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6"/>
  </p:notesMasterIdLst>
  <p:handoutMasterIdLst>
    <p:handoutMasterId r:id="rId47"/>
  </p:handout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ciliaFurtade" initials="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86"/>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98" autoAdjust="0"/>
    <p:restoredTop sz="84505" autoAdjust="0"/>
  </p:normalViewPr>
  <p:slideViewPr>
    <p:cSldViewPr snapToGrid="0" snapToObjects="1" showGuides="1">
      <p:cViewPr varScale="1">
        <p:scale>
          <a:sx n="91" d="100"/>
          <a:sy n="91" d="100"/>
        </p:scale>
        <p:origin x="1824" y="96"/>
      </p:cViewPr>
      <p:guideLst>
        <p:guide orient="horz" pos="2160"/>
        <p:guide pos="287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7/25/2016</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dirty="0"/>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7/25/2016</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dirty="0"/>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a:t>
            </a:fld>
            <a:endParaRPr lang="en-GB" dirty="0"/>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answer to this is social and psychological rather than engineering-based. Generally speaking, when latrines are for public rather than private or family use, there is no one to clean and maintain them as their own. Therefore they quickly become smelly, nasty, and unusable. This can be controlled if dedicated cleaners are part of the concept.</a:t>
            </a:r>
          </a:p>
          <a:p>
            <a:endParaRPr lang="fr-CH" dirty="0" smtClean="0"/>
          </a:p>
          <a:p>
            <a:r>
              <a:rPr lang="fr-CH" dirty="0" smtClean="0"/>
              <a:t>Photo </a:t>
            </a:r>
            <a:r>
              <a:rPr lang="fr-CH" dirty="0" err="1" smtClean="0"/>
              <a:t>caption</a:t>
            </a:r>
            <a:r>
              <a:rPr lang="fr-CH" dirty="0" smtClean="0"/>
              <a:t>: </a:t>
            </a:r>
            <a:r>
              <a:rPr lang="en-GB" dirty="0" smtClean="0"/>
              <a:t>Typhoon Haiyan, Philippines. 2014.</a:t>
            </a:r>
            <a:br>
              <a:rPr lang="en-GB" dirty="0" smtClean="0"/>
            </a:br>
            <a:r>
              <a:rPr lang="en-GB" dirty="0" smtClean="0"/>
              <a:t>The typhoon destroyed over 500,000 homes leaving survivors living in temporary shelters with no access to adequate sanitation. The Red Cross has built community latrines that are maintained by locals such as Minerva Aguilar.</a:t>
            </a:r>
            <a:r>
              <a:rPr lang="en-GB" baseline="0" dirty="0" smtClean="0"/>
              <a:t> </a:t>
            </a:r>
            <a:r>
              <a:rPr lang="en-GB" dirty="0" smtClean="0"/>
              <a:t>San Roque Barangay, </a:t>
            </a:r>
            <a:r>
              <a:rPr lang="en-GB" dirty="0" err="1" smtClean="0"/>
              <a:t>Tanouan</a:t>
            </a:r>
            <a:r>
              <a:rPr lang="en-GB" dirty="0" smtClean="0"/>
              <a:t>, Eastern Leyte.</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14</a:t>
            </a:fld>
            <a:endParaRPr lang="en-GB" dirty="0"/>
          </a:p>
        </p:txBody>
      </p:sp>
    </p:spTree>
    <p:extLst>
      <p:ext uri="{BB962C8B-B14F-4D97-AF65-F5344CB8AC3E}">
        <p14:creationId xmlns:p14="http://schemas.microsoft.com/office/powerpoint/2010/main" val="2523222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err="1" smtClean="0"/>
              <a:t>Caption</a:t>
            </a:r>
            <a:r>
              <a:rPr lang="fr-CH" dirty="0" smtClean="0"/>
              <a:t>:</a:t>
            </a:r>
            <a:r>
              <a:rPr lang="fr-CH" baseline="0" dirty="0" smtClean="0"/>
              <a:t> </a:t>
            </a:r>
            <a:r>
              <a:rPr lang="en-GB" dirty="0" smtClean="0"/>
              <a:t>Kelantan. Malaysia, 2015.</a:t>
            </a:r>
            <a:br>
              <a:rPr lang="en-GB" dirty="0" smtClean="0"/>
            </a:br>
            <a:r>
              <a:rPr lang="en-GB" dirty="0" smtClean="0"/>
              <a:t>The villagers of </a:t>
            </a:r>
            <a:r>
              <a:rPr lang="en-GB" dirty="0" err="1" smtClean="0"/>
              <a:t>Kampung</a:t>
            </a:r>
            <a:r>
              <a:rPr lang="en-GB" dirty="0" smtClean="0"/>
              <a:t> </a:t>
            </a:r>
            <a:r>
              <a:rPr lang="en-GB" dirty="0" err="1" smtClean="0"/>
              <a:t>Pasir</a:t>
            </a:r>
            <a:r>
              <a:rPr lang="en-GB" dirty="0" smtClean="0"/>
              <a:t> </a:t>
            </a:r>
            <a:r>
              <a:rPr lang="en-GB" dirty="0" err="1" smtClean="0"/>
              <a:t>Tumboh</a:t>
            </a:r>
            <a:r>
              <a:rPr lang="en-GB" dirty="0" smtClean="0"/>
              <a:t> have been using water from the river to clean their houses and household items.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18</a:t>
            </a:fld>
            <a:endParaRPr lang="en-GB" dirty="0"/>
          </a:p>
        </p:txBody>
      </p:sp>
    </p:spTree>
    <p:extLst>
      <p:ext uri="{BB962C8B-B14F-4D97-AF65-F5344CB8AC3E}">
        <p14:creationId xmlns:p14="http://schemas.microsoft.com/office/powerpoint/2010/main" val="569866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It seems from the photograph that no distribution of jerry cans has been made. People are in line with whatever they can find to carry water. Open buckets are vulnerable to contamination, and some re-used containers may be dangerous if the previous contents contained toxic chemicals, cleaners, or pesticides, for example.</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19</a:t>
            </a:fld>
            <a:endParaRPr lang="en-GB" dirty="0"/>
          </a:p>
        </p:txBody>
      </p:sp>
    </p:spTree>
    <p:extLst>
      <p:ext uri="{BB962C8B-B14F-4D97-AF65-F5344CB8AC3E}">
        <p14:creationId xmlns:p14="http://schemas.microsoft.com/office/powerpoint/2010/main" val="2579523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Sphere Guidance Note 5 on page 93 explains…. “…there should be two hygiene promoters/community mobilizers per 1,000 members of the affected population.”</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23</a:t>
            </a:fld>
            <a:endParaRPr lang="en-GB" dirty="0"/>
          </a:p>
        </p:txBody>
      </p:sp>
    </p:spTree>
    <p:extLst>
      <p:ext uri="{BB962C8B-B14F-4D97-AF65-F5344CB8AC3E}">
        <p14:creationId xmlns:p14="http://schemas.microsoft.com/office/powerpoint/2010/main" val="939830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Sphere Guidance Notes #1, under ‘List of basic hygiene items’ on page 95 explains that 250g of bathing soap and 200g of laundry soap should be provided each month.</a:t>
            </a:r>
          </a:p>
        </p:txBody>
      </p:sp>
      <p:sp>
        <p:nvSpPr>
          <p:cNvPr id="4" name="Slide Number Placeholder 3"/>
          <p:cNvSpPr>
            <a:spLocks noGrp="1"/>
          </p:cNvSpPr>
          <p:nvPr>
            <p:ph type="sldNum" sz="quarter" idx="10"/>
          </p:nvPr>
        </p:nvSpPr>
        <p:spPr/>
        <p:txBody>
          <a:bodyPr/>
          <a:lstStyle/>
          <a:p>
            <a:fld id="{CB7D2CA1-D120-9748-B6F6-7C32249A9953}" type="slidenum">
              <a:rPr lang="en-GB" smtClean="0"/>
              <a:t>24</a:t>
            </a:fld>
            <a:endParaRPr lang="en-GB" dirty="0"/>
          </a:p>
        </p:txBody>
      </p:sp>
    </p:spTree>
    <p:extLst>
      <p:ext uri="{BB962C8B-B14F-4D97-AF65-F5344CB8AC3E}">
        <p14:creationId xmlns:p14="http://schemas.microsoft.com/office/powerpoint/2010/main" val="1037513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analyse this situation, the assessors need to know:</a:t>
            </a:r>
          </a:p>
          <a:p>
            <a:pPr marL="171450" indent="-171450">
              <a:buFont typeface="Arial"/>
              <a:buChar char="•"/>
            </a:pPr>
            <a:r>
              <a:rPr lang="en-GB" dirty="0" smtClean="0"/>
              <a:t>Total population using the tap (to find persons/tap and litres/person)</a:t>
            </a:r>
          </a:p>
          <a:p>
            <a:pPr marL="171450" indent="-171450">
              <a:buFont typeface="Arial"/>
              <a:buChar char="•"/>
            </a:pPr>
            <a:r>
              <a:rPr lang="en-GB" dirty="0" smtClean="0"/>
              <a:t>Queuing time at the tap stand</a:t>
            </a:r>
          </a:p>
          <a:p>
            <a:pPr marL="171450" indent="-171450">
              <a:buFont typeface="Arial"/>
              <a:buChar char="•"/>
            </a:pPr>
            <a:r>
              <a:rPr lang="en-GB" dirty="0" smtClean="0"/>
              <a:t>Quality of the water in the tank</a:t>
            </a:r>
          </a:p>
          <a:p>
            <a:pPr marL="171450" indent="-171450">
              <a:buFont typeface="Arial"/>
              <a:buChar char="•"/>
            </a:pPr>
            <a:r>
              <a:rPr lang="en-GB" dirty="0" smtClean="0"/>
              <a:t>Refilling rate and annual fluctuations in water available in the tank – is it trucked here, diverted from springs or streams, or pumped from a well?</a:t>
            </a:r>
          </a:p>
          <a:p>
            <a:pPr marL="171450" indent="-171450">
              <a:buFont typeface="Arial"/>
              <a:buChar char="•"/>
            </a:pPr>
            <a:r>
              <a:rPr lang="en-GB" dirty="0" smtClean="0"/>
              <a:t>Input from the community in the siting and accessibility of the tank and </a:t>
            </a:r>
            <a:r>
              <a:rPr lang="en-GB" dirty="0" err="1" smtClean="0"/>
              <a:t>tapstand</a:t>
            </a:r>
            <a:r>
              <a:rPr lang="en-GB" dirty="0" smtClean="0"/>
              <a:t> – were they consulted?</a:t>
            </a:r>
          </a:p>
          <a:p>
            <a:pPr marL="171450" indent="-171450">
              <a:buFont typeface="Arial"/>
              <a:buChar char="•"/>
            </a:pPr>
            <a:endParaRPr lang="fr-CH" dirty="0" smtClean="0"/>
          </a:p>
          <a:p>
            <a:pPr marL="0" marR="0" indent="0" algn="l" defTabSz="457200" rtl="0" eaLnBrk="1" fontAlgn="auto" latinLnBrk="0" hangingPunct="1">
              <a:lnSpc>
                <a:spcPct val="100000"/>
              </a:lnSpc>
              <a:spcBef>
                <a:spcPts val="0"/>
              </a:spcBef>
              <a:spcAft>
                <a:spcPts val="0"/>
              </a:spcAft>
              <a:buClrTx/>
              <a:buSzTx/>
              <a:buFont typeface="Arial"/>
              <a:buNone/>
              <a:tabLst/>
              <a:defRPr/>
            </a:pPr>
            <a:r>
              <a:rPr lang="fr-CH" dirty="0" smtClean="0"/>
              <a:t>Photo </a:t>
            </a:r>
            <a:r>
              <a:rPr lang="fr-CH" dirty="0" err="1" smtClean="0"/>
              <a:t>caption</a:t>
            </a:r>
            <a:r>
              <a:rPr lang="fr-CH" dirty="0" smtClean="0"/>
              <a:t>:</a:t>
            </a:r>
            <a:r>
              <a:rPr lang="fr-CH" baseline="0" dirty="0" smtClean="0"/>
              <a:t> </a:t>
            </a:r>
            <a:r>
              <a:rPr lang="en-GB" sz="1200" baseline="0" dirty="0" smtClean="0">
                <a:solidFill>
                  <a:schemeClr val="tx1"/>
                </a:solidFill>
              </a:rPr>
              <a:t>c</a:t>
            </a:r>
            <a:r>
              <a:rPr lang="en-GB" sz="1200" dirty="0" smtClean="0">
                <a:solidFill>
                  <a:schemeClr val="tx1"/>
                </a:solidFill>
              </a:rPr>
              <a:t>hildren from Dos </a:t>
            </a:r>
            <a:r>
              <a:rPr lang="en-GB" sz="1200" dirty="0" err="1" smtClean="0">
                <a:solidFill>
                  <a:schemeClr val="tx1"/>
                </a:solidFill>
              </a:rPr>
              <a:t>Puertas</a:t>
            </a:r>
            <a:r>
              <a:rPr lang="en-GB" sz="1200" dirty="0" smtClean="0">
                <a:solidFill>
                  <a:schemeClr val="tx1"/>
                </a:solidFill>
              </a:rPr>
              <a:t>, El Salvador drawing water from newly installed </a:t>
            </a:r>
            <a:r>
              <a:rPr lang="en-GB" sz="1200" dirty="0" err="1" smtClean="0">
                <a:solidFill>
                  <a:schemeClr val="tx1"/>
                </a:solidFill>
              </a:rPr>
              <a:t>tapstands</a:t>
            </a:r>
            <a:r>
              <a:rPr lang="en-GB" sz="1200" dirty="0" smtClean="0">
                <a:solidFill>
                  <a:schemeClr val="tx1"/>
                </a:solidFill>
              </a:rPr>
              <a:t>. (Tank behind is 10,000 litre capacity.) Part of earthquake emergency response.</a:t>
            </a:r>
          </a:p>
          <a:p>
            <a:pPr marL="0" indent="0">
              <a:buFont typeface="Arial"/>
              <a:buNone/>
            </a:pP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29</a:t>
            </a:fld>
            <a:endParaRPr lang="en-GB" dirty="0"/>
          </a:p>
        </p:txBody>
      </p:sp>
    </p:spTree>
    <p:extLst>
      <p:ext uri="{BB962C8B-B14F-4D97-AF65-F5344CB8AC3E}">
        <p14:creationId xmlns:p14="http://schemas.microsoft.com/office/powerpoint/2010/main" val="1776820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one is just calculation:</a:t>
            </a:r>
          </a:p>
          <a:p>
            <a:endParaRPr lang="en-US" dirty="0" smtClean="0"/>
          </a:p>
          <a:p>
            <a:r>
              <a:rPr lang="en-US" dirty="0" smtClean="0"/>
              <a:t>10,500 l @ 90% = 9,450 l.</a:t>
            </a:r>
            <a:r>
              <a:rPr lang="en-US" baseline="0" dirty="0" smtClean="0"/>
              <a:t>       </a:t>
            </a:r>
            <a:r>
              <a:rPr lang="en-US" dirty="0" smtClean="0"/>
              <a:t>9,450 l divided by 15 l/p/d = 630 people</a:t>
            </a:r>
          </a:p>
          <a:p>
            <a:r>
              <a:rPr lang="en-US" dirty="0" smtClean="0"/>
              <a:t>45,000 l @ 90% = 40,500 l.   40,500 l divided by 15 l/p/d = 2,700 people</a:t>
            </a:r>
          </a:p>
          <a:p>
            <a:r>
              <a:rPr lang="en-US" dirty="0" smtClean="0"/>
              <a:t>70,000 l @ 90% = 63,00 l.    63,000 l divided by 15 l/p/d = 4,200 people</a:t>
            </a:r>
          </a:p>
          <a:p>
            <a:r>
              <a:rPr lang="en-US" dirty="0" smtClean="0"/>
              <a:t>95,000 l @ 90% = 85,500 l.  85,500 l divided by 15 l/p/d = 5,700 people</a:t>
            </a:r>
          </a:p>
        </p:txBody>
      </p:sp>
      <p:sp>
        <p:nvSpPr>
          <p:cNvPr id="4" name="Slide Number Placeholder 3"/>
          <p:cNvSpPr>
            <a:spLocks noGrp="1"/>
          </p:cNvSpPr>
          <p:nvPr>
            <p:ph type="sldNum" sz="quarter" idx="10"/>
          </p:nvPr>
        </p:nvSpPr>
        <p:spPr/>
        <p:txBody>
          <a:bodyPr/>
          <a:lstStyle/>
          <a:p>
            <a:fld id="{CB7D2CA1-D120-9748-B6F6-7C32249A9953}" type="slidenum">
              <a:rPr lang="en-GB" smtClean="0"/>
              <a:t>30</a:t>
            </a:fld>
            <a:endParaRPr lang="en-GB" dirty="0"/>
          </a:p>
        </p:txBody>
      </p:sp>
    </p:spTree>
    <p:extLst>
      <p:ext uri="{BB962C8B-B14F-4D97-AF65-F5344CB8AC3E}">
        <p14:creationId xmlns:p14="http://schemas.microsoft.com/office/powerpoint/2010/main" val="2446635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All of this means that the water at the point of delivery to the users should be clean and free from contamination by faecal matter (no faecal coliform bacteria such as e-coli). The water should also be treated with chlorine to kill bacteria so that the indicator above can be reached. Additionally, enough chlorine must remain active in the water, after the initial disinfection, to continue killing new bacteria that may be re-introduced into the water by children, or others using the water.</a:t>
            </a:r>
          </a:p>
          <a:p>
            <a:endParaRPr lang="en-GB" dirty="0" smtClean="0"/>
          </a:p>
          <a:p>
            <a:r>
              <a:rPr lang="en-GB" dirty="0" smtClean="0"/>
              <a:t>Turbidity is simply a measure of how cloudy (dirty) the water is. It should be relatively clear and without sediment or other materials suspended in the water that will reduce the ability of the chlorine to disinfect the water.</a:t>
            </a:r>
          </a:p>
          <a:p>
            <a:endParaRPr lang="en-GB" dirty="0" smtClean="0"/>
          </a:p>
          <a:p>
            <a:r>
              <a:rPr lang="en-GB" dirty="0" smtClean="0"/>
              <a:t>Finally, the real indicator of success is that there are no outbreaks of water-borne diseases amongst the community.</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31</a:t>
            </a:fld>
            <a:endParaRPr lang="en-GB" dirty="0"/>
          </a:p>
        </p:txBody>
      </p:sp>
    </p:spTree>
    <p:extLst>
      <p:ext uri="{BB962C8B-B14F-4D97-AF65-F5344CB8AC3E}">
        <p14:creationId xmlns:p14="http://schemas.microsoft.com/office/powerpoint/2010/main" val="2688188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water pump in the photograph looks well constructed and maintained. The plastic buckets provided have tight lids and are of a convenient size for carrying. However, the old bucket nearby is also likely used as a drinking water container and can be easily </a:t>
            </a:r>
            <a:r>
              <a:rPr lang="en-GB" dirty="0" err="1" smtClean="0"/>
              <a:t>recontaminated</a:t>
            </a:r>
            <a:r>
              <a:rPr lang="en-GB" dirty="0" smtClean="0"/>
              <a:t> by the users. </a:t>
            </a:r>
          </a:p>
          <a:p>
            <a:endParaRPr lang="en-GB" dirty="0" smtClean="0"/>
          </a:p>
          <a:p>
            <a:r>
              <a:rPr lang="en-GB" dirty="0" smtClean="0"/>
              <a:t>The jerry can at the right is a good design and has a hygiene note printed on the container.</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36</a:t>
            </a:fld>
            <a:endParaRPr lang="en-GB" dirty="0"/>
          </a:p>
        </p:txBody>
      </p:sp>
    </p:spTree>
    <p:extLst>
      <p:ext uri="{BB962C8B-B14F-4D97-AF65-F5344CB8AC3E}">
        <p14:creationId xmlns:p14="http://schemas.microsoft.com/office/powerpoint/2010/main" val="545515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All of the Sphere indicators in the WASH chapter would apply in principle, however the key ones to watch for in the physical design of this system are those related to Water Supply (page 97).</a:t>
            </a:r>
          </a:p>
        </p:txBody>
      </p:sp>
      <p:sp>
        <p:nvSpPr>
          <p:cNvPr id="4" name="Slide Number Placeholder 3"/>
          <p:cNvSpPr>
            <a:spLocks noGrp="1"/>
          </p:cNvSpPr>
          <p:nvPr>
            <p:ph type="sldNum" sz="quarter" idx="10"/>
          </p:nvPr>
        </p:nvSpPr>
        <p:spPr/>
        <p:txBody>
          <a:bodyPr/>
          <a:lstStyle/>
          <a:p>
            <a:fld id="{CB7D2CA1-D120-9748-B6F6-7C32249A9953}" type="slidenum">
              <a:rPr lang="en-GB" smtClean="0"/>
              <a:t>37</a:t>
            </a:fld>
            <a:endParaRPr lang="en-GB" dirty="0"/>
          </a:p>
        </p:txBody>
      </p:sp>
    </p:spTree>
    <p:extLst>
      <p:ext uri="{BB962C8B-B14F-4D97-AF65-F5344CB8AC3E}">
        <p14:creationId xmlns:p14="http://schemas.microsoft.com/office/powerpoint/2010/main" val="2632652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Picture caption: Lebanon November 2014 - Lebanese Red Cross water distribution (20000 litres) for Syrians in "New camp“.</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a:t>
            </a:fld>
            <a:endParaRPr lang="en-GB" dirty="0"/>
          </a:p>
        </p:txBody>
      </p:sp>
    </p:spTree>
    <p:extLst>
      <p:ext uri="{BB962C8B-B14F-4D97-AF65-F5344CB8AC3E}">
        <p14:creationId xmlns:p14="http://schemas.microsoft.com/office/powerpoint/2010/main" val="27838081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uniform tents tell us that a programme of response for this camp has been undertaken already. The brick latrines (actually VIP design) tells us that the camp has been here for some time and that the planners believe that the population may be here for some time to come. Finally, the individual design (not public) of the latrines probably indicates that these units are built on a per/family basis.</a:t>
            </a:r>
          </a:p>
          <a:p>
            <a:endParaRPr lang="en-GB" dirty="0" smtClean="0"/>
          </a:p>
          <a:p>
            <a:r>
              <a:rPr lang="en-GB" dirty="0" smtClean="0"/>
              <a:t>Following the guidance to provide one latrine per family where possible, the answer would be to divide the total population figure of 35,000 people by the average family size. If 7 people/family, for example, the camp would need approximately 5,000 latrines.</a:t>
            </a:r>
          </a:p>
          <a:p>
            <a:endParaRPr lang="en-GB" dirty="0" smtClean="0"/>
          </a:p>
          <a:p>
            <a:r>
              <a:rPr lang="en-GB" dirty="0" smtClean="0"/>
              <a:t>If this number was unattainable, the rule to provide at least 1 latrine for every 20 people could be used. The result would be 35,000 people divided by 20 people/latrine = 1,750 latrines needed.</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39</a:t>
            </a:fld>
            <a:endParaRPr lang="en-GB" dirty="0"/>
          </a:p>
        </p:txBody>
      </p:sp>
    </p:spTree>
    <p:extLst>
      <p:ext uri="{BB962C8B-B14F-4D97-AF65-F5344CB8AC3E}">
        <p14:creationId xmlns:p14="http://schemas.microsoft.com/office/powerpoint/2010/main" val="36785777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Ask participants to reflect for a minute and finally to share in plenary what message this image is sending.</a:t>
            </a:r>
          </a:p>
          <a:p>
            <a:r>
              <a:rPr lang="en-GB" sz="1200" kern="1200" dirty="0" smtClean="0">
                <a:solidFill>
                  <a:schemeClr val="tx1"/>
                </a:solidFill>
                <a:effectLst/>
                <a:latin typeface="+mn-lt"/>
                <a:ea typeface="+mn-ea"/>
                <a:cs typeface="+mn-cs"/>
              </a:rPr>
              <a:t>Conclude by saying that the technical chapters should always be used in conjunction with the Humanitarian Charter, the Protection Principles and the Core </a:t>
            </a:r>
            <a:r>
              <a:rPr lang="en-GB" sz="1200" kern="1200" dirty="0" smtClean="0">
                <a:solidFill>
                  <a:schemeClr val="tx1"/>
                </a:solidFill>
                <a:effectLst/>
                <a:latin typeface="+mn-lt"/>
                <a:ea typeface="+mn-ea"/>
                <a:cs typeface="+mn-cs"/>
              </a:rPr>
              <a:t>Humanitarian Standard</a:t>
            </a:r>
            <a:r>
              <a:rPr lang="en-GB" sz="1200" kern="1200" baseline="0" dirty="0" smtClean="0">
                <a:solidFill>
                  <a:schemeClr val="tx1"/>
                </a:solidFill>
                <a:effectLst/>
                <a:latin typeface="+mn-lt"/>
                <a:ea typeface="+mn-ea"/>
                <a:cs typeface="+mn-cs"/>
              </a:rPr>
              <a:t> (the latter replacing Sphere Core Standards 'Chapter)</a:t>
            </a:r>
            <a:r>
              <a:rPr lang="en-GB" sz="1200" kern="120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44</a:t>
            </a:fld>
            <a:endParaRPr lang="en-GB" dirty="0"/>
          </a:p>
        </p:txBody>
      </p:sp>
    </p:spTree>
    <p:extLst>
      <p:ext uri="{BB962C8B-B14F-4D97-AF65-F5344CB8AC3E}">
        <p14:creationId xmlns:p14="http://schemas.microsoft.com/office/powerpoint/2010/main" val="3759739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2 m</a:t>
            </a:r>
            <a:r>
              <a:rPr lang="en-GB" baseline="30000" dirty="0" smtClean="0"/>
              <a:t>3</a:t>
            </a:r>
            <a:r>
              <a:rPr lang="en-GB" dirty="0" smtClean="0"/>
              <a:t> is equal to 2,000 litres of water by definition. 2,000 litres divided into 15 litres minimum per person equals 133.3 people…. So say 133.</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4</a:t>
            </a:fld>
            <a:endParaRPr lang="en-GB" dirty="0"/>
          </a:p>
        </p:txBody>
      </p:sp>
    </p:spTree>
    <p:extLst>
      <p:ext uri="{BB962C8B-B14F-4D97-AF65-F5344CB8AC3E}">
        <p14:creationId xmlns:p14="http://schemas.microsoft.com/office/powerpoint/2010/main" val="1277907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5</a:t>
            </a:fld>
            <a:endParaRPr lang="en-GB" dirty="0"/>
          </a:p>
        </p:txBody>
      </p:sp>
    </p:spTree>
    <p:extLst>
      <p:ext uri="{BB962C8B-B14F-4D97-AF65-F5344CB8AC3E}">
        <p14:creationId xmlns:p14="http://schemas.microsoft.com/office/powerpoint/2010/main" val="1283468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Picture</a:t>
            </a:r>
            <a:r>
              <a:rPr lang="fr-CH" baseline="0" dirty="0" smtClean="0"/>
              <a:t> </a:t>
            </a:r>
            <a:r>
              <a:rPr lang="fr-CH" baseline="0" dirty="0" err="1" smtClean="0"/>
              <a:t>caption</a:t>
            </a:r>
            <a:r>
              <a:rPr lang="fr-CH" baseline="0" dirty="0" smtClean="0"/>
              <a:t>: </a:t>
            </a:r>
            <a:r>
              <a:rPr lang="en-GB" dirty="0" err="1" smtClean="0"/>
              <a:t>Brakna</a:t>
            </a:r>
            <a:r>
              <a:rPr lang="en-GB" dirty="0" smtClean="0"/>
              <a:t> region, Mauritania, April 2013.</a:t>
            </a:r>
            <a:br>
              <a:rPr lang="en-GB" dirty="0" smtClean="0"/>
            </a:b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6</a:t>
            </a:fld>
            <a:endParaRPr lang="en-GB" dirty="0"/>
          </a:p>
        </p:txBody>
      </p:sp>
    </p:spTree>
    <p:extLst>
      <p:ext uri="{BB962C8B-B14F-4D97-AF65-F5344CB8AC3E}">
        <p14:creationId xmlns:p14="http://schemas.microsoft.com/office/powerpoint/2010/main" val="3711460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7</a:t>
            </a:fld>
            <a:endParaRPr lang="en-GB" dirty="0"/>
          </a:p>
        </p:txBody>
      </p:sp>
    </p:spTree>
    <p:extLst>
      <p:ext uri="{BB962C8B-B14F-4D97-AF65-F5344CB8AC3E}">
        <p14:creationId xmlns:p14="http://schemas.microsoft.com/office/powerpoint/2010/main" val="1816073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Like many technical questions…. The answer depends a bit on the context and the notion of “best for whom?” The pros and cons for the taps shown and the water containers are listed below.</a:t>
            </a:r>
          </a:p>
          <a:p>
            <a:endParaRPr lang="en-GB" dirty="0" smtClean="0"/>
          </a:p>
          <a:p>
            <a:r>
              <a:rPr lang="en-GB" dirty="0" smtClean="0"/>
              <a:t>Taps…</a:t>
            </a:r>
          </a:p>
          <a:p>
            <a:pPr marL="228600" indent="-228600">
              <a:buFont typeface="+mj-lt"/>
              <a:buAutoNum type="alphaUcPeriod"/>
            </a:pPr>
            <a:r>
              <a:rPr lang="en-GB" dirty="0" smtClean="0"/>
              <a:t>Simple screw valve tap with rubber washers. These are cheap and therefore often ordered to save money or because they are immediately available. Also everyone know how to fix them. However, they are almost always designed for household use, which is far below the constant use experienced in a large camp setting. Therefore, these taps are often broken, dripping, and inappropriate for heavy continuous use. Since the screw-down design requires the user to shut the tap off each time, they are often left running… resulting in waste of a precious resource.</a:t>
            </a:r>
          </a:p>
          <a:p>
            <a:pPr marL="228600" indent="-228600">
              <a:buFont typeface="+mj-lt"/>
              <a:buAutoNum type="alphaUcPeriod"/>
            </a:pPr>
            <a:r>
              <a:rPr lang="en-GB" dirty="0" smtClean="0"/>
              <a:t>Spring-loaded valve tap. These are good since they will automatically close by the integral spring in the tap, avoiding the problem described above of the running tap left open by the last user. However, the springs on these will eventually become weak, meaning that they too leak before long.</a:t>
            </a:r>
          </a:p>
          <a:p>
            <a:pPr marL="228600" indent="-228600">
              <a:buFont typeface="+mj-lt"/>
              <a:buAutoNum type="alphaUcPeriod"/>
            </a:pPr>
            <a:r>
              <a:rPr lang="en-GB" dirty="0" smtClean="0"/>
              <a:t>This is a gravity tap. The heavy weighted tap closes the valve by gravity. The tap is operated by lifting the weight, when the hand is removed the valve closes…. And gravity never wears our, so it is a long-lasting device made for heavy continuous use. However, these are more expensive, must be specially ordered, and in some cases (when the weight was made of brass) the value of the metal made them good targets for theft as they could be resold for scrap metal (newer ones are made of heavy plastic and other metals of less value).</a:t>
            </a:r>
          </a:p>
          <a:p>
            <a:endParaRPr lang="en-GB" dirty="0" smtClean="0"/>
          </a:p>
          <a:p>
            <a:r>
              <a:rPr lang="en-GB" dirty="0" smtClean="0"/>
              <a:t>Water Containers….</a:t>
            </a:r>
          </a:p>
          <a:p>
            <a:pPr marL="228600" indent="-228600">
              <a:buFont typeface="+mj-lt"/>
              <a:buAutoNum type="alphaUcPeriod"/>
            </a:pPr>
            <a:r>
              <a:rPr lang="en-GB" dirty="0" smtClean="0"/>
              <a:t>Rectangular jerry can – perfect for daily use, relatively cheap, strong and durable. However, once contaminated they can be hard to clean, and they are bulky for shipping. The small mouth make them better for keeping clean as children cannot put their hands inside.</a:t>
            </a:r>
          </a:p>
          <a:p>
            <a:pPr marL="228600" indent="-228600">
              <a:buFont typeface="+mj-lt"/>
              <a:buAutoNum type="alphaUcPeriod"/>
            </a:pPr>
            <a:r>
              <a:rPr lang="en-GB" dirty="0" smtClean="0"/>
              <a:t>This collapsible jerry can is great for packing into trucks and aeroplanes making delivery to emergency sites much easier and more efficient. However, the designs are often weak, and quickly break. The type shown also has a separate handle which will quickly break, making the container very difficult to carry. Some newer versions have an integral handle moulded into the form of the collapsible container, making them much stronger.</a:t>
            </a:r>
          </a:p>
          <a:p>
            <a:pPr marL="228600" indent="-228600">
              <a:buFont typeface="+mj-lt"/>
              <a:buAutoNum type="alphaUcPeriod"/>
            </a:pPr>
            <a:r>
              <a:rPr lang="en-GB" dirty="0" smtClean="0"/>
              <a:t>Open bucket. This is often very useful for the families as multi-purpose containers, however, the open top makes the susceptible to splashing, waste, and pollution. Buckets with close-fitting lids can be a good option.</a:t>
            </a:r>
          </a:p>
          <a:p>
            <a:endParaRPr lang="en-GB" dirty="0" smtClean="0"/>
          </a:p>
          <a:p>
            <a:endParaRPr lang="en-GB" dirty="0" smtClean="0"/>
          </a:p>
          <a:p>
            <a:r>
              <a:rPr lang="en-GB" dirty="0" smtClean="0"/>
              <a:t>Whichever container is chosen, the size should be manageable by those carrying them (i.e. often women and children).</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9</a:t>
            </a:fld>
            <a:endParaRPr lang="en-GB" dirty="0"/>
          </a:p>
        </p:txBody>
      </p:sp>
    </p:spTree>
    <p:extLst>
      <p:ext uri="{BB962C8B-B14F-4D97-AF65-F5344CB8AC3E}">
        <p14:creationId xmlns:p14="http://schemas.microsoft.com/office/powerpoint/2010/main" val="3576351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To do this exercise, the participants must know how to calculate slope and read a contour map. This may be too much for short session without previous exposure to the basic concepts. However, for the right group this could work. The key points and the answer are listed below.</a:t>
            </a:r>
          </a:p>
          <a:p>
            <a:endParaRPr lang="en-GB" dirty="0" smtClean="0"/>
          </a:p>
          <a:p>
            <a:pPr marL="171450" indent="-171450">
              <a:buFont typeface="Arial"/>
              <a:buChar char="•"/>
            </a:pPr>
            <a:r>
              <a:rPr lang="en-GB" dirty="0" smtClean="0"/>
              <a:t>Site slope should be between 1% and 5% according to Sphere. Slope is the measurement of the amount of increase in elevation (vertical distance) across a given run (horizontal distance). Generally, this is measured in meters increase in elevation over a (horizontal) run of 100 meters. It is expressed as a percentage….i.e. so many meters change in altitude over 100 meters distance across the ground.</a:t>
            </a:r>
          </a:p>
          <a:p>
            <a:pPr marL="171450" indent="-171450">
              <a:buFont typeface="Arial"/>
              <a:buChar char="•"/>
            </a:pPr>
            <a:r>
              <a:rPr lang="en-GB" dirty="0" smtClean="0"/>
              <a:t>One hectare is defined as 10,000 m2. So, a square that is 100 meters on each side measures 1 hectare by definition. The grid on the map shown is divided into 1 hectare squares, so the measure across each square on the grid is 100 meters.</a:t>
            </a:r>
          </a:p>
          <a:p>
            <a:pPr marL="171450" indent="-171450">
              <a:buFont typeface="Arial"/>
              <a:buChar char="•"/>
            </a:pPr>
            <a:r>
              <a:rPr lang="en-GB" dirty="0" smtClean="0"/>
              <a:t>A contour map, like the one shown, indicates the height above sea level (usually in meters) by use of contour lines drawn on the map (usually brown lines so they are not misunderstood to be roads or streams). The map legend will explain what interval each contour line measures. In this case each contour line represents a change of 2 meters in altitude.</a:t>
            </a:r>
          </a:p>
          <a:p>
            <a:pPr marL="171450" indent="-171450">
              <a:buFont typeface="Arial"/>
              <a:buChar char="•"/>
            </a:pPr>
            <a:r>
              <a:rPr lang="en-GB" dirty="0" smtClean="0"/>
              <a:t>Analysis – Hectares E and K are likely the best sites based purely on slope since in each case a person walking across the square would cross (or nearly reach) 2 contours lines, which means an increase in elevation of 4 meters (2 lines at 2 meters change each). Since the grid is 100 meters, that means a change of 4 meters in altitude across a run of 100 meters, or 4% slope – just right per the Sphere guidance. Of these 2 choices, K is the better choice as it has good road access, and is not cut off by the river in case of flooding.</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11</a:t>
            </a:fld>
            <a:endParaRPr lang="en-GB" dirty="0"/>
          </a:p>
        </p:txBody>
      </p:sp>
    </p:spTree>
    <p:extLst>
      <p:ext uri="{BB962C8B-B14F-4D97-AF65-F5344CB8AC3E}">
        <p14:creationId xmlns:p14="http://schemas.microsoft.com/office/powerpoint/2010/main" val="2407923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Côte</a:t>
            </a:r>
            <a:r>
              <a:rPr lang="fr-CH" baseline="0" dirty="0" smtClean="0"/>
              <a:t> d’Ivoire. 2013.</a:t>
            </a:r>
            <a:r>
              <a:rPr lang="fr-CH" dirty="0" smtClean="0"/>
              <a:t> I</a:t>
            </a:r>
            <a:r>
              <a:rPr lang="en-GB" dirty="0" smtClean="0"/>
              <a:t>n many villages, volunteers helped communities create sanitation maps that help understand and pinpoint health concerns, such as places of open defecation, water sources or livestock pens, as part of the revolutionary 'community-led total sanitation' project.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12</a:t>
            </a:fld>
            <a:endParaRPr lang="en-GB" dirty="0"/>
          </a:p>
        </p:txBody>
      </p:sp>
    </p:spTree>
    <p:extLst>
      <p:ext uri="{BB962C8B-B14F-4D97-AF65-F5344CB8AC3E}">
        <p14:creationId xmlns:p14="http://schemas.microsoft.com/office/powerpoint/2010/main" val="22180524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page text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1332560"/>
            <a:ext cx="7679604" cy="4185071"/>
          </a:xfrm>
        </p:spPr>
        <p:txBody>
          <a:bodyPr anchor="ctr" anchorCtr="0">
            <a:noAutofit/>
          </a:bodyPr>
          <a:lstStyle>
            <a:lvl1pPr algn="ctr">
              <a:defRPr sz="2600"/>
            </a:lvl1pPr>
          </a:lstStyle>
          <a:p>
            <a:r>
              <a:rPr lang="en-GB" dirty="0" smtClean="0"/>
              <a:t>Click to edit Master title style</a:t>
            </a:r>
            <a:endParaRPr lang="en-GB" dirty="0"/>
          </a:p>
        </p:txBody>
      </p: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353317631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A14 – Sphere technical chapter on water supply, sanitation and hygiene promotion (WASH)</a:t>
            </a:r>
          </a:p>
          <a:p>
            <a:r>
              <a:rPr lang="en-GB" noProof="0" dirty="0" smtClean="0"/>
              <a:t>Sphere Training Package 2015</a:t>
            </a:r>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3" r:id="rId4"/>
    <p:sldLayoutId id="2147483651" r:id="rId5"/>
    <p:sldLayoutId id="2147483652" r:id="rId6"/>
  </p:sldLayoutIdLst>
  <p:hf sldNum="0" hdr="0" dt="0"/>
  <p:txStyles>
    <p:titleStyle>
      <a:lvl1pPr algn="l" defTabSz="457200" rtl="0" eaLnBrk="1" latinLnBrk="0" hangingPunct="1">
        <a:lnSpc>
          <a:spcPct val="100000"/>
        </a:lnSpc>
        <a:spcBef>
          <a:spcPct val="0"/>
        </a:spcBef>
        <a:buNone/>
        <a:defRPr sz="26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Document11111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8.emf"/></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57854" y="6104352"/>
            <a:ext cx="4606304" cy="338554"/>
          </a:xfrm>
          <a:prstGeom prst="rect">
            <a:avLst/>
          </a:prstGeom>
          <a:noFill/>
        </p:spPr>
        <p:txBody>
          <a:bodyPr wrap="square" rtlCol="0">
            <a:spAutoFit/>
          </a:bodyPr>
          <a:lstStyle/>
          <a:p>
            <a:r>
              <a:rPr lang="en-GB" sz="1600" dirty="0">
                <a:solidFill>
                  <a:schemeClr val="bg1"/>
                </a:solidFill>
                <a:latin typeface="Tahoma"/>
                <a:cs typeface="Tahoma"/>
              </a:rPr>
              <a:t>Module </a:t>
            </a:r>
            <a:r>
              <a:rPr lang="en-GB" sz="1600" dirty="0" smtClean="0">
                <a:solidFill>
                  <a:schemeClr val="bg1"/>
                </a:solidFill>
                <a:latin typeface="Tahoma"/>
                <a:cs typeface="Tahoma"/>
              </a:rPr>
              <a:t>A14 </a:t>
            </a:r>
            <a:r>
              <a:rPr lang="en-GB" sz="1600" dirty="0">
                <a:solidFill>
                  <a:schemeClr val="bg1"/>
                </a:solidFill>
                <a:latin typeface="Tahoma"/>
                <a:cs typeface="Tahoma"/>
              </a:rPr>
              <a:t>– </a:t>
            </a:r>
            <a:r>
              <a:rPr lang="en-GB" sz="1600" dirty="0" smtClean="0">
                <a:solidFill>
                  <a:schemeClr val="bg1"/>
                </a:solidFill>
                <a:latin typeface="Tahoma"/>
                <a:cs typeface="Tahoma"/>
              </a:rPr>
              <a:t>Sphere </a:t>
            </a:r>
            <a:r>
              <a:rPr lang="en-GB" sz="1600" dirty="0">
                <a:solidFill>
                  <a:schemeClr val="bg1"/>
                </a:solidFill>
                <a:latin typeface="Tahoma"/>
                <a:cs typeface="Tahoma"/>
              </a:rPr>
              <a:t>Training Package </a:t>
            </a:r>
            <a:r>
              <a:rPr lang="en-GB" sz="1600" dirty="0" smtClean="0">
                <a:solidFill>
                  <a:schemeClr val="bg1"/>
                </a:solidFill>
                <a:latin typeface="Tahoma"/>
                <a:cs typeface="Tahoma"/>
              </a:rPr>
              <a:t>2015</a:t>
            </a:r>
            <a:endParaRPr lang="en-GB" sz="1600" dirty="0">
              <a:solidFill>
                <a:schemeClr val="bg1"/>
              </a:solidFill>
              <a:latin typeface="Tahoma"/>
              <a:cs typeface="Tahoma"/>
            </a:endParaRPr>
          </a:p>
        </p:txBody>
      </p:sp>
      <p:sp>
        <p:nvSpPr>
          <p:cNvPr id="7"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en-GB" sz="2400" b="0" i="1" dirty="0">
                <a:solidFill>
                  <a:schemeClr val="accent1"/>
                </a:solidFill>
                <a:latin typeface="Tahoma"/>
                <a:cs typeface="Tahoma"/>
              </a:rPr>
              <a:t>What is it and how can it be implemented?</a:t>
            </a:r>
          </a:p>
        </p:txBody>
      </p:sp>
      <p:sp>
        <p:nvSpPr>
          <p:cNvPr id="6" name="TextBox 5"/>
          <p:cNvSpPr txBox="1"/>
          <p:nvPr/>
        </p:nvSpPr>
        <p:spPr>
          <a:xfrm>
            <a:off x="1517254" y="2388016"/>
            <a:ext cx="6111628" cy="1414746"/>
          </a:xfrm>
          <a:prstGeom prst="rect">
            <a:avLst/>
          </a:prstGeom>
          <a:noFill/>
        </p:spPr>
        <p:txBody>
          <a:bodyPr wrap="square" lIns="0" tIns="0" rIns="0" bIns="0" rtlCol="0">
            <a:spAutoFit/>
          </a:bodyPr>
          <a:lstStyle/>
          <a:p>
            <a:pPr algn="ctr">
              <a:lnSpc>
                <a:spcPct val="110000"/>
              </a:lnSpc>
            </a:pPr>
            <a:r>
              <a:rPr lang="en-GB" sz="2800" b="1" dirty="0" smtClean="0">
                <a:solidFill>
                  <a:schemeClr val="tx2"/>
                </a:solidFill>
                <a:latin typeface="Tahoma"/>
                <a:cs typeface="Tahoma"/>
              </a:rPr>
              <a:t>Sphere </a:t>
            </a:r>
            <a:r>
              <a:rPr lang="en-GB" sz="2800" b="1" dirty="0">
                <a:solidFill>
                  <a:schemeClr val="tx2"/>
                </a:solidFill>
                <a:latin typeface="Tahoma"/>
                <a:cs typeface="Tahoma"/>
              </a:rPr>
              <a:t>technical chapter on water supply, sanitation and hygiene promotion (WASH)</a:t>
            </a:r>
          </a:p>
        </p:txBody>
      </p:sp>
      <p:pic>
        <p:nvPicPr>
          <p:cNvPr id="9" name="Picture 8" descr="Sphere-Project-Logo-Standard-No-Tagline-R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86655" y="523525"/>
            <a:ext cx="2739825" cy="1109629"/>
          </a:xfrm>
          <a:prstGeom prst="rect">
            <a:avLst/>
          </a:prstGeom>
        </p:spPr>
      </p:pic>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4: Drainage, Drainage, Drainage!</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1027" descr="14 June 01"/>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30494" y="1341236"/>
            <a:ext cx="3621368" cy="27160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028" descr="22June - rain 2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48791" y="2805222"/>
            <a:ext cx="3561012" cy="2670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Box 1029"/>
          <p:cNvSpPr txBox="1">
            <a:spLocks noChangeArrowheads="1"/>
          </p:cNvSpPr>
          <p:nvPr/>
        </p:nvSpPr>
        <p:spPr bwMode="auto">
          <a:xfrm>
            <a:off x="698672" y="4183033"/>
            <a:ext cx="326105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2000" dirty="0">
                <a:latin typeface="Tahoma"/>
                <a:cs typeface="Tahoma"/>
              </a:rPr>
              <a:t>Camp Hope, June 14, 1999  </a:t>
            </a:r>
          </a:p>
        </p:txBody>
      </p:sp>
      <p:sp>
        <p:nvSpPr>
          <p:cNvPr id="10" name="Text Box 1031"/>
          <p:cNvSpPr txBox="1">
            <a:spLocks noChangeArrowheads="1"/>
          </p:cNvSpPr>
          <p:nvPr/>
        </p:nvSpPr>
        <p:spPr bwMode="auto">
          <a:xfrm>
            <a:off x="4857442" y="5575035"/>
            <a:ext cx="334370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2000" dirty="0">
                <a:latin typeface="Tahoma"/>
                <a:cs typeface="Tahoma"/>
              </a:rPr>
              <a:t>Camp Hope, June </a:t>
            </a:r>
            <a:r>
              <a:rPr lang="en-US" altLang="fr-FR" sz="2000" dirty="0" smtClean="0">
                <a:latin typeface="Tahoma"/>
                <a:cs typeface="Tahoma"/>
              </a:rPr>
              <a:t>22, </a:t>
            </a:r>
            <a:r>
              <a:rPr lang="en-US" altLang="fr-FR" sz="2000" dirty="0">
                <a:latin typeface="Tahoma"/>
                <a:cs typeface="Tahoma"/>
              </a:rPr>
              <a:t>1999 </a:t>
            </a:r>
          </a:p>
        </p:txBody>
      </p:sp>
    </p:spTree>
    <p:extLst>
      <p:ext uri="{BB962C8B-B14F-4D97-AF65-F5344CB8AC3E}">
        <p14:creationId xmlns:p14="http://schemas.microsoft.com/office/powerpoint/2010/main" val="33180092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ea typeface="ＭＳ 明朝"/>
              </a:rPr>
              <a:t>Selecting a tent camp site</a:t>
            </a:r>
          </a:p>
        </p:txBody>
      </p:sp>
      <p:sp>
        <p:nvSpPr>
          <p:cNvPr id="6" name="Footer Placeholder 4"/>
          <p:cNvSpPr>
            <a:spLocks noGrp="1"/>
          </p:cNvSpPr>
          <p:nvPr>
            <p:ph type="ftr" sz="quarter" idx="4294967295"/>
          </p:nvPr>
        </p:nvSpPr>
        <p:spPr>
          <a:xfrm>
            <a:off x="0" y="6380163"/>
            <a:ext cx="6072188"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96" name="Text Box 5"/>
          <p:cNvSpPr txBox="1">
            <a:spLocks noChangeArrowheads="1"/>
          </p:cNvSpPr>
          <p:nvPr/>
        </p:nvSpPr>
        <p:spPr bwMode="auto">
          <a:xfrm>
            <a:off x="454430" y="1165950"/>
            <a:ext cx="6951760"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2200" dirty="0">
                <a:latin typeface="Tahoma"/>
                <a:cs typeface="Tahoma"/>
              </a:rPr>
              <a:t>Which hectare (A-L) of this site is most suitable for a tent camp, </a:t>
            </a:r>
            <a:r>
              <a:rPr lang="en-US" altLang="fr-FR" sz="2200" dirty="0" smtClean="0">
                <a:latin typeface="Tahoma"/>
                <a:cs typeface="Tahoma"/>
              </a:rPr>
              <a:t>based </a:t>
            </a:r>
            <a:r>
              <a:rPr lang="en-US" altLang="fr-FR" sz="2200" dirty="0">
                <a:latin typeface="Tahoma"/>
                <a:cs typeface="Tahoma"/>
              </a:rPr>
              <a:t>on site slope only? </a:t>
            </a:r>
          </a:p>
        </p:txBody>
      </p:sp>
      <p:grpSp>
        <p:nvGrpSpPr>
          <p:cNvPr id="179" name="Group 178"/>
          <p:cNvGrpSpPr/>
          <p:nvPr/>
        </p:nvGrpSpPr>
        <p:grpSpPr>
          <a:xfrm>
            <a:off x="355392" y="6391228"/>
            <a:ext cx="6164857" cy="447760"/>
            <a:chOff x="261702" y="6374171"/>
            <a:chExt cx="5764669" cy="427634"/>
          </a:xfrm>
        </p:grpSpPr>
        <p:sp>
          <p:nvSpPr>
            <p:cNvPr id="135" name="Rectangle 44"/>
            <p:cNvSpPr>
              <a:spLocks noChangeArrowheads="1"/>
            </p:cNvSpPr>
            <p:nvPr/>
          </p:nvSpPr>
          <p:spPr bwMode="auto">
            <a:xfrm>
              <a:off x="4351854" y="6374171"/>
              <a:ext cx="1318437" cy="59929"/>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36" name="Rectangle 45"/>
            <p:cNvSpPr>
              <a:spLocks noChangeArrowheads="1"/>
            </p:cNvSpPr>
            <p:nvPr/>
          </p:nvSpPr>
          <p:spPr bwMode="auto">
            <a:xfrm>
              <a:off x="4351854" y="6434099"/>
              <a:ext cx="1318437" cy="59929"/>
            </a:xfrm>
            <a:prstGeom prst="rect">
              <a:avLst/>
            </a:prstGeom>
            <a:solidFill>
              <a:schemeClr val="tx2"/>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nvGrpSpPr>
            <p:cNvPr id="137" name="Group 46"/>
            <p:cNvGrpSpPr>
              <a:grpSpLocks/>
            </p:cNvGrpSpPr>
            <p:nvPr/>
          </p:nvGrpSpPr>
          <p:grpSpPr bwMode="auto">
            <a:xfrm>
              <a:off x="3033417" y="6374171"/>
              <a:ext cx="1318437" cy="119858"/>
              <a:chOff x="576" y="3984"/>
              <a:chExt cx="960" cy="96"/>
            </a:xfrm>
          </p:grpSpPr>
          <p:sp>
            <p:nvSpPr>
              <p:cNvPr id="176" name="Rectangle 47"/>
              <p:cNvSpPr>
                <a:spLocks noChangeArrowheads="1"/>
              </p:cNvSpPr>
              <p:nvPr/>
            </p:nvSpPr>
            <p:spPr bwMode="auto">
              <a:xfrm>
                <a:off x="576" y="3984"/>
                <a:ext cx="960" cy="48"/>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77" name="Rectangle 48"/>
              <p:cNvSpPr>
                <a:spLocks noChangeArrowheads="1"/>
              </p:cNvSpPr>
              <p:nvPr/>
            </p:nvSpPr>
            <p:spPr bwMode="auto">
              <a:xfrm>
                <a:off x="576" y="4032"/>
                <a:ext cx="960" cy="48"/>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sp>
          <p:nvSpPr>
            <p:cNvPr id="138" name="Rectangle 49"/>
            <p:cNvSpPr>
              <a:spLocks noChangeArrowheads="1"/>
            </p:cNvSpPr>
            <p:nvPr/>
          </p:nvSpPr>
          <p:spPr bwMode="auto">
            <a:xfrm>
              <a:off x="1714979" y="6374171"/>
              <a:ext cx="1318437" cy="59929"/>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39" name="Rectangle 50"/>
            <p:cNvSpPr>
              <a:spLocks noChangeArrowheads="1"/>
            </p:cNvSpPr>
            <p:nvPr/>
          </p:nvSpPr>
          <p:spPr bwMode="auto">
            <a:xfrm>
              <a:off x="1714979" y="6434099"/>
              <a:ext cx="1318437" cy="59929"/>
            </a:xfrm>
            <a:prstGeom prst="rect">
              <a:avLst/>
            </a:prstGeom>
            <a:solidFill>
              <a:schemeClr val="tx2"/>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nvGrpSpPr>
            <p:cNvPr id="140" name="Group 51"/>
            <p:cNvGrpSpPr>
              <a:grpSpLocks/>
            </p:cNvGrpSpPr>
            <p:nvPr/>
          </p:nvGrpSpPr>
          <p:grpSpPr bwMode="auto">
            <a:xfrm>
              <a:off x="396542" y="6374171"/>
              <a:ext cx="1318437" cy="119858"/>
              <a:chOff x="576" y="3984"/>
              <a:chExt cx="960" cy="96"/>
            </a:xfrm>
          </p:grpSpPr>
          <p:sp>
            <p:nvSpPr>
              <p:cNvPr id="174" name="Rectangle 52"/>
              <p:cNvSpPr>
                <a:spLocks noChangeArrowheads="1"/>
              </p:cNvSpPr>
              <p:nvPr/>
            </p:nvSpPr>
            <p:spPr bwMode="auto">
              <a:xfrm>
                <a:off x="576" y="3984"/>
                <a:ext cx="960" cy="48"/>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75" name="Rectangle 53"/>
              <p:cNvSpPr>
                <a:spLocks noChangeArrowheads="1"/>
              </p:cNvSpPr>
              <p:nvPr/>
            </p:nvSpPr>
            <p:spPr bwMode="auto">
              <a:xfrm>
                <a:off x="576" y="4032"/>
                <a:ext cx="960" cy="48"/>
              </a:xfrm>
              <a:prstGeom prst="rect">
                <a:avLst/>
              </a:prstGeom>
              <a:solidFill>
                <a:schemeClr val="bg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sp>
          <p:nvSpPr>
            <p:cNvPr id="141" name="Text Box 54"/>
            <p:cNvSpPr txBox="1">
              <a:spLocks noChangeArrowheads="1"/>
            </p:cNvSpPr>
            <p:nvPr/>
          </p:nvSpPr>
          <p:spPr bwMode="auto">
            <a:xfrm>
              <a:off x="261702" y="6494028"/>
              <a:ext cx="576466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400" dirty="0">
                  <a:latin typeface="Tahoma"/>
                  <a:cs typeface="Tahoma"/>
                </a:rPr>
                <a:t>0m                </a:t>
              </a:r>
              <a:r>
                <a:rPr lang="en-US" altLang="fr-FR" sz="1400" dirty="0" smtClean="0">
                  <a:latin typeface="Tahoma"/>
                  <a:cs typeface="Tahoma"/>
                </a:rPr>
                <a:t> </a:t>
              </a:r>
              <a:r>
                <a:rPr lang="en-US" altLang="fr-FR" sz="1400" dirty="0">
                  <a:latin typeface="Tahoma"/>
                  <a:cs typeface="Tahoma"/>
                </a:rPr>
                <a:t>100m               200m	</a:t>
              </a:r>
              <a:r>
                <a:rPr lang="en-US" altLang="fr-FR" sz="1400" dirty="0" smtClean="0">
                  <a:latin typeface="Tahoma"/>
                  <a:cs typeface="Tahoma"/>
                </a:rPr>
                <a:t>           </a:t>
              </a:r>
              <a:r>
                <a:rPr lang="en-US" altLang="fr-FR" sz="1400" dirty="0">
                  <a:latin typeface="Tahoma"/>
                  <a:cs typeface="Tahoma"/>
                </a:rPr>
                <a:t>300m             </a:t>
              </a:r>
              <a:r>
                <a:rPr lang="en-US" altLang="fr-FR" sz="1400" dirty="0" smtClean="0">
                  <a:latin typeface="Tahoma"/>
                  <a:cs typeface="Tahoma"/>
                </a:rPr>
                <a:t>  </a:t>
              </a:r>
              <a:r>
                <a:rPr lang="en-US" altLang="fr-FR" sz="1400" dirty="0">
                  <a:latin typeface="Tahoma"/>
                  <a:cs typeface="Tahoma"/>
                </a:rPr>
                <a:t>400m   </a:t>
              </a:r>
            </a:p>
          </p:txBody>
        </p:sp>
      </p:grpSp>
      <p:grpSp>
        <p:nvGrpSpPr>
          <p:cNvPr id="190" name="Group 189"/>
          <p:cNvGrpSpPr/>
          <p:nvPr/>
        </p:nvGrpSpPr>
        <p:grpSpPr>
          <a:xfrm>
            <a:off x="464840" y="1971945"/>
            <a:ext cx="5756050" cy="4377638"/>
            <a:chOff x="381560" y="2113776"/>
            <a:chExt cx="5364222" cy="4079642"/>
          </a:xfrm>
        </p:grpSpPr>
        <p:sp>
          <p:nvSpPr>
            <p:cNvPr id="93" name="Freeform 2"/>
            <p:cNvSpPr>
              <a:spLocks/>
            </p:cNvSpPr>
            <p:nvPr/>
          </p:nvSpPr>
          <p:spPr bwMode="auto">
            <a:xfrm>
              <a:off x="396542" y="2150710"/>
              <a:ext cx="3830460" cy="1202325"/>
            </a:xfrm>
            <a:custGeom>
              <a:avLst/>
              <a:gdLst>
                <a:gd name="T0" fmla="*/ 9525 w 3068"/>
                <a:gd name="T1" fmla="*/ 1479550 h 963"/>
                <a:gd name="T2" fmla="*/ 1220787 w 3068"/>
                <a:gd name="T3" fmla="*/ 1436688 h 963"/>
                <a:gd name="T4" fmla="*/ 1452562 w 3068"/>
                <a:gd name="T5" fmla="*/ 1393825 h 963"/>
                <a:gd name="T6" fmla="*/ 1741488 w 3068"/>
                <a:gd name="T7" fmla="*/ 1277938 h 963"/>
                <a:gd name="T8" fmla="*/ 2549525 w 3068"/>
                <a:gd name="T9" fmla="*/ 1147763 h 963"/>
                <a:gd name="T10" fmla="*/ 2708275 w 3068"/>
                <a:gd name="T11" fmla="*/ 1104900 h 963"/>
                <a:gd name="T12" fmla="*/ 2836862 w 3068"/>
                <a:gd name="T13" fmla="*/ 974725 h 963"/>
                <a:gd name="T14" fmla="*/ 2881312 w 3068"/>
                <a:gd name="T15" fmla="*/ 815975 h 963"/>
                <a:gd name="T16" fmla="*/ 2967037 w 3068"/>
                <a:gd name="T17" fmla="*/ 700088 h 963"/>
                <a:gd name="T18" fmla="*/ 3025775 w 3068"/>
                <a:gd name="T19" fmla="*/ 614363 h 963"/>
                <a:gd name="T20" fmla="*/ 3140075 w 3068"/>
                <a:gd name="T21" fmla="*/ 455613 h 963"/>
                <a:gd name="T22" fmla="*/ 3357563 w 3068"/>
                <a:gd name="T23" fmla="*/ 512763 h 963"/>
                <a:gd name="T24" fmla="*/ 3457575 w 3068"/>
                <a:gd name="T25" fmla="*/ 742950 h 963"/>
                <a:gd name="T26" fmla="*/ 3573463 w 3068"/>
                <a:gd name="T27" fmla="*/ 787400 h 963"/>
                <a:gd name="T28" fmla="*/ 3746500 w 3068"/>
                <a:gd name="T29" fmla="*/ 946150 h 963"/>
                <a:gd name="T30" fmla="*/ 3833813 w 3068"/>
                <a:gd name="T31" fmla="*/ 960438 h 963"/>
                <a:gd name="T32" fmla="*/ 3976688 w 3068"/>
                <a:gd name="T33" fmla="*/ 1031875 h 963"/>
                <a:gd name="T34" fmla="*/ 4049713 w 3068"/>
                <a:gd name="T35" fmla="*/ 1147763 h 963"/>
                <a:gd name="T36" fmla="*/ 4165600 w 3068"/>
                <a:gd name="T37" fmla="*/ 1320800 h 963"/>
                <a:gd name="T38" fmla="*/ 4310063 w 3068"/>
                <a:gd name="T39" fmla="*/ 1190625 h 963"/>
                <a:gd name="T40" fmla="*/ 4338638 w 3068"/>
                <a:gd name="T41" fmla="*/ 1133475 h 963"/>
                <a:gd name="T42" fmla="*/ 4424363 w 3068"/>
                <a:gd name="T43" fmla="*/ 1076325 h 963"/>
                <a:gd name="T44" fmla="*/ 4525963 w 3068"/>
                <a:gd name="T45" fmla="*/ 989013 h 963"/>
                <a:gd name="T46" fmla="*/ 4540250 w 3068"/>
                <a:gd name="T47" fmla="*/ 931863 h 963"/>
                <a:gd name="T48" fmla="*/ 4525963 w 3068"/>
                <a:gd name="T49" fmla="*/ 801688 h 963"/>
                <a:gd name="T50" fmla="*/ 4338638 w 3068"/>
                <a:gd name="T51" fmla="*/ 671513 h 963"/>
                <a:gd name="T52" fmla="*/ 4265613 w 3068"/>
                <a:gd name="T53" fmla="*/ 541338 h 963"/>
                <a:gd name="T54" fmla="*/ 4237038 w 3068"/>
                <a:gd name="T55" fmla="*/ 455613 h 963"/>
                <a:gd name="T56" fmla="*/ 4251325 w 3068"/>
                <a:gd name="T57" fmla="*/ 354013 h 963"/>
                <a:gd name="T58" fmla="*/ 4310063 w 3068"/>
                <a:gd name="T59" fmla="*/ 339725 h 963"/>
                <a:gd name="T60" fmla="*/ 4641850 w 3068"/>
                <a:gd name="T61" fmla="*/ 282575 h 963"/>
                <a:gd name="T62" fmla="*/ 4800600 w 3068"/>
                <a:gd name="T63" fmla="*/ 223838 h 963"/>
                <a:gd name="T64" fmla="*/ 4857750 w 3068"/>
                <a:gd name="T65" fmla="*/ 7938 h 963"/>
                <a:gd name="T66" fmla="*/ 0 w 3068"/>
                <a:gd name="T67" fmla="*/ 0 h 963"/>
                <a:gd name="T68" fmla="*/ 9525 w 3068"/>
                <a:gd name="T69" fmla="*/ 1479550 h 9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068"/>
                <a:gd name="T106" fmla="*/ 0 h 963"/>
                <a:gd name="T107" fmla="*/ 3068 w 3068"/>
                <a:gd name="T108" fmla="*/ 963 h 96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068" h="963">
                  <a:moveTo>
                    <a:pt x="6" y="932"/>
                  </a:moveTo>
                  <a:cubicBezTo>
                    <a:pt x="255" y="963"/>
                    <a:pt x="518" y="921"/>
                    <a:pt x="769" y="905"/>
                  </a:cubicBezTo>
                  <a:cubicBezTo>
                    <a:pt x="891" y="885"/>
                    <a:pt x="842" y="896"/>
                    <a:pt x="915" y="878"/>
                  </a:cubicBezTo>
                  <a:cubicBezTo>
                    <a:pt x="962" y="829"/>
                    <a:pt x="1037" y="830"/>
                    <a:pt x="1097" y="805"/>
                  </a:cubicBezTo>
                  <a:cubicBezTo>
                    <a:pt x="1253" y="739"/>
                    <a:pt x="1439" y="735"/>
                    <a:pt x="1606" y="723"/>
                  </a:cubicBezTo>
                  <a:cubicBezTo>
                    <a:pt x="1640" y="715"/>
                    <a:pt x="1672" y="704"/>
                    <a:pt x="1706" y="696"/>
                  </a:cubicBezTo>
                  <a:cubicBezTo>
                    <a:pt x="1739" y="670"/>
                    <a:pt x="1764" y="649"/>
                    <a:pt x="1787" y="614"/>
                  </a:cubicBezTo>
                  <a:cubicBezTo>
                    <a:pt x="1795" y="583"/>
                    <a:pt x="1802" y="543"/>
                    <a:pt x="1815" y="514"/>
                  </a:cubicBezTo>
                  <a:cubicBezTo>
                    <a:pt x="1827" y="486"/>
                    <a:pt x="1854" y="467"/>
                    <a:pt x="1869" y="441"/>
                  </a:cubicBezTo>
                  <a:cubicBezTo>
                    <a:pt x="1898" y="391"/>
                    <a:pt x="1873" y="418"/>
                    <a:pt x="1906" y="387"/>
                  </a:cubicBezTo>
                  <a:cubicBezTo>
                    <a:pt x="1925" y="309"/>
                    <a:pt x="1907" y="311"/>
                    <a:pt x="1978" y="287"/>
                  </a:cubicBezTo>
                  <a:cubicBezTo>
                    <a:pt x="2038" y="293"/>
                    <a:pt x="2074" y="285"/>
                    <a:pt x="2115" y="323"/>
                  </a:cubicBezTo>
                  <a:cubicBezTo>
                    <a:pt x="2128" y="362"/>
                    <a:pt x="2143" y="439"/>
                    <a:pt x="2178" y="468"/>
                  </a:cubicBezTo>
                  <a:cubicBezTo>
                    <a:pt x="2200" y="486"/>
                    <a:pt x="2225" y="490"/>
                    <a:pt x="2251" y="496"/>
                  </a:cubicBezTo>
                  <a:cubicBezTo>
                    <a:pt x="2289" y="522"/>
                    <a:pt x="2314" y="581"/>
                    <a:pt x="2360" y="596"/>
                  </a:cubicBezTo>
                  <a:cubicBezTo>
                    <a:pt x="2378" y="602"/>
                    <a:pt x="2397" y="602"/>
                    <a:pt x="2415" y="605"/>
                  </a:cubicBezTo>
                  <a:cubicBezTo>
                    <a:pt x="2479" y="648"/>
                    <a:pt x="2448" y="636"/>
                    <a:pt x="2505" y="650"/>
                  </a:cubicBezTo>
                  <a:cubicBezTo>
                    <a:pt x="2529" y="672"/>
                    <a:pt x="2541" y="692"/>
                    <a:pt x="2551" y="723"/>
                  </a:cubicBezTo>
                  <a:cubicBezTo>
                    <a:pt x="2563" y="844"/>
                    <a:pt x="2537" y="804"/>
                    <a:pt x="2624" y="832"/>
                  </a:cubicBezTo>
                  <a:cubicBezTo>
                    <a:pt x="2670" y="817"/>
                    <a:pt x="2682" y="781"/>
                    <a:pt x="2715" y="750"/>
                  </a:cubicBezTo>
                  <a:cubicBezTo>
                    <a:pt x="2721" y="738"/>
                    <a:pt x="2724" y="723"/>
                    <a:pt x="2733" y="714"/>
                  </a:cubicBezTo>
                  <a:cubicBezTo>
                    <a:pt x="2748" y="699"/>
                    <a:pt x="2769" y="690"/>
                    <a:pt x="2787" y="678"/>
                  </a:cubicBezTo>
                  <a:cubicBezTo>
                    <a:pt x="2810" y="663"/>
                    <a:pt x="2827" y="639"/>
                    <a:pt x="2851" y="623"/>
                  </a:cubicBezTo>
                  <a:cubicBezTo>
                    <a:pt x="2854" y="611"/>
                    <a:pt x="2860" y="599"/>
                    <a:pt x="2860" y="587"/>
                  </a:cubicBezTo>
                  <a:cubicBezTo>
                    <a:pt x="2860" y="560"/>
                    <a:pt x="2860" y="531"/>
                    <a:pt x="2851" y="505"/>
                  </a:cubicBezTo>
                  <a:cubicBezTo>
                    <a:pt x="2841" y="475"/>
                    <a:pt x="2759" y="454"/>
                    <a:pt x="2733" y="423"/>
                  </a:cubicBezTo>
                  <a:cubicBezTo>
                    <a:pt x="2715" y="402"/>
                    <a:pt x="2698" y="366"/>
                    <a:pt x="2687" y="341"/>
                  </a:cubicBezTo>
                  <a:cubicBezTo>
                    <a:pt x="2679" y="324"/>
                    <a:pt x="2669" y="287"/>
                    <a:pt x="2669" y="287"/>
                  </a:cubicBezTo>
                  <a:cubicBezTo>
                    <a:pt x="2672" y="266"/>
                    <a:pt x="2667" y="241"/>
                    <a:pt x="2678" y="223"/>
                  </a:cubicBezTo>
                  <a:cubicBezTo>
                    <a:pt x="2685" y="212"/>
                    <a:pt x="2703" y="217"/>
                    <a:pt x="2715" y="214"/>
                  </a:cubicBezTo>
                  <a:cubicBezTo>
                    <a:pt x="2791" y="192"/>
                    <a:pt x="2838" y="185"/>
                    <a:pt x="2924" y="178"/>
                  </a:cubicBezTo>
                  <a:cubicBezTo>
                    <a:pt x="2961" y="168"/>
                    <a:pt x="2987" y="150"/>
                    <a:pt x="3024" y="141"/>
                  </a:cubicBezTo>
                  <a:cubicBezTo>
                    <a:pt x="3068" y="97"/>
                    <a:pt x="3060" y="70"/>
                    <a:pt x="3060" y="5"/>
                  </a:cubicBezTo>
                  <a:lnTo>
                    <a:pt x="0" y="0"/>
                  </a:lnTo>
                  <a:lnTo>
                    <a:pt x="6" y="932"/>
                  </a:lnTo>
                  <a:close/>
                </a:path>
              </a:pathLst>
            </a:custGeom>
            <a:solidFill>
              <a:srgbClr val="00FFCC"/>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fr-FR">
                <a:latin typeface="Tahoma"/>
                <a:cs typeface="Tahoma"/>
              </a:endParaRPr>
            </a:p>
          </p:txBody>
        </p:sp>
        <p:sp>
          <p:nvSpPr>
            <p:cNvPr id="94" name="Freeform 3" descr="Divot"/>
            <p:cNvSpPr>
              <a:spLocks/>
            </p:cNvSpPr>
            <p:nvPr/>
          </p:nvSpPr>
          <p:spPr bwMode="auto">
            <a:xfrm>
              <a:off x="385306" y="2281805"/>
              <a:ext cx="5283737" cy="3911613"/>
            </a:xfrm>
            <a:custGeom>
              <a:avLst/>
              <a:gdLst>
                <a:gd name="T0" fmla="*/ 6502400 w 4232"/>
                <a:gd name="T1" fmla="*/ 201612 h 3133"/>
                <a:gd name="T2" fmla="*/ 6069011 w 4232"/>
                <a:gd name="T3" fmla="*/ 476250 h 3133"/>
                <a:gd name="T4" fmla="*/ 5348287 w 4232"/>
                <a:gd name="T5" fmla="*/ 706437 h 3133"/>
                <a:gd name="T6" fmla="*/ 4367212 w 4232"/>
                <a:gd name="T7" fmla="*/ 836613 h 3133"/>
                <a:gd name="T8" fmla="*/ 3933825 w 4232"/>
                <a:gd name="T9" fmla="*/ 1341437 h 3133"/>
                <a:gd name="T10" fmla="*/ 3457575 w 4232"/>
                <a:gd name="T11" fmla="*/ 1703388 h 3133"/>
                <a:gd name="T12" fmla="*/ 3357563 w 4232"/>
                <a:gd name="T13" fmla="*/ 1789113 h 3133"/>
                <a:gd name="T14" fmla="*/ 3154362 w 4232"/>
                <a:gd name="T15" fmla="*/ 1990725 h 3133"/>
                <a:gd name="T16" fmla="*/ 2865437 w 4232"/>
                <a:gd name="T17" fmla="*/ 2265362 h 3133"/>
                <a:gd name="T18" fmla="*/ 2606675 w 4232"/>
                <a:gd name="T19" fmla="*/ 2452687 h 3133"/>
                <a:gd name="T20" fmla="*/ 1943100 w 4232"/>
                <a:gd name="T21" fmla="*/ 2713037 h 3133"/>
                <a:gd name="T22" fmla="*/ 1495425 w 4232"/>
                <a:gd name="T23" fmla="*/ 2828925 h 3133"/>
                <a:gd name="T24" fmla="*/ 282575 w 4232"/>
                <a:gd name="T25" fmla="*/ 2973387 h 3133"/>
                <a:gd name="T26" fmla="*/ 14287 w 4232"/>
                <a:gd name="T27" fmla="*/ 4557712 h 3133"/>
                <a:gd name="T28" fmla="*/ 109537 w 4232"/>
                <a:gd name="T29" fmla="*/ 4660900 h 3133"/>
                <a:gd name="T30" fmla="*/ 471487 w 4232"/>
                <a:gd name="T31" fmla="*/ 4819650 h 3133"/>
                <a:gd name="T32" fmla="*/ 3255963 w 4232"/>
                <a:gd name="T33" fmla="*/ 4603750 h 3133"/>
                <a:gd name="T34" fmla="*/ 2924174 w 4232"/>
                <a:gd name="T35" fmla="*/ 4502150 h 3133"/>
                <a:gd name="T36" fmla="*/ 2692400 w 4232"/>
                <a:gd name="T37" fmla="*/ 4387850 h 3133"/>
                <a:gd name="T38" fmla="*/ 2578100 w 4232"/>
                <a:gd name="T39" fmla="*/ 4271962 h 3133"/>
                <a:gd name="T40" fmla="*/ 2505075 w 4232"/>
                <a:gd name="T41" fmla="*/ 3824287 h 3133"/>
                <a:gd name="T42" fmla="*/ 2447925 w 4232"/>
                <a:gd name="T43" fmla="*/ 3305175 h 3133"/>
                <a:gd name="T44" fmla="*/ 2706687 w 4232"/>
                <a:gd name="T45" fmla="*/ 2987675 h 3133"/>
                <a:gd name="T46" fmla="*/ 2851149 w 4232"/>
                <a:gd name="T47" fmla="*/ 2871787 h 3133"/>
                <a:gd name="T48" fmla="*/ 3327400 w 4232"/>
                <a:gd name="T49" fmla="*/ 2670175 h 3133"/>
                <a:gd name="T50" fmla="*/ 3457575 w 4232"/>
                <a:gd name="T51" fmla="*/ 2352675 h 3133"/>
                <a:gd name="T52" fmla="*/ 3746500 w 4232"/>
                <a:gd name="T53" fmla="*/ 2179637 h 3133"/>
                <a:gd name="T54" fmla="*/ 4265612 w 4232"/>
                <a:gd name="T55" fmla="*/ 1831975 h 3133"/>
                <a:gd name="T56" fmla="*/ 4540249 w 4232"/>
                <a:gd name="T57" fmla="*/ 1687513 h 3133"/>
                <a:gd name="T58" fmla="*/ 5203824 w 4232"/>
                <a:gd name="T59" fmla="*/ 1514475 h 3133"/>
                <a:gd name="T60" fmla="*/ 6227761 w 4232"/>
                <a:gd name="T61" fmla="*/ 1630363 h 3133"/>
                <a:gd name="T62" fmla="*/ 6718300 w 4232"/>
                <a:gd name="T63" fmla="*/ 0 h 31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32"/>
                <a:gd name="T97" fmla="*/ 0 h 3133"/>
                <a:gd name="T98" fmla="*/ 4232 w 4232"/>
                <a:gd name="T99" fmla="*/ 3133 h 313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32" h="3133">
                  <a:moveTo>
                    <a:pt x="4232" y="0"/>
                  </a:moveTo>
                  <a:cubicBezTo>
                    <a:pt x="4197" y="52"/>
                    <a:pt x="4158" y="106"/>
                    <a:pt x="4096" y="127"/>
                  </a:cubicBezTo>
                  <a:cubicBezTo>
                    <a:pt x="4053" y="170"/>
                    <a:pt x="3995" y="198"/>
                    <a:pt x="3942" y="227"/>
                  </a:cubicBezTo>
                  <a:cubicBezTo>
                    <a:pt x="3902" y="249"/>
                    <a:pt x="3864" y="280"/>
                    <a:pt x="3823" y="300"/>
                  </a:cubicBezTo>
                  <a:cubicBezTo>
                    <a:pt x="3717" y="352"/>
                    <a:pt x="3590" y="363"/>
                    <a:pt x="3478" y="391"/>
                  </a:cubicBezTo>
                  <a:cubicBezTo>
                    <a:pt x="3438" y="401"/>
                    <a:pt x="3406" y="429"/>
                    <a:pt x="3369" y="445"/>
                  </a:cubicBezTo>
                  <a:cubicBezTo>
                    <a:pt x="3315" y="469"/>
                    <a:pt x="3254" y="487"/>
                    <a:pt x="3196" y="500"/>
                  </a:cubicBezTo>
                  <a:cubicBezTo>
                    <a:pt x="3057" y="531"/>
                    <a:pt x="2891" y="521"/>
                    <a:pt x="2751" y="527"/>
                  </a:cubicBezTo>
                  <a:cubicBezTo>
                    <a:pt x="2667" y="583"/>
                    <a:pt x="2682" y="728"/>
                    <a:pt x="2578" y="763"/>
                  </a:cubicBezTo>
                  <a:cubicBezTo>
                    <a:pt x="2549" y="794"/>
                    <a:pt x="2512" y="820"/>
                    <a:pt x="2478" y="845"/>
                  </a:cubicBezTo>
                  <a:cubicBezTo>
                    <a:pt x="2436" y="910"/>
                    <a:pt x="2335" y="984"/>
                    <a:pt x="2260" y="1009"/>
                  </a:cubicBezTo>
                  <a:cubicBezTo>
                    <a:pt x="2235" y="1027"/>
                    <a:pt x="2200" y="1051"/>
                    <a:pt x="2178" y="1073"/>
                  </a:cubicBezTo>
                  <a:cubicBezTo>
                    <a:pt x="2167" y="1084"/>
                    <a:pt x="2162" y="1099"/>
                    <a:pt x="2151" y="1109"/>
                  </a:cubicBezTo>
                  <a:cubicBezTo>
                    <a:pt x="2141" y="1118"/>
                    <a:pt x="2126" y="1120"/>
                    <a:pt x="2115" y="1127"/>
                  </a:cubicBezTo>
                  <a:cubicBezTo>
                    <a:pt x="2081" y="1149"/>
                    <a:pt x="2067" y="1187"/>
                    <a:pt x="2033" y="1209"/>
                  </a:cubicBezTo>
                  <a:cubicBezTo>
                    <a:pt x="1995" y="1266"/>
                    <a:pt x="2038" y="1209"/>
                    <a:pt x="1987" y="1254"/>
                  </a:cubicBezTo>
                  <a:cubicBezTo>
                    <a:pt x="1940" y="1296"/>
                    <a:pt x="1895" y="1346"/>
                    <a:pt x="1851" y="1391"/>
                  </a:cubicBezTo>
                  <a:cubicBezTo>
                    <a:pt x="1837" y="1405"/>
                    <a:pt x="1821" y="1415"/>
                    <a:pt x="1805" y="1427"/>
                  </a:cubicBezTo>
                  <a:cubicBezTo>
                    <a:pt x="1788" y="1440"/>
                    <a:pt x="1751" y="1464"/>
                    <a:pt x="1751" y="1464"/>
                  </a:cubicBezTo>
                  <a:cubicBezTo>
                    <a:pt x="1725" y="1502"/>
                    <a:pt x="1678" y="1514"/>
                    <a:pt x="1642" y="1545"/>
                  </a:cubicBezTo>
                  <a:cubicBezTo>
                    <a:pt x="1592" y="1588"/>
                    <a:pt x="1542" y="1626"/>
                    <a:pt x="1487" y="1664"/>
                  </a:cubicBezTo>
                  <a:cubicBezTo>
                    <a:pt x="1422" y="1708"/>
                    <a:pt x="1296" y="1700"/>
                    <a:pt x="1224" y="1709"/>
                  </a:cubicBezTo>
                  <a:cubicBezTo>
                    <a:pt x="1185" y="1722"/>
                    <a:pt x="1147" y="1729"/>
                    <a:pt x="1106" y="1736"/>
                  </a:cubicBezTo>
                  <a:cubicBezTo>
                    <a:pt x="1054" y="1761"/>
                    <a:pt x="998" y="1768"/>
                    <a:pt x="942" y="1782"/>
                  </a:cubicBezTo>
                  <a:cubicBezTo>
                    <a:pt x="869" y="1818"/>
                    <a:pt x="822" y="1835"/>
                    <a:pt x="742" y="1845"/>
                  </a:cubicBezTo>
                  <a:cubicBezTo>
                    <a:pt x="557" y="1891"/>
                    <a:pt x="371" y="1869"/>
                    <a:pt x="178" y="1873"/>
                  </a:cubicBezTo>
                  <a:cubicBezTo>
                    <a:pt x="112" y="1882"/>
                    <a:pt x="75" y="1891"/>
                    <a:pt x="6" y="1891"/>
                  </a:cubicBezTo>
                  <a:cubicBezTo>
                    <a:pt x="7" y="2218"/>
                    <a:pt x="0" y="2544"/>
                    <a:pt x="9" y="2871"/>
                  </a:cubicBezTo>
                  <a:cubicBezTo>
                    <a:pt x="9" y="2880"/>
                    <a:pt x="27" y="2876"/>
                    <a:pt x="33" y="2882"/>
                  </a:cubicBezTo>
                  <a:cubicBezTo>
                    <a:pt x="48" y="2898"/>
                    <a:pt x="51" y="2924"/>
                    <a:pt x="69" y="2936"/>
                  </a:cubicBezTo>
                  <a:cubicBezTo>
                    <a:pt x="128" y="2976"/>
                    <a:pt x="192" y="2992"/>
                    <a:pt x="260" y="3009"/>
                  </a:cubicBezTo>
                  <a:cubicBezTo>
                    <a:pt x="291" y="3029"/>
                    <a:pt x="279" y="3020"/>
                    <a:pt x="297" y="3036"/>
                  </a:cubicBezTo>
                  <a:cubicBezTo>
                    <a:pt x="955" y="3029"/>
                    <a:pt x="2907" y="3133"/>
                    <a:pt x="2269" y="2973"/>
                  </a:cubicBezTo>
                  <a:cubicBezTo>
                    <a:pt x="2204" y="2930"/>
                    <a:pt x="2125" y="2918"/>
                    <a:pt x="2051" y="2900"/>
                  </a:cubicBezTo>
                  <a:cubicBezTo>
                    <a:pt x="2001" y="2867"/>
                    <a:pt x="1936" y="2860"/>
                    <a:pt x="1878" y="2845"/>
                  </a:cubicBezTo>
                  <a:cubicBezTo>
                    <a:pt x="1866" y="2842"/>
                    <a:pt x="1854" y="2839"/>
                    <a:pt x="1842" y="2836"/>
                  </a:cubicBezTo>
                  <a:cubicBezTo>
                    <a:pt x="1830" y="2833"/>
                    <a:pt x="1805" y="2827"/>
                    <a:pt x="1805" y="2827"/>
                  </a:cubicBezTo>
                  <a:cubicBezTo>
                    <a:pt x="1792" y="2819"/>
                    <a:pt x="1708" y="2775"/>
                    <a:pt x="1696" y="2764"/>
                  </a:cubicBezTo>
                  <a:cubicBezTo>
                    <a:pt x="1680" y="2750"/>
                    <a:pt x="1666" y="2733"/>
                    <a:pt x="1651" y="2718"/>
                  </a:cubicBezTo>
                  <a:cubicBezTo>
                    <a:pt x="1642" y="2709"/>
                    <a:pt x="1624" y="2691"/>
                    <a:pt x="1624" y="2691"/>
                  </a:cubicBezTo>
                  <a:cubicBezTo>
                    <a:pt x="1613" y="2659"/>
                    <a:pt x="1598" y="2632"/>
                    <a:pt x="1587" y="2600"/>
                  </a:cubicBezTo>
                  <a:cubicBezTo>
                    <a:pt x="1584" y="2536"/>
                    <a:pt x="1583" y="2473"/>
                    <a:pt x="1578" y="2409"/>
                  </a:cubicBezTo>
                  <a:cubicBezTo>
                    <a:pt x="1575" y="2369"/>
                    <a:pt x="1537" y="2339"/>
                    <a:pt x="1524" y="2300"/>
                  </a:cubicBezTo>
                  <a:cubicBezTo>
                    <a:pt x="1528" y="2227"/>
                    <a:pt x="1510" y="2147"/>
                    <a:pt x="1542" y="2082"/>
                  </a:cubicBezTo>
                  <a:cubicBezTo>
                    <a:pt x="1562" y="2041"/>
                    <a:pt x="1636" y="1927"/>
                    <a:pt x="1669" y="1900"/>
                  </a:cubicBezTo>
                  <a:cubicBezTo>
                    <a:pt x="1679" y="1891"/>
                    <a:pt x="1694" y="1889"/>
                    <a:pt x="1705" y="1882"/>
                  </a:cubicBezTo>
                  <a:cubicBezTo>
                    <a:pt x="1727" y="1868"/>
                    <a:pt x="1722" y="1860"/>
                    <a:pt x="1742" y="1845"/>
                  </a:cubicBezTo>
                  <a:cubicBezTo>
                    <a:pt x="1759" y="1832"/>
                    <a:pt x="1780" y="1824"/>
                    <a:pt x="1796" y="1809"/>
                  </a:cubicBezTo>
                  <a:cubicBezTo>
                    <a:pt x="1816" y="1790"/>
                    <a:pt x="1869" y="1773"/>
                    <a:pt x="1869" y="1773"/>
                  </a:cubicBezTo>
                  <a:cubicBezTo>
                    <a:pt x="1931" y="1730"/>
                    <a:pt x="2024" y="1706"/>
                    <a:pt x="2096" y="1682"/>
                  </a:cubicBezTo>
                  <a:cubicBezTo>
                    <a:pt x="2143" y="1637"/>
                    <a:pt x="2149" y="1578"/>
                    <a:pt x="2169" y="1518"/>
                  </a:cubicBezTo>
                  <a:cubicBezTo>
                    <a:pt x="2173" y="1506"/>
                    <a:pt x="2171" y="1492"/>
                    <a:pt x="2178" y="1482"/>
                  </a:cubicBezTo>
                  <a:cubicBezTo>
                    <a:pt x="2196" y="1455"/>
                    <a:pt x="2255" y="1403"/>
                    <a:pt x="2287" y="1391"/>
                  </a:cubicBezTo>
                  <a:cubicBezTo>
                    <a:pt x="2311" y="1383"/>
                    <a:pt x="2360" y="1373"/>
                    <a:pt x="2360" y="1373"/>
                  </a:cubicBezTo>
                  <a:cubicBezTo>
                    <a:pt x="2421" y="1341"/>
                    <a:pt x="2494" y="1331"/>
                    <a:pt x="2560" y="1309"/>
                  </a:cubicBezTo>
                  <a:cubicBezTo>
                    <a:pt x="2632" y="1285"/>
                    <a:pt x="2636" y="1194"/>
                    <a:pt x="2687" y="1154"/>
                  </a:cubicBezTo>
                  <a:cubicBezTo>
                    <a:pt x="2720" y="1128"/>
                    <a:pt x="2767" y="1101"/>
                    <a:pt x="2805" y="1082"/>
                  </a:cubicBezTo>
                  <a:cubicBezTo>
                    <a:pt x="2872" y="1049"/>
                    <a:pt x="2795" y="1097"/>
                    <a:pt x="2860" y="1063"/>
                  </a:cubicBezTo>
                  <a:cubicBezTo>
                    <a:pt x="2926" y="1029"/>
                    <a:pt x="2997" y="996"/>
                    <a:pt x="3069" y="973"/>
                  </a:cubicBezTo>
                  <a:cubicBezTo>
                    <a:pt x="3135" y="951"/>
                    <a:pt x="3209" y="963"/>
                    <a:pt x="3278" y="954"/>
                  </a:cubicBezTo>
                  <a:cubicBezTo>
                    <a:pt x="3426" y="957"/>
                    <a:pt x="3575" y="957"/>
                    <a:pt x="3723" y="963"/>
                  </a:cubicBezTo>
                  <a:cubicBezTo>
                    <a:pt x="3796" y="966"/>
                    <a:pt x="3852" y="1027"/>
                    <a:pt x="3923" y="1027"/>
                  </a:cubicBezTo>
                  <a:cubicBezTo>
                    <a:pt x="4026" y="1027"/>
                    <a:pt x="4129" y="1027"/>
                    <a:pt x="4232" y="1027"/>
                  </a:cubicBezTo>
                  <a:lnTo>
                    <a:pt x="4232" y="0"/>
                  </a:lnTo>
                  <a:close/>
                </a:path>
              </a:pathLst>
            </a:custGeom>
            <a:pattFill prst="divot">
              <a:fgClr>
                <a:schemeClr val="accent1"/>
              </a:fgClr>
              <a:bgClr>
                <a:schemeClr val="bg1"/>
              </a:bgClr>
            </a:patt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fr-FR">
                <a:latin typeface="Tahoma"/>
                <a:cs typeface="Tahoma"/>
              </a:endParaRPr>
            </a:p>
          </p:txBody>
        </p:sp>
        <p:sp>
          <p:nvSpPr>
            <p:cNvPr id="95" name="Freeform 4"/>
            <p:cNvSpPr>
              <a:spLocks/>
            </p:cNvSpPr>
            <p:nvPr/>
          </p:nvSpPr>
          <p:spPr bwMode="auto">
            <a:xfrm>
              <a:off x="381560" y="2134479"/>
              <a:ext cx="5151394" cy="2648111"/>
            </a:xfrm>
            <a:custGeom>
              <a:avLst/>
              <a:gdLst>
                <a:gd name="T0" fmla="*/ 6550025 w 4126"/>
                <a:gd name="T1" fmla="*/ 0 h 2121"/>
                <a:gd name="T2" fmla="*/ 6521450 w 4126"/>
                <a:gd name="T3" fmla="*/ 128587 h 2121"/>
                <a:gd name="T4" fmla="*/ 6450011 w 4126"/>
                <a:gd name="T5" fmla="*/ 201612 h 2121"/>
                <a:gd name="T6" fmla="*/ 6232524 w 4126"/>
                <a:gd name="T7" fmla="*/ 417512 h 2121"/>
                <a:gd name="T8" fmla="*/ 6146799 w 4126"/>
                <a:gd name="T9" fmla="*/ 476250 h 2121"/>
                <a:gd name="T10" fmla="*/ 5857874 w 4126"/>
                <a:gd name="T11" fmla="*/ 561975 h 2121"/>
                <a:gd name="T12" fmla="*/ 5656261 w 4126"/>
                <a:gd name="T13" fmla="*/ 706437 h 2121"/>
                <a:gd name="T14" fmla="*/ 5583236 w 4126"/>
                <a:gd name="T15" fmla="*/ 779462 h 2121"/>
                <a:gd name="T16" fmla="*/ 5295899 w 4126"/>
                <a:gd name="T17" fmla="*/ 893762 h 2121"/>
                <a:gd name="T18" fmla="*/ 5122862 w 4126"/>
                <a:gd name="T19" fmla="*/ 922337 h 2121"/>
                <a:gd name="T20" fmla="*/ 4170362 w 4126"/>
                <a:gd name="T21" fmla="*/ 981075 h 2121"/>
                <a:gd name="T22" fmla="*/ 4125912 w 4126"/>
                <a:gd name="T23" fmla="*/ 1154112 h 2121"/>
                <a:gd name="T24" fmla="*/ 3995737 w 4126"/>
                <a:gd name="T25" fmla="*/ 1384300 h 2121"/>
                <a:gd name="T26" fmla="*/ 3910012 w 4126"/>
                <a:gd name="T27" fmla="*/ 1557337 h 2121"/>
                <a:gd name="T28" fmla="*/ 3822700 w 4126"/>
                <a:gd name="T29" fmla="*/ 1630362 h 2121"/>
                <a:gd name="T30" fmla="*/ 3736975 w 4126"/>
                <a:gd name="T31" fmla="*/ 1658937 h 2121"/>
                <a:gd name="T32" fmla="*/ 3694112 w 4126"/>
                <a:gd name="T33" fmla="*/ 1687512 h 2121"/>
                <a:gd name="T34" fmla="*/ 3535362 w 4126"/>
                <a:gd name="T35" fmla="*/ 1746250 h 2121"/>
                <a:gd name="T36" fmla="*/ 3317875 w 4126"/>
                <a:gd name="T37" fmla="*/ 1846262 h 2121"/>
                <a:gd name="T38" fmla="*/ 2914649 w 4126"/>
                <a:gd name="T39" fmla="*/ 2120899 h 2121"/>
                <a:gd name="T40" fmla="*/ 2827337 w 4126"/>
                <a:gd name="T41" fmla="*/ 2149474 h 2121"/>
                <a:gd name="T42" fmla="*/ 2524125 w 4126"/>
                <a:gd name="T43" fmla="*/ 2236787 h 2121"/>
                <a:gd name="T44" fmla="*/ 2322512 w 4126"/>
                <a:gd name="T45" fmla="*/ 2293937 h 2121"/>
                <a:gd name="T46" fmla="*/ 2279650 w 4126"/>
                <a:gd name="T47" fmla="*/ 2322512 h 2121"/>
                <a:gd name="T48" fmla="*/ 2149475 w 4126"/>
                <a:gd name="T49" fmla="*/ 2366962 h 2121"/>
                <a:gd name="T50" fmla="*/ 2062162 w 4126"/>
                <a:gd name="T51" fmla="*/ 2438399 h 2121"/>
                <a:gd name="T52" fmla="*/ 1976437 w 4126"/>
                <a:gd name="T53" fmla="*/ 2466974 h 2121"/>
                <a:gd name="T54" fmla="*/ 1817687 w 4126"/>
                <a:gd name="T55" fmla="*/ 2568574 h 2121"/>
                <a:gd name="T56" fmla="*/ 1744662 w 4126"/>
                <a:gd name="T57" fmla="*/ 2640012 h 2121"/>
                <a:gd name="T58" fmla="*/ 1239837 w 4126"/>
                <a:gd name="T59" fmla="*/ 3217861 h 2121"/>
                <a:gd name="T60" fmla="*/ 1139825 w 4126"/>
                <a:gd name="T61" fmla="*/ 3246436 h 2121"/>
                <a:gd name="T62" fmla="*/ 822325 w 4126"/>
                <a:gd name="T63" fmla="*/ 3333750 h 2121"/>
                <a:gd name="T64" fmla="*/ 649287 w 4126"/>
                <a:gd name="T65" fmla="*/ 3362325 h 2121"/>
                <a:gd name="T66" fmla="*/ 0 w 4126"/>
                <a:gd name="T67" fmla="*/ 3362325 h 21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126"/>
                <a:gd name="T103" fmla="*/ 0 h 2121"/>
                <a:gd name="T104" fmla="*/ 4126 w 4126"/>
                <a:gd name="T105" fmla="*/ 2121 h 212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126" h="2121">
                  <a:moveTo>
                    <a:pt x="4126" y="0"/>
                  </a:moveTo>
                  <a:cubicBezTo>
                    <a:pt x="4126" y="3"/>
                    <a:pt x="4118" y="68"/>
                    <a:pt x="4108" y="81"/>
                  </a:cubicBezTo>
                  <a:cubicBezTo>
                    <a:pt x="4095" y="98"/>
                    <a:pt x="4075" y="109"/>
                    <a:pt x="4063" y="127"/>
                  </a:cubicBezTo>
                  <a:cubicBezTo>
                    <a:pt x="4025" y="184"/>
                    <a:pt x="3984" y="225"/>
                    <a:pt x="3926" y="263"/>
                  </a:cubicBezTo>
                  <a:cubicBezTo>
                    <a:pt x="3908" y="275"/>
                    <a:pt x="3893" y="293"/>
                    <a:pt x="3872" y="300"/>
                  </a:cubicBezTo>
                  <a:cubicBezTo>
                    <a:pt x="3824" y="316"/>
                    <a:pt x="3729" y="332"/>
                    <a:pt x="3690" y="354"/>
                  </a:cubicBezTo>
                  <a:cubicBezTo>
                    <a:pt x="3645" y="379"/>
                    <a:pt x="3606" y="417"/>
                    <a:pt x="3563" y="445"/>
                  </a:cubicBezTo>
                  <a:cubicBezTo>
                    <a:pt x="3545" y="457"/>
                    <a:pt x="3538" y="484"/>
                    <a:pt x="3517" y="491"/>
                  </a:cubicBezTo>
                  <a:cubicBezTo>
                    <a:pt x="3454" y="512"/>
                    <a:pt x="3403" y="552"/>
                    <a:pt x="3336" y="563"/>
                  </a:cubicBezTo>
                  <a:cubicBezTo>
                    <a:pt x="3300" y="569"/>
                    <a:pt x="3227" y="581"/>
                    <a:pt x="3227" y="581"/>
                  </a:cubicBezTo>
                  <a:cubicBezTo>
                    <a:pt x="3103" y="625"/>
                    <a:pt x="2729" y="615"/>
                    <a:pt x="2627" y="618"/>
                  </a:cubicBezTo>
                  <a:cubicBezTo>
                    <a:pt x="2584" y="659"/>
                    <a:pt x="2615" y="621"/>
                    <a:pt x="2599" y="727"/>
                  </a:cubicBezTo>
                  <a:cubicBezTo>
                    <a:pt x="2592" y="770"/>
                    <a:pt x="2543" y="835"/>
                    <a:pt x="2517" y="872"/>
                  </a:cubicBezTo>
                  <a:cubicBezTo>
                    <a:pt x="2506" y="904"/>
                    <a:pt x="2494" y="959"/>
                    <a:pt x="2463" y="981"/>
                  </a:cubicBezTo>
                  <a:cubicBezTo>
                    <a:pt x="2443" y="995"/>
                    <a:pt x="2429" y="1016"/>
                    <a:pt x="2408" y="1027"/>
                  </a:cubicBezTo>
                  <a:cubicBezTo>
                    <a:pt x="2391" y="1036"/>
                    <a:pt x="2372" y="1039"/>
                    <a:pt x="2354" y="1045"/>
                  </a:cubicBezTo>
                  <a:cubicBezTo>
                    <a:pt x="2344" y="1048"/>
                    <a:pt x="2337" y="1058"/>
                    <a:pt x="2327" y="1063"/>
                  </a:cubicBezTo>
                  <a:cubicBezTo>
                    <a:pt x="2296" y="1078"/>
                    <a:pt x="2261" y="1091"/>
                    <a:pt x="2227" y="1100"/>
                  </a:cubicBezTo>
                  <a:cubicBezTo>
                    <a:pt x="2185" y="1127"/>
                    <a:pt x="2135" y="1141"/>
                    <a:pt x="2090" y="1163"/>
                  </a:cubicBezTo>
                  <a:cubicBezTo>
                    <a:pt x="1998" y="1208"/>
                    <a:pt x="1921" y="1279"/>
                    <a:pt x="1836" y="1336"/>
                  </a:cubicBezTo>
                  <a:cubicBezTo>
                    <a:pt x="1820" y="1347"/>
                    <a:pt x="1799" y="1348"/>
                    <a:pt x="1781" y="1354"/>
                  </a:cubicBezTo>
                  <a:cubicBezTo>
                    <a:pt x="1718" y="1375"/>
                    <a:pt x="1654" y="1392"/>
                    <a:pt x="1590" y="1409"/>
                  </a:cubicBezTo>
                  <a:cubicBezTo>
                    <a:pt x="1468" y="1442"/>
                    <a:pt x="1566" y="1411"/>
                    <a:pt x="1463" y="1445"/>
                  </a:cubicBezTo>
                  <a:cubicBezTo>
                    <a:pt x="1453" y="1448"/>
                    <a:pt x="1446" y="1459"/>
                    <a:pt x="1436" y="1463"/>
                  </a:cubicBezTo>
                  <a:cubicBezTo>
                    <a:pt x="1410" y="1475"/>
                    <a:pt x="1378" y="1475"/>
                    <a:pt x="1354" y="1491"/>
                  </a:cubicBezTo>
                  <a:cubicBezTo>
                    <a:pt x="1334" y="1504"/>
                    <a:pt x="1320" y="1525"/>
                    <a:pt x="1299" y="1536"/>
                  </a:cubicBezTo>
                  <a:cubicBezTo>
                    <a:pt x="1282" y="1545"/>
                    <a:pt x="1245" y="1554"/>
                    <a:pt x="1245" y="1554"/>
                  </a:cubicBezTo>
                  <a:cubicBezTo>
                    <a:pt x="1212" y="1605"/>
                    <a:pt x="1184" y="1584"/>
                    <a:pt x="1145" y="1618"/>
                  </a:cubicBezTo>
                  <a:cubicBezTo>
                    <a:pt x="1129" y="1632"/>
                    <a:pt x="1099" y="1663"/>
                    <a:pt x="1099" y="1663"/>
                  </a:cubicBezTo>
                  <a:cubicBezTo>
                    <a:pt x="1044" y="1831"/>
                    <a:pt x="926" y="1934"/>
                    <a:pt x="781" y="2027"/>
                  </a:cubicBezTo>
                  <a:cubicBezTo>
                    <a:pt x="763" y="2039"/>
                    <a:pt x="738" y="2037"/>
                    <a:pt x="718" y="2045"/>
                  </a:cubicBezTo>
                  <a:cubicBezTo>
                    <a:pt x="653" y="2073"/>
                    <a:pt x="588" y="2087"/>
                    <a:pt x="518" y="2100"/>
                  </a:cubicBezTo>
                  <a:cubicBezTo>
                    <a:pt x="489" y="2105"/>
                    <a:pt x="436" y="2117"/>
                    <a:pt x="409" y="2118"/>
                  </a:cubicBezTo>
                  <a:cubicBezTo>
                    <a:pt x="273" y="2121"/>
                    <a:pt x="136" y="2118"/>
                    <a:pt x="0" y="2118"/>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97" name="Freeform 6"/>
            <p:cNvSpPr>
              <a:spLocks/>
            </p:cNvSpPr>
            <p:nvPr/>
          </p:nvSpPr>
          <p:spPr bwMode="auto">
            <a:xfrm>
              <a:off x="2852382" y="3529076"/>
              <a:ext cx="2829147" cy="2541987"/>
            </a:xfrm>
            <a:custGeom>
              <a:avLst/>
              <a:gdLst>
                <a:gd name="T0" fmla="*/ 3452813 w 2266"/>
                <a:gd name="T1" fmla="*/ 1588 h 2036"/>
                <a:gd name="T2" fmla="*/ 3249612 w 2266"/>
                <a:gd name="T3" fmla="*/ 73025 h 2036"/>
                <a:gd name="T4" fmla="*/ 3438525 w 2266"/>
                <a:gd name="T5" fmla="*/ 188913 h 2036"/>
                <a:gd name="T6" fmla="*/ 3552825 w 2266"/>
                <a:gd name="T7" fmla="*/ 276225 h 2036"/>
                <a:gd name="T8" fmla="*/ 3438525 w 2266"/>
                <a:gd name="T9" fmla="*/ 463550 h 2036"/>
                <a:gd name="T10" fmla="*/ 3394075 w 2266"/>
                <a:gd name="T11" fmla="*/ 477838 h 2036"/>
                <a:gd name="T12" fmla="*/ 3351213 w 2266"/>
                <a:gd name="T13" fmla="*/ 520700 h 2036"/>
                <a:gd name="T14" fmla="*/ 3322638 w 2266"/>
                <a:gd name="T15" fmla="*/ 608013 h 2036"/>
                <a:gd name="T16" fmla="*/ 3365500 w 2266"/>
                <a:gd name="T17" fmla="*/ 809625 h 2036"/>
                <a:gd name="T18" fmla="*/ 3235324 w 2266"/>
                <a:gd name="T19" fmla="*/ 1084263 h 2036"/>
                <a:gd name="T20" fmla="*/ 3192462 w 2266"/>
                <a:gd name="T21" fmla="*/ 1098550 h 2036"/>
                <a:gd name="T22" fmla="*/ 3178174 w 2266"/>
                <a:gd name="T23" fmla="*/ 1141413 h 2036"/>
                <a:gd name="T24" fmla="*/ 3163887 w 2266"/>
                <a:gd name="T25" fmla="*/ 1373188 h 2036"/>
                <a:gd name="T26" fmla="*/ 2832100 w 2266"/>
                <a:gd name="T27" fmla="*/ 1516063 h 2036"/>
                <a:gd name="T28" fmla="*/ 2789237 w 2266"/>
                <a:gd name="T29" fmla="*/ 1892300 h 2036"/>
                <a:gd name="T30" fmla="*/ 2586037 w 2266"/>
                <a:gd name="T31" fmla="*/ 2108200 h 2036"/>
                <a:gd name="T32" fmla="*/ 2486025 w 2266"/>
                <a:gd name="T33" fmla="*/ 2224088 h 2036"/>
                <a:gd name="T34" fmla="*/ 2471737 w 2266"/>
                <a:gd name="T35" fmla="*/ 2354263 h 2036"/>
                <a:gd name="T36" fmla="*/ 2197100 w 2266"/>
                <a:gd name="T37" fmla="*/ 2368550 h 2036"/>
                <a:gd name="T38" fmla="*/ 2154237 w 2266"/>
                <a:gd name="T39" fmla="*/ 2397125 h 2036"/>
                <a:gd name="T40" fmla="*/ 2095500 w 2266"/>
                <a:gd name="T41" fmla="*/ 2555875 h 2036"/>
                <a:gd name="T42" fmla="*/ 1951037 w 2266"/>
                <a:gd name="T43" fmla="*/ 2584450 h 2036"/>
                <a:gd name="T44" fmla="*/ 1806575 w 2266"/>
                <a:gd name="T45" fmla="*/ 2628900 h 2036"/>
                <a:gd name="T46" fmla="*/ 1647825 w 2266"/>
                <a:gd name="T47" fmla="*/ 2771775 h 2036"/>
                <a:gd name="T48" fmla="*/ 1446212 w 2266"/>
                <a:gd name="T49" fmla="*/ 2989263 h 2036"/>
                <a:gd name="T50" fmla="*/ 1244600 w 2266"/>
                <a:gd name="T51" fmla="*/ 2974975 h 2036"/>
                <a:gd name="T52" fmla="*/ 1042987 w 2266"/>
                <a:gd name="T53" fmla="*/ 2859088 h 2036"/>
                <a:gd name="T54" fmla="*/ 768350 w 2266"/>
                <a:gd name="T55" fmla="*/ 2771775 h 2036"/>
                <a:gd name="T56" fmla="*/ 696912 w 2266"/>
                <a:gd name="T57" fmla="*/ 2787650 h 2036"/>
                <a:gd name="T58" fmla="*/ 666750 w 2266"/>
                <a:gd name="T59" fmla="*/ 2816225 h 2036"/>
                <a:gd name="T60" fmla="*/ 190500 w 2266"/>
                <a:gd name="T61" fmla="*/ 2830513 h 2036"/>
                <a:gd name="T62" fmla="*/ 46037 w 2266"/>
                <a:gd name="T63" fmla="*/ 2930525 h 2036"/>
                <a:gd name="T64" fmla="*/ 263525 w 2266"/>
                <a:gd name="T65" fmla="*/ 3105150 h 2036"/>
                <a:gd name="T66" fmla="*/ 349250 w 2266"/>
                <a:gd name="T67" fmla="*/ 3162300 h 2036"/>
                <a:gd name="T68" fmla="*/ 379412 w 2266"/>
                <a:gd name="T69" fmla="*/ 3205163 h 2036"/>
                <a:gd name="T70" fmla="*/ 3582988 w 2266"/>
                <a:gd name="T71" fmla="*/ 3200400 h 2036"/>
                <a:gd name="T72" fmla="*/ 3582988 w 2266"/>
                <a:gd name="T73" fmla="*/ 0 h 20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266"/>
                <a:gd name="T112" fmla="*/ 0 h 2036"/>
                <a:gd name="T113" fmla="*/ 2266 w 2266"/>
                <a:gd name="T114" fmla="*/ 2036 h 20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266" h="2036">
                  <a:moveTo>
                    <a:pt x="2175" y="1"/>
                  </a:moveTo>
                  <a:cubicBezTo>
                    <a:pt x="2117" y="9"/>
                    <a:pt x="2088" y="6"/>
                    <a:pt x="2047" y="46"/>
                  </a:cubicBezTo>
                  <a:cubicBezTo>
                    <a:pt x="2063" y="133"/>
                    <a:pt x="2071" y="109"/>
                    <a:pt x="2166" y="119"/>
                  </a:cubicBezTo>
                  <a:cubicBezTo>
                    <a:pt x="2207" y="133"/>
                    <a:pt x="2224" y="130"/>
                    <a:pt x="2238" y="174"/>
                  </a:cubicBezTo>
                  <a:cubicBezTo>
                    <a:pt x="2226" y="314"/>
                    <a:pt x="2266" y="272"/>
                    <a:pt x="2166" y="292"/>
                  </a:cubicBezTo>
                  <a:cubicBezTo>
                    <a:pt x="2156" y="294"/>
                    <a:pt x="2147" y="298"/>
                    <a:pt x="2138" y="301"/>
                  </a:cubicBezTo>
                  <a:cubicBezTo>
                    <a:pt x="2129" y="310"/>
                    <a:pt x="2117" y="317"/>
                    <a:pt x="2111" y="328"/>
                  </a:cubicBezTo>
                  <a:cubicBezTo>
                    <a:pt x="2102" y="345"/>
                    <a:pt x="2093" y="383"/>
                    <a:pt x="2093" y="383"/>
                  </a:cubicBezTo>
                  <a:cubicBezTo>
                    <a:pt x="2099" y="428"/>
                    <a:pt x="2106" y="467"/>
                    <a:pt x="2120" y="510"/>
                  </a:cubicBezTo>
                  <a:cubicBezTo>
                    <a:pt x="2109" y="696"/>
                    <a:pt x="2161" y="650"/>
                    <a:pt x="2038" y="683"/>
                  </a:cubicBezTo>
                  <a:cubicBezTo>
                    <a:pt x="2029" y="685"/>
                    <a:pt x="2020" y="689"/>
                    <a:pt x="2011" y="692"/>
                  </a:cubicBezTo>
                  <a:cubicBezTo>
                    <a:pt x="2008" y="701"/>
                    <a:pt x="2003" y="710"/>
                    <a:pt x="2002" y="719"/>
                  </a:cubicBezTo>
                  <a:cubicBezTo>
                    <a:pt x="1997" y="767"/>
                    <a:pt x="2002" y="817"/>
                    <a:pt x="1993" y="865"/>
                  </a:cubicBezTo>
                  <a:cubicBezTo>
                    <a:pt x="1983" y="918"/>
                    <a:pt x="1828" y="948"/>
                    <a:pt x="1784" y="955"/>
                  </a:cubicBezTo>
                  <a:cubicBezTo>
                    <a:pt x="1710" y="1007"/>
                    <a:pt x="1753" y="1110"/>
                    <a:pt x="1757" y="1192"/>
                  </a:cubicBezTo>
                  <a:cubicBezTo>
                    <a:pt x="1744" y="1337"/>
                    <a:pt x="1767" y="1314"/>
                    <a:pt x="1629" y="1328"/>
                  </a:cubicBezTo>
                  <a:cubicBezTo>
                    <a:pt x="1586" y="1342"/>
                    <a:pt x="1590" y="1365"/>
                    <a:pt x="1566" y="1401"/>
                  </a:cubicBezTo>
                  <a:cubicBezTo>
                    <a:pt x="1563" y="1428"/>
                    <a:pt x="1582" y="1471"/>
                    <a:pt x="1557" y="1483"/>
                  </a:cubicBezTo>
                  <a:cubicBezTo>
                    <a:pt x="1505" y="1509"/>
                    <a:pt x="1441" y="1484"/>
                    <a:pt x="1384" y="1492"/>
                  </a:cubicBezTo>
                  <a:cubicBezTo>
                    <a:pt x="1373" y="1493"/>
                    <a:pt x="1366" y="1504"/>
                    <a:pt x="1357" y="1510"/>
                  </a:cubicBezTo>
                  <a:cubicBezTo>
                    <a:pt x="1352" y="1535"/>
                    <a:pt x="1346" y="1593"/>
                    <a:pt x="1320" y="1610"/>
                  </a:cubicBezTo>
                  <a:cubicBezTo>
                    <a:pt x="1311" y="1616"/>
                    <a:pt x="1229" y="1628"/>
                    <a:pt x="1229" y="1628"/>
                  </a:cubicBezTo>
                  <a:cubicBezTo>
                    <a:pt x="1199" y="1638"/>
                    <a:pt x="1166" y="1642"/>
                    <a:pt x="1138" y="1656"/>
                  </a:cubicBezTo>
                  <a:cubicBezTo>
                    <a:pt x="1098" y="1677"/>
                    <a:pt x="1070" y="1715"/>
                    <a:pt x="1038" y="1746"/>
                  </a:cubicBezTo>
                  <a:cubicBezTo>
                    <a:pt x="977" y="1804"/>
                    <a:pt x="998" y="1854"/>
                    <a:pt x="911" y="1883"/>
                  </a:cubicBezTo>
                  <a:cubicBezTo>
                    <a:pt x="869" y="1880"/>
                    <a:pt x="825" y="1884"/>
                    <a:pt x="784" y="1874"/>
                  </a:cubicBezTo>
                  <a:cubicBezTo>
                    <a:pt x="606" y="1833"/>
                    <a:pt x="802" y="1848"/>
                    <a:pt x="657" y="1801"/>
                  </a:cubicBezTo>
                  <a:cubicBezTo>
                    <a:pt x="598" y="1782"/>
                    <a:pt x="542" y="1767"/>
                    <a:pt x="484" y="1746"/>
                  </a:cubicBezTo>
                  <a:cubicBezTo>
                    <a:pt x="469" y="1749"/>
                    <a:pt x="453" y="1750"/>
                    <a:pt x="439" y="1756"/>
                  </a:cubicBezTo>
                  <a:cubicBezTo>
                    <a:pt x="431" y="1759"/>
                    <a:pt x="429" y="1773"/>
                    <a:pt x="420" y="1774"/>
                  </a:cubicBezTo>
                  <a:cubicBezTo>
                    <a:pt x="320" y="1782"/>
                    <a:pt x="220" y="1780"/>
                    <a:pt x="120" y="1783"/>
                  </a:cubicBezTo>
                  <a:cubicBezTo>
                    <a:pt x="41" y="1809"/>
                    <a:pt x="83" y="1795"/>
                    <a:pt x="29" y="1846"/>
                  </a:cubicBezTo>
                  <a:cubicBezTo>
                    <a:pt x="0" y="1937"/>
                    <a:pt x="108" y="1921"/>
                    <a:pt x="166" y="1956"/>
                  </a:cubicBezTo>
                  <a:cubicBezTo>
                    <a:pt x="185" y="1967"/>
                    <a:pt x="220" y="1992"/>
                    <a:pt x="220" y="1992"/>
                  </a:cubicBezTo>
                  <a:cubicBezTo>
                    <a:pt x="230" y="2032"/>
                    <a:pt x="220" y="2036"/>
                    <a:pt x="239" y="2019"/>
                  </a:cubicBezTo>
                  <a:lnTo>
                    <a:pt x="2257" y="2016"/>
                  </a:lnTo>
                  <a:lnTo>
                    <a:pt x="2257" y="0"/>
                  </a:lnTo>
                </a:path>
              </a:pathLst>
            </a:custGeom>
            <a:solidFill>
              <a:srgbClr val="00FFCC"/>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fr-FR">
                <a:latin typeface="Tahoma"/>
                <a:cs typeface="Tahoma"/>
              </a:endParaRPr>
            </a:p>
          </p:txBody>
        </p:sp>
        <p:sp>
          <p:nvSpPr>
            <p:cNvPr id="98" name="Rectangle 7"/>
            <p:cNvSpPr>
              <a:spLocks noChangeArrowheads="1"/>
            </p:cNvSpPr>
            <p:nvPr/>
          </p:nvSpPr>
          <p:spPr bwMode="auto">
            <a:xfrm>
              <a:off x="396542" y="2150710"/>
              <a:ext cx="5273749" cy="3895383"/>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99" name="Freeform 8"/>
            <p:cNvSpPr>
              <a:spLocks/>
            </p:cNvSpPr>
            <p:nvPr/>
          </p:nvSpPr>
          <p:spPr bwMode="auto">
            <a:xfrm>
              <a:off x="392797" y="2145715"/>
              <a:ext cx="4539619" cy="1884017"/>
            </a:xfrm>
            <a:custGeom>
              <a:avLst/>
              <a:gdLst>
                <a:gd name="T0" fmla="*/ 0 w 3636"/>
                <a:gd name="T1" fmla="*/ 2395538 h 1509"/>
                <a:gd name="T2" fmla="*/ 1587500 w 3636"/>
                <a:gd name="T3" fmla="*/ 2251076 h 1509"/>
                <a:gd name="T4" fmla="*/ 2163763 w 3636"/>
                <a:gd name="T5" fmla="*/ 2149476 h 1509"/>
                <a:gd name="T6" fmla="*/ 2222500 w 3636"/>
                <a:gd name="T7" fmla="*/ 2120901 h 1509"/>
                <a:gd name="T8" fmla="*/ 2265363 w 3636"/>
                <a:gd name="T9" fmla="*/ 2078038 h 1509"/>
                <a:gd name="T10" fmla="*/ 2381250 w 3636"/>
                <a:gd name="T11" fmla="*/ 2035176 h 1509"/>
                <a:gd name="T12" fmla="*/ 2741613 w 3636"/>
                <a:gd name="T13" fmla="*/ 1876426 h 1509"/>
                <a:gd name="T14" fmla="*/ 2914650 w 3636"/>
                <a:gd name="T15" fmla="*/ 1817688 h 1509"/>
                <a:gd name="T16" fmla="*/ 3000375 w 3636"/>
                <a:gd name="T17" fmla="*/ 1789113 h 1509"/>
                <a:gd name="T18" fmla="*/ 3173412 w 3636"/>
                <a:gd name="T19" fmla="*/ 1587500 h 1509"/>
                <a:gd name="T20" fmla="*/ 3317876 w 3636"/>
                <a:gd name="T21" fmla="*/ 1384300 h 1509"/>
                <a:gd name="T22" fmla="*/ 3362326 w 3636"/>
                <a:gd name="T23" fmla="*/ 1298575 h 1509"/>
                <a:gd name="T24" fmla="*/ 3405188 w 3636"/>
                <a:gd name="T25" fmla="*/ 1182688 h 1509"/>
                <a:gd name="T26" fmla="*/ 3490913 w 3636"/>
                <a:gd name="T27" fmla="*/ 865188 h 1509"/>
                <a:gd name="T28" fmla="*/ 3649663 w 3636"/>
                <a:gd name="T29" fmla="*/ 590550 h 1509"/>
                <a:gd name="T30" fmla="*/ 4502150 w 3636"/>
                <a:gd name="T31" fmla="*/ 606425 h 1509"/>
                <a:gd name="T32" fmla="*/ 5108575 w 3636"/>
                <a:gd name="T33" fmla="*/ 561975 h 1509"/>
                <a:gd name="T34" fmla="*/ 5165725 w 3636"/>
                <a:gd name="T35" fmla="*/ 547688 h 1509"/>
                <a:gd name="T36" fmla="*/ 5295900 w 3636"/>
                <a:gd name="T37" fmla="*/ 533400 h 1509"/>
                <a:gd name="T38" fmla="*/ 5424488 w 3636"/>
                <a:gd name="T39" fmla="*/ 490538 h 1509"/>
                <a:gd name="T40" fmla="*/ 5613400 w 3636"/>
                <a:gd name="T41" fmla="*/ 447675 h 1509"/>
                <a:gd name="T42" fmla="*/ 5713413 w 3636"/>
                <a:gd name="T43" fmla="*/ 331788 h 1509"/>
                <a:gd name="T44" fmla="*/ 5772150 w 3636"/>
                <a:gd name="T45" fmla="*/ 130175 h 1509"/>
                <a:gd name="T46" fmla="*/ 5757863 w 3636"/>
                <a:gd name="T47" fmla="*/ 0 h 150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636"/>
                <a:gd name="T73" fmla="*/ 0 h 1509"/>
                <a:gd name="T74" fmla="*/ 3636 w 3636"/>
                <a:gd name="T75" fmla="*/ 1509 h 150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636" h="1509">
                  <a:moveTo>
                    <a:pt x="0" y="1509"/>
                  </a:moveTo>
                  <a:cubicBezTo>
                    <a:pt x="339" y="1499"/>
                    <a:pt x="664" y="1451"/>
                    <a:pt x="1000" y="1418"/>
                  </a:cubicBezTo>
                  <a:cubicBezTo>
                    <a:pt x="1120" y="1394"/>
                    <a:pt x="1242" y="1374"/>
                    <a:pt x="1363" y="1354"/>
                  </a:cubicBezTo>
                  <a:cubicBezTo>
                    <a:pt x="1375" y="1348"/>
                    <a:pt x="1389" y="1344"/>
                    <a:pt x="1400" y="1336"/>
                  </a:cubicBezTo>
                  <a:cubicBezTo>
                    <a:pt x="1410" y="1329"/>
                    <a:pt x="1416" y="1315"/>
                    <a:pt x="1427" y="1309"/>
                  </a:cubicBezTo>
                  <a:cubicBezTo>
                    <a:pt x="1450" y="1297"/>
                    <a:pt x="1476" y="1292"/>
                    <a:pt x="1500" y="1282"/>
                  </a:cubicBezTo>
                  <a:cubicBezTo>
                    <a:pt x="1577" y="1251"/>
                    <a:pt x="1651" y="1213"/>
                    <a:pt x="1727" y="1182"/>
                  </a:cubicBezTo>
                  <a:cubicBezTo>
                    <a:pt x="1763" y="1168"/>
                    <a:pt x="1800" y="1157"/>
                    <a:pt x="1836" y="1145"/>
                  </a:cubicBezTo>
                  <a:cubicBezTo>
                    <a:pt x="1854" y="1139"/>
                    <a:pt x="1890" y="1127"/>
                    <a:pt x="1890" y="1127"/>
                  </a:cubicBezTo>
                  <a:cubicBezTo>
                    <a:pt x="1927" y="1090"/>
                    <a:pt x="1975" y="1048"/>
                    <a:pt x="1999" y="1000"/>
                  </a:cubicBezTo>
                  <a:cubicBezTo>
                    <a:pt x="2023" y="953"/>
                    <a:pt x="2053" y="911"/>
                    <a:pt x="2090" y="872"/>
                  </a:cubicBezTo>
                  <a:cubicBezTo>
                    <a:pt x="2120" y="752"/>
                    <a:pt x="2077" y="898"/>
                    <a:pt x="2118" y="818"/>
                  </a:cubicBezTo>
                  <a:cubicBezTo>
                    <a:pt x="2130" y="795"/>
                    <a:pt x="2136" y="769"/>
                    <a:pt x="2145" y="745"/>
                  </a:cubicBezTo>
                  <a:cubicBezTo>
                    <a:pt x="2168" y="684"/>
                    <a:pt x="2187" y="609"/>
                    <a:pt x="2199" y="545"/>
                  </a:cubicBezTo>
                  <a:cubicBezTo>
                    <a:pt x="2213" y="472"/>
                    <a:pt x="2219" y="394"/>
                    <a:pt x="2299" y="372"/>
                  </a:cubicBezTo>
                  <a:cubicBezTo>
                    <a:pt x="2537" y="392"/>
                    <a:pt x="2478" y="390"/>
                    <a:pt x="2836" y="382"/>
                  </a:cubicBezTo>
                  <a:cubicBezTo>
                    <a:pt x="2965" y="375"/>
                    <a:pt x="3090" y="364"/>
                    <a:pt x="3218" y="354"/>
                  </a:cubicBezTo>
                  <a:cubicBezTo>
                    <a:pt x="3230" y="351"/>
                    <a:pt x="3242" y="347"/>
                    <a:pt x="3254" y="345"/>
                  </a:cubicBezTo>
                  <a:cubicBezTo>
                    <a:pt x="3281" y="341"/>
                    <a:pt x="3309" y="341"/>
                    <a:pt x="3336" y="336"/>
                  </a:cubicBezTo>
                  <a:cubicBezTo>
                    <a:pt x="3364" y="330"/>
                    <a:pt x="3390" y="318"/>
                    <a:pt x="3417" y="309"/>
                  </a:cubicBezTo>
                  <a:cubicBezTo>
                    <a:pt x="3455" y="296"/>
                    <a:pt x="3497" y="294"/>
                    <a:pt x="3536" y="282"/>
                  </a:cubicBezTo>
                  <a:cubicBezTo>
                    <a:pt x="3568" y="260"/>
                    <a:pt x="3571" y="237"/>
                    <a:pt x="3599" y="209"/>
                  </a:cubicBezTo>
                  <a:cubicBezTo>
                    <a:pt x="3613" y="166"/>
                    <a:pt x="3627" y="127"/>
                    <a:pt x="3636" y="82"/>
                  </a:cubicBezTo>
                  <a:cubicBezTo>
                    <a:pt x="3627" y="6"/>
                    <a:pt x="3627" y="34"/>
                    <a:pt x="3627" y="0"/>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0" name="Freeform 9"/>
            <p:cNvSpPr>
              <a:spLocks/>
            </p:cNvSpPr>
            <p:nvPr/>
          </p:nvSpPr>
          <p:spPr bwMode="auto">
            <a:xfrm>
              <a:off x="392797" y="2145715"/>
              <a:ext cx="2121235" cy="918911"/>
            </a:xfrm>
            <a:custGeom>
              <a:avLst/>
              <a:gdLst>
                <a:gd name="T0" fmla="*/ 0 w 1699"/>
                <a:gd name="T1" fmla="*/ 1168400 h 736"/>
                <a:gd name="T2" fmla="*/ 317500 w 1699"/>
                <a:gd name="T3" fmla="*/ 1139825 h 736"/>
                <a:gd name="T4" fmla="*/ 779462 w 1699"/>
                <a:gd name="T5" fmla="*/ 1111250 h 736"/>
                <a:gd name="T6" fmla="*/ 2265362 w 1699"/>
                <a:gd name="T7" fmla="*/ 893763 h 736"/>
                <a:gd name="T8" fmla="*/ 2466975 w 1699"/>
                <a:gd name="T9" fmla="*/ 850900 h 736"/>
                <a:gd name="T10" fmla="*/ 2554287 w 1699"/>
                <a:gd name="T11" fmla="*/ 793750 h 736"/>
                <a:gd name="T12" fmla="*/ 2582862 w 1699"/>
                <a:gd name="T13" fmla="*/ 749300 h 736"/>
                <a:gd name="T14" fmla="*/ 2625725 w 1699"/>
                <a:gd name="T15" fmla="*/ 706437 h 736"/>
                <a:gd name="T16" fmla="*/ 2697162 w 1699"/>
                <a:gd name="T17" fmla="*/ 561975 h 736"/>
                <a:gd name="T18" fmla="*/ 2682875 w 1699"/>
                <a:gd name="T19" fmla="*/ 388937 h 736"/>
                <a:gd name="T20" fmla="*/ 2568575 w 1699"/>
                <a:gd name="T21" fmla="*/ 288925 h 736"/>
                <a:gd name="T22" fmla="*/ 2293937 w 1699"/>
                <a:gd name="T23" fmla="*/ 187325 h 736"/>
                <a:gd name="T24" fmla="*/ 2265362 w 1699"/>
                <a:gd name="T25" fmla="*/ 100012 h 736"/>
                <a:gd name="T26" fmla="*/ 2308225 w 1699"/>
                <a:gd name="T27" fmla="*/ 85725 h 736"/>
                <a:gd name="T28" fmla="*/ 2438400 w 1699"/>
                <a:gd name="T29" fmla="*/ 71438 h 736"/>
                <a:gd name="T30" fmla="*/ 2668587 w 1699"/>
                <a:gd name="T31" fmla="*/ 0 h 7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9"/>
                <a:gd name="T49" fmla="*/ 0 h 736"/>
                <a:gd name="T50" fmla="*/ 1699 w 1699"/>
                <a:gd name="T51" fmla="*/ 736 h 7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9" h="736">
                  <a:moveTo>
                    <a:pt x="0" y="736"/>
                  </a:moveTo>
                  <a:cubicBezTo>
                    <a:pt x="106" y="723"/>
                    <a:pt x="63" y="727"/>
                    <a:pt x="200" y="718"/>
                  </a:cubicBezTo>
                  <a:cubicBezTo>
                    <a:pt x="297" y="712"/>
                    <a:pt x="491" y="700"/>
                    <a:pt x="491" y="700"/>
                  </a:cubicBezTo>
                  <a:cubicBezTo>
                    <a:pt x="803" y="654"/>
                    <a:pt x="1114" y="602"/>
                    <a:pt x="1427" y="563"/>
                  </a:cubicBezTo>
                  <a:cubicBezTo>
                    <a:pt x="1468" y="549"/>
                    <a:pt x="1513" y="550"/>
                    <a:pt x="1554" y="536"/>
                  </a:cubicBezTo>
                  <a:cubicBezTo>
                    <a:pt x="1575" y="529"/>
                    <a:pt x="1609" y="500"/>
                    <a:pt x="1609" y="500"/>
                  </a:cubicBezTo>
                  <a:cubicBezTo>
                    <a:pt x="1615" y="491"/>
                    <a:pt x="1620" y="481"/>
                    <a:pt x="1627" y="472"/>
                  </a:cubicBezTo>
                  <a:cubicBezTo>
                    <a:pt x="1635" y="462"/>
                    <a:pt x="1647" y="456"/>
                    <a:pt x="1654" y="445"/>
                  </a:cubicBezTo>
                  <a:cubicBezTo>
                    <a:pt x="1672" y="418"/>
                    <a:pt x="1681" y="382"/>
                    <a:pt x="1699" y="354"/>
                  </a:cubicBezTo>
                  <a:cubicBezTo>
                    <a:pt x="1696" y="318"/>
                    <a:pt x="1697" y="281"/>
                    <a:pt x="1690" y="245"/>
                  </a:cubicBezTo>
                  <a:cubicBezTo>
                    <a:pt x="1684" y="213"/>
                    <a:pt x="1634" y="198"/>
                    <a:pt x="1618" y="182"/>
                  </a:cubicBezTo>
                  <a:cubicBezTo>
                    <a:pt x="1568" y="132"/>
                    <a:pt x="1513" y="128"/>
                    <a:pt x="1445" y="118"/>
                  </a:cubicBezTo>
                  <a:cubicBezTo>
                    <a:pt x="1416" y="108"/>
                    <a:pt x="1395" y="111"/>
                    <a:pt x="1427" y="63"/>
                  </a:cubicBezTo>
                  <a:cubicBezTo>
                    <a:pt x="1432" y="55"/>
                    <a:pt x="1445" y="56"/>
                    <a:pt x="1454" y="54"/>
                  </a:cubicBezTo>
                  <a:cubicBezTo>
                    <a:pt x="1481" y="50"/>
                    <a:pt x="1509" y="48"/>
                    <a:pt x="1536" y="45"/>
                  </a:cubicBezTo>
                  <a:cubicBezTo>
                    <a:pt x="1583" y="29"/>
                    <a:pt x="1636" y="22"/>
                    <a:pt x="1681" y="0"/>
                  </a:cubicBezTo>
                </a:path>
              </a:pathLst>
            </a:custGeom>
            <a:noFill/>
            <a:ln w="28575" cmpd="sng">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1" name="Freeform 10"/>
            <p:cNvSpPr>
              <a:spLocks/>
            </p:cNvSpPr>
            <p:nvPr/>
          </p:nvSpPr>
          <p:spPr bwMode="auto">
            <a:xfrm>
              <a:off x="392797" y="2145715"/>
              <a:ext cx="1911484" cy="794059"/>
            </a:xfrm>
            <a:custGeom>
              <a:avLst/>
              <a:gdLst>
                <a:gd name="T0" fmla="*/ 0 w 1531"/>
                <a:gd name="T1" fmla="*/ 1009650 h 636"/>
                <a:gd name="T2" fmla="*/ 635000 w 1531"/>
                <a:gd name="T3" fmla="*/ 952500 h 636"/>
                <a:gd name="T4" fmla="*/ 952500 w 1531"/>
                <a:gd name="T5" fmla="*/ 865188 h 636"/>
                <a:gd name="T6" fmla="*/ 1355725 w 1531"/>
                <a:gd name="T7" fmla="*/ 793750 h 636"/>
                <a:gd name="T8" fmla="*/ 2063750 w 1531"/>
                <a:gd name="T9" fmla="*/ 635000 h 636"/>
                <a:gd name="T10" fmla="*/ 2279650 w 1531"/>
                <a:gd name="T11" fmla="*/ 590550 h 636"/>
                <a:gd name="T12" fmla="*/ 2365375 w 1531"/>
                <a:gd name="T13" fmla="*/ 561975 h 636"/>
                <a:gd name="T14" fmla="*/ 2395537 w 1531"/>
                <a:gd name="T15" fmla="*/ 417513 h 636"/>
                <a:gd name="T16" fmla="*/ 2236787 w 1531"/>
                <a:gd name="T17" fmla="*/ 360362 h 636"/>
                <a:gd name="T18" fmla="*/ 1889125 w 1531"/>
                <a:gd name="T19" fmla="*/ 187325 h 636"/>
                <a:gd name="T20" fmla="*/ 1860550 w 1531"/>
                <a:gd name="T21" fmla="*/ 144462 h 636"/>
                <a:gd name="T22" fmla="*/ 1976437 w 1531"/>
                <a:gd name="T23" fmla="*/ 85725 h 636"/>
                <a:gd name="T24" fmla="*/ 2019300 w 1531"/>
                <a:gd name="T25" fmla="*/ 71437 h 636"/>
                <a:gd name="T26" fmla="*/ 2063750 w 1531"/>
                <a:gd name="T27" fmla="*/ 57150 h 636"/>
                <a:gd name="T28" fmla="*/ 2163762 w 1531"/>
                <a:gd name="T29" fmla="*/ 0 h 6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531"/>
                <a:gd name="T46" fmla="*/ 0 h 636"/>
                <a:gd name="T47" fmla="*/ 1531 w 1531"/>
                <a:gd name="T48" fmla="*/ 636 h 6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531" h="636">
                  <a:moveTo>
                    <a:pt x="0" y="636"/>
                  </a:moveTo>
                  <a:cubicBezTo>
                    <a:pt x="135" y="629"/>
                    <a:pt x="267" y="622"/>
                    <a:pt x="400" y="600"/>
                  </a:cubicBezTo>
                  <a:cubicBezTo>
                    <a:pt x="474" y="575"/>
                    <a:pt x="519" y="555"/>
                    <a:pt x="600" y="545"/>
                  </a:cubicBezTo>
                  <a:cubicBezTo>
                    <a:pt x="780" y="500"/>
                    <a:pt x="695" y="513"/>
                    <a:pt x="854" y="500"/>
                  </a:cubicBezTo>
                  <a:cubicBezTo>
                    <a:pt x="1002" y="463"/>
                    <a:pt x="1151" y="430"/>
                    <a:pt x="1300" y="400"/>
                  </a:cubicBezTo>
                  <a:cubicBezTo>
                    <a:pt x="1345" y="391"/>
                    <a:pt x="1391" y="384"/>
                    <a:pt x="1436" y="372"/>
                  </a:cubicBezTo>
                  <a:cubicBezTo>
                    <a:pt x="1454" y="367"/>
                    <a:pt x="1490" y="354"/>
                    <a:pt x="1490" y="354"/>
                  </a:cubicBezTo>
                  <a:cubicBezTo>
                    <a:pt x="1516" y="329"/>
                    <a:pt x="1531" y="301"/>
                    <a:pt x="1509" y="263"/>
                  </a:cubicBezTo>
                  <a:cubicBezTo>
                    <a:pt x="1491" y="232"/>
                    <a:pt x="1409" y="227"/>
                    <a:pt x="1409" y="227"/>
                  </a:cubicBezTo>
                  <a:cubicBezTo>
                    <a:pt x="1341" y="183"/>
                    <a:pt x="1269" y="134"/>
                    <a:pt x="1190" y="118"/>
                  </a:cubicBezTo>
                  <a:cubicBezTo>
                    <a:pt x="1184" y="109"/>
                    <a:pt x="1172" y="102"/>
                    <a:pt x="1172" y="91"/>
                  </a:cubicBezTo>
                  <a:cubicBezTo>
                    <a:pt x="1172" y="71"/>
                    <a:pt x="1221" y="62"/>
                    <a:pt x="1245" y="54"/>
                  </a:cubicBezTo>
                  <a:cubicBezTo>
                    <a:pt x="1254" y="51"/>
                    <a:pt x="1263" y="48"/>
                    <a:pt x="1272" y="45"/>
                  </a:cubicBezTo>
                  <a:cubicBezTo>
                    <a:pt x="1281" y="42"/>
                    <a:pt x="1300" y="36"/>
                    <a:pt x="1300" y="36"/>
                  </a:cubicBezTo>
                  <a:cubicBezTo>
                    <a:pt x="1320" y="23"/>
                    <a:pt x="1347" y="16"/>
                    <a:pt x="1363" y="0"/>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2" name="Freeform 11"/>
            <p:cNvSpPr>
              <a:spLocks/>
            </p:cNvSpPr>
            <p:nvPr/>
          </p:nvSpPr>
          <p:spPr bwMode="auto">
            <a:xfrm>
              <a:off x="392797" y="2145715"/>
              <a:ext cx="1460768" cy="691680"/>
            </a:xfrm>
            <a:custGeom>
              <a:avLst/>
              <a:gdLst>
                <a:gd name="T0" fmla="*/ 0 w 1170"/>
                <a:gd name="T1" fmla="*/ 879475 h 554"/>
                <a:gd name="T2" fmla="*/ 504825 w 1170"/>
                <a:gd name="T3" fmla="*/ 808037 h 554"/>
                <a:gd name="T4" fmla="*/ 865188 w 1170"/>
                <a:gd name="T5" fmla="*/ 749300 h 554"/>
                <a:gd name="T6" fmla="*/ 1341437 w 1170"/>
                <a:gd name="T7" fmla="*/ 635000 h 554"/>
                <a:gd name="T8" fmla="*/ 1630363 w 1170"/>
                <a:gd name="T9" fmla="*/ 576262 h 554"/>
                <a:gd name="T10" fmla="*/ 1846263 w 1170"/>
                <a:gd name="T11" fmla="*/ 461962 h 554"/>
                <a:gd name="T12" fmla="*/ 1774825 w 1170"/>
                <a:gd name="T13" fmla="*/ 201612 h 554"/>
                <a:gd name="T14" fmla="*/ 1644650 w 1170"/>
                <a:gd name="T15" fmla="*/ 144462 h 554"/>
                <a:gd name="T16" fmla="*/ 1587500 w 1170"/>
                <a:gd name="T17" fmla="*/ 71437 h 554"/>
                <a:gd name="T18" fmla="*/ 1630363 w 1170"/>
                <a:gd name="T19" fmla="*/ 42862 h 554"/>
                <a:gd name="T20" fmla="*/ 1774825 w 1170"/>
                <a:gd name="T21" fmla="*/ 0 h 5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0"/>
                <a:gd name="T34" fmla="*/ 0 h 554"/>
                <a:gd name="T35" fmla="*/ 1170 w 1170"/>
                <a:gd name="T36" fmla="*/ 554 h 5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0" h="554">
                  <a:moveTo>
                    <a:pt x="0" y="554"/>
                  </a:moveTo>
                  <a:cubicBezTo>
                    <a:pt x="101" y="520"/>
                    <a:pt x="213" y="526"/>
                    <a:pt x="318" y="509"/>
                  </a:cubicBezTo>
                  <a:cubicBezTo>
                    <a:pt x="388" y="486"/>
                    <a:pt x="471" y="482"/>
                    <a:pt x="545" y="472"/>
                  </a:cubicBezTo>
                  <a:cubicBezTo>
                    <a:pt x="631" y="414"/>
                    <a:pt x="744" y="410"/>
                    <a:pt x="845" y="400"/>
                  </a:cubicBezTo>
                  <a:cubicBezTo>
                    <a:pt x="906" y="385"/>
                    <a:pt x="965" y="373"/>
                    <a:pt x="1027" y="363"/>
                  </a:cubicBezTo>
                  <a:cubicBezTo>
                    <a:pt x="1098" y="340"/>
                    <a:pt x="1115" y="339"/>
                    <a:pt x="1163" y="291"/>
                  </a:cubicBezTo>
                  <a:cubicBezTo>
                    <a:pt x="1159" y="247"/>
                    <a:pt x="1170" y="160"/>
                    <a:pt x="1118" y="127"/>
                  </a:cubicBezTo>
                  <a:cubicBezTo>
                    <a:pt x="1093" y="111"/>
                    <a:pt x="1036" y="91"/>
                    <a:pt x="1036" y="91"/>
                  </a:cubicBezTo>
                  <a:cubicBezTo>
                    <a:pt x="1030" y="85"/>
                    <a:pt x="998" y="53"/>
                    <a:pt x="1000" y="45"/>
                  </a:cubicBezTo>
                  <a:cubicBezTo>
                    <a:pt x="1002" y="34"/>
                    <a:pt x="1017" y="31"/>
                    <a:pt x="1027" y="27"/>
                  </a:cubicBezTo>
                  <a:cubicBezTo>
                    <a:pt x="1048" y="18"/>
                    <a:pt x="1091" y="0"/>
                    <a:pt x="1118" y="0"/>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3" name="Freeform 12"/>
            <p:cNvSpPr>
              <a:spLocks/>
            </p:cNvSpPr>
            <p:nvPr/>
          </p:nvSpPr>
          <p:spPr bwMode="auto">
            <a:xfrm>
              <a:off x="404033" y="2145715"/>
              <a:ext cx="1177355" cy="555592"/>
            </a:xfrm>
            <a:custGeom>
              <a:avLst/>
              <a:gdLst>
                <a:gd name="T0" fmla="*/ 0 w 943"/>
                <a:gd name="T1" fmla="*/ 706438 h 445"/>
                <a:gd name="T2" fmla="*/ 504825 w 943"/>
                <a:gd name="T3" fmla="*/ 620713 h 445"/>
                <a:gd name="T4" fmla="*/ 765175 w 943"/>
                <a:gd name="T5" fmla="*/ 576263 h 445"/>
                <a:gd name="T6" fmla="*/ 1298575 w 943"/>
                <a:gd name="T7" fmla="*/ 431800 h 445"/>
                <a:gd name="T8" fmla="*/ 1384300 w 943"/>
                <a:gd name="T9" fmla="*/ 374650 h 445"/>
                <a:gd name="T10" fmla="*/ 1428750 w 943"/>
                <a:gd name="T11" fmla="*/ 346075 h 445"/>
                <a:gd name="T12" fmla="*/ 1471613 w 943"/>
                <a:gd name="T13" fmla="*/ 317500 h 445"/>
                <a:gd name="T14" fmla="*/ 1414463 w 943"/>
                <a:gd name="T15" fmla="*/ 114300 h 445"/>
                <a:gd name="T16" fmla="*/ 1225550 w 943"/>
                <a:gd name="T17" fmla="*/ 0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445"/>
                <a:gd name="T29" fmla="*/ 943 w 943"/>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445">
                  <a:moveTo>
                    <a:pt x="0" y="445"/>
                  </a:moveTo>
                  <a:cubicBezTo>
                    <a:pt x="103" y="411"/>
                    <a:pt x="212" y="408"/>
                    <a:pt x="318" y="391"/>
                  </a:cubicBezTo>
                  <a:cubicBezTo>
                    <a:pt x="371" y="373"/>
                    <a:pt x="427" y="372"/>
                    <a:pt x="482" y="363"/>
                  </a:cubicBezTo>
                  <a:cubicBezTo>
                    <a:pt x="592" y="326"/>
                    <a:pt x="707" y="302"/>
                    <a:pt x="818" y="272"/>
                  </a:cubicBezTo>
                  <a:cubicBezTo>
                    <a:pt x="836" y="260"/>
                    <a:pt x="854" y="248"/>
                    <a:pt x="872" y="236"/>
                  </a:cubicBezTo>
                  <a:cubicBezTo>
                    <a:pt x="881" y="230"/>
                    <a:pt x="891" y="224"/>
                    <a:pt x="900" y="218"/>
                  </a:cubicBezTo>
                  <a:cubicBezTo>
                    <a:pt x="909" y="212"/>
                    <a:pt x="927" y="200"/>
                    <a:pt x="927" y="200"/>
                  </a:cubicBezTo>
                  <a:cubicBezTo>
                    <a:pt x="943" y="150"/>
                    <a:pt x="943" y="91"/>
                    <a:pt x="891" y="72"/>
                  </a:cubicBezTo>
                  <a:cubicBezTo>
                    <a:pt x="853" y="36"/>
                    <a:pt x="816" y="21"/>
                    <a:pt x="772" y="0"/>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4" name="Freeform 13"/>
            <p:cNvSpPr>
              <a:spLocks/>
            </p:cNvSpPr>
            <p:nvPr/>
          </p:nvSpPr>
          <p:spPr bwMode="auto">
            <a:xfrm>
              <a:off x="404033" y="2168189"/>
              <a:ext cx="747864" cy="340846"/>
            </a:xfrm>
            <a:custGeom>
              <a:avLst/>
              <a:gdLst>
                <a:gd name="T0" fmla="*/ 0 w 599"/>
                <a:gd name="T1" fmla="*/ 433388 h 273"/>
                <a:gd name="T2" fmla="*/ 490538 w 599"/>
                <a:gd name="T3" fmla="*/ 374650 h 273"/>
                <a:gd name="T4" fmla="*/ 576263 w 599"/>
                <a:gd name="T5" fmla="*/ 360363 h 273"/>
                <a:gd name="T6" fmla="*/ 749300 w 599"/>
                <a:gd name="T7" fmla="*/ 317500 h 273"/>
                <a:gd name="T8" fmla="*/ 836613 w 599"/>
                <a:gd name="T9" fmla="*/ 260350 h 273"/>
                <a:gd name="T10" fmla="*/ 879475 w 599"/>
                <a:gd name="T11" fmla="*/ 230188 h 273"/>
                <a:gd name="T12" fmla="*/ 908050 w 599"/>
                <a:gd name="T13" fmla="*/ 187325 h 273"/>
                <a:gd name="T14" fmla="*/ 938213 w 599"/>
                <a:gd name="T15" fmla="*/ 158750 h 273"/>
                <a:gd name="T16" fmla="*/ 879475 w 599"/>
                <a:gd name="T17" fmla="*/ 0 h 2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9"/>
                <a:gd name="T28" fmla="*/ 0 h 273"/>
                <a:gd name="T29" fmla="*/ 599 w 599"/>
                <a:gd name="T30" fmla="*/ 273 h 2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9" h="273">
                  <a:moveTo>
                    <a:pt x="0" y="273"/>
                  </a:moveTo>
                  <a:cubicBezTo>
                    <a:pt x="103" y="263"/>
                    <a:pt x="207" y="251"/>
                    <a:pt x="309" y="236"/>
                  </a:cubicBezTo>
                  <a:cubicBezTo>
                    <a:pt x="327" y="233"/>
                    <a:pt x="345" y="231"/>
                    <a:pt x="363" y="227"/>
                  </a:cubicBezTo>
                  <a:cubicBezTo>
                    <a:pt x="400" y="219"/>
                    <a:pt x="472" y="200"/>
                    <a:pt x="472" y="200"/>
                  </a:cubicBezTo>
                  <a:cubicBezTo>
                    <a:pt x="490" y="188"/>
                    <a:pt x="509" y="176"/>
                    <a:pt x="527" y="164"/>
                  </a:cubicBezTo>
                  <a:cubicBezTo>
                    <a:pt x="536" y="158"/>
                    <a:pt x="554" y="145"/>
                    <a:pt x="554" y="145"/>
                  </a:cubicBezTo>
                  <a:cubicBezTo>
                    <a:pt x="560" y="136"/>
                    <a:pt x="565" y="126"/>
                    <a:pt x="572" y="118"/>
                  </a:cubicBezTo>
                  <a:cubicBezTo>
                    <a:pt x="578" y="111"/>
                    <a:pt x="590" y="109"/>
                    <a:pt x="591" y="100"/>
                  </a:cubicBezTo>
                  <a:cubicBezTo>
                    <a:pt x="599" y="34"/>
                    <a:pt x="575" y="42"/>
                    <a:pt x="554" y="0"/>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5" name="Freeform 14"/>
            <p:cNvSpPr>
              <a:spLocks/>
            </p:cNvSpPr>
            <p:nvPr/>
          </p:nvSpPr>
          <p:spPr bwMode="auto">
            <a:xfrm>
              <a:off x="392797" y="2156953"/>
              <a:ext cx="445721" cy="238467"/>
            </a:xfrm>
            <a:custGeom>
              <a:avLst/>
              <a:gdLst>
                <a:gd name="T0" fmla="*/ 0 w 357"/>
                <a:gd name="T1" fmla="*/ 303212 h 191"/>
                <a:gd name="T2" fmla="*/ 547687 w 357"/>
                <a:gd name="T3" fmla="*/ 85725 h 191"/>
                <a:gd name="T4" fmla="*/ 561975 w 357"/>
                <a:gd name="T5" fmla="*/ 0 h 191"/>
                <a:gd name="T6" fmla="*/ 0 60000 65536"/>
                <a:gd name="T7" fmla="*/ 0 60000 65536"/>
                <a:gd name="T8" fmla="*/ 0 60000 65536"/>
                <a:gd name="T9" fmla="*/ 0 w 357"/>
                <a:gd name="T10" fmla="*/ 0 h 191"/>
                <a:gd name="T11" fmla="*/ 357 w 357"/>
                <a:gd name="T12" fmla="*/ 191 h 191"/>
              </a:gdLst>
              <a:ahLst/>
              <a:cxnLst>
                <a:cxn ang="T6">
                  <a:pos x="T0" y="T1"/>
                </a:cxn>
                <a:cxn ang="T7">
                  <a:pos x="T2" y="T3"/>
                </a:cxn>
                <a:cxn ang="T8">
                  <a:pos x="T4" y="T5"/>
                </a:cxn>
              </a:cxnLst>
              <a:rect l="T9" t="T10" r="T11" b="T12"/>
              <a:pathLst>
                <a:path w="357" h="191">
                  <a:moveTo>
                    <a:pt x="0" y="191"/>
                  </a:moveTo>
                  <a:cubicBezTo>
                    <a:pt x="150" y="161"/>
                    <a:pt x="236" y="169"/>
                    <a:pt x="345" y="54"/>
                  </a:cubicBezTo>
                  <a:cubicBezTo>
                    <a:pt x="357" y="18"/>
                    <a:pt x="354" y="36"/>
                    <a:pt x="354" y="0"/>
                  </a:cubicBezTo>
                </a:path>
              </a:pathLst>
            </a:custGeom>
            <a:noFill/>
            <a:ln w="28575" cmpd="sng">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6" name="Freeform 15"/>
            <p:cNvSpPr>
              <a:spLocks/>
            </p:cNvSpPr>
            <p:nvPr/>
          </p:nvSpPr>
          <p:spPr bwMode="auto">
            <a:xfrm>
              <a:off x="404033" y="2134479"/>
              <a:ext cx="227231" cy="124852"/>
            </a:xfrm>
            <a:custGeom>
              <a:avLst/>
              <a:gdLst>
                <a:gd name="T0" fmla="*/ 0 w 182"/>
                <a:gd name="T1" fmla="*/ 158750 h 100"/>
                <a:gd name="T2" fmla="*/ 230188 w 182"/>
                <a:gd name="T3" fmla="*/ 85725 h 100"/>
                <a:gd name="T4" fmla="*/ 288925 w 182"/>
                <a:gd name="T5" fmla="*/ 0 h 100"/>
                <a:gd name="T6" fmla="*/ 0 60000 65536"/>
                <a:gd name="T7" fmla="*/ 0 60000 65536"/>
                <a:gd name="T8" fmla="*/ 0 60000 65536"/>
                <a:gd name="T9" fmla="*/ 0 w 182"/>
                <a:gd name="T10" fmla="*/ 0 h 100"/>
                <a:gd name="T11" fmla="*/ 182 w 182"/>
                <a:gd name="T12" fmla="*/ 100 h 100"/>
              </a:gdLst>
              <a:ahLst/>
              <a:cxnLst>
                <a:cxn ang="T6">
                  <a:pos x="T0" y="T1"/>
                </a:cxn>
                <a:cxn ang="T7">
                  <a:pos x="T2" y="T3"/>
                </a:cxn>
                <a:cxn ang="T8">
                  <a:pos x="T4" y="T5"/>
                </a:cxn>
              </a:cxnLst>
              <a:rect l="T9" t="T10" r="T11" b="T12"/>
              <a:pathLst>
                <a:path w="182" h="100">
                  <a:moveTo>
                    <a:pt x="0" y="100"/>
                  </a:moveTo>
                  <a:cubicBezTo>
                    <a:pt x="53" y="91"/>
                    <a:pt x="100" y="84"/>
                    <a:pt x="145" y="54"/>
                  </a:cubicBezTo>
                  <a:cubicBezTo>
                    <a:pt x="157" y="36"/>
                    <a:pt x="182" y="0"/>
                    <a:pt x="182" y="0"/>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7" name="Freeform 16"/>
            <p:cNvSpPr>
              <a:spLocks/>
            </p:cNvSpPr>
            <p:nvPr/>
          </p:nvSpPr>
          <p:spPr bwMode="auto">
            <a:xfrm>
              <a:off x="3479139" y="3859934"/>
              <a:ext cx="1963922" cy="1685502"/>
            </a:xfrm>
            <a:custGeom>
              <a:avLst/>
              <a:gdLst>
                <a:gd name="T0" fmla="*/ 1817687 w 1573"/>
                <a:gd name="T1" fmla="*/ 0 h 1350"/>
                <a:gd name="T2" fmla="*/ 1485900 w 1573"/>
                <a:gd name="T3" fmla="*/ 14288 h 1350"/>
                <a:gd name="T4" fmla="*/ 1371600 w 1573"/>
                <a:gd name="T5" fmla="*/ 42862 h 1350"/>
                <a:gd name="T6" fmla="*/ 1312862 w 1573"/>
                <a:gd name="T7" fmla="*/ 57150 h 1350"/>
                <a:gd name="T8" fmla="*/ 1082675 w 1573"/>
                <a:gd name="T9" fmla="*/ 128588 h 1350"/>
                <a:gd name="T10" fmla="*/ 808037 w 1573"/>
                <a:gd name="T11" fmla="*/ 273050 h 1350"/>
                <a:gd name="T12" fmla="*/ 592137 w 1573"/>
                <a:gd name="T13" fmla="*/ 403225 h 1350"/>
                <a:gd name="T14" fmla="*/ 519112 w 1573"/>
                <a:gd name="T15" fmla="*/ 504825 h 1350"/>
                <a:gd name="T16" fmla="*/ 447675 w 1573"/>
                <a:gd name="T17" fmla="*/ 677862 h 1350"/>
                <a:gd name="T18" fmla="*/ 404812 w 1573"/>
                <a:gd name="T19" fmla="*/ 706437 h 1350"/>
                <a:gd name="T20" fmla="*/ 274637 w 1573"/>
                <a:gd name="T21" fmla="*/ 836613 h 1350"/>
                <a:gd name="T22" fmla="*/ 173037 w 1573"/>
                <a:gd name="T23" fmla="*/ 995363 h 1350"/>
                <a:gd name="T24" fmla="*/ 144462 w 1573"/>
                <a:gd name="T25" fmla="*/ 1052513 h 1350"/>
                <a:gd name="T26" fmla="*/ 130175 w 1573"/>
                <a:gd name="T27" fmla="*/ 1139825 h 1350"/>
                <a:gd name="T28" fmla="*/ 101600 w 1573"/>
                <a:gd name="T29" fmla="*/ 1254125 h 1350"/>
                <a:gd name="T30" fmla="*/ 57150 w 1573"/>
                <a:gd name="T31" fmla="*/ 1543050 h 1350"/>
                <a:gd name="T32" fmla="*/ 87312 w 1573"/>
                <a:gd name="T33" fmla="*/ 1962150 h 1350"/>
                <a:gd name="T34" fmla="*/ 303212 w 1573"/>
                <a:gd name="T35" fmla="*/ 2033588 h 1350"/>
                <a:gd name="T36" fmla="*/ 476250 w 1573"/>
                <a:gd name="T37" fmla="*/ 2063750 h 1350"/>
                <a:gd name="T38" fmla="*/ 895350 w 1573"/>
                <a:gd name="T39" fmla="*/ 2106613 h 1350"/>
                <a:gd name="T40" fmla="*/ 1905000 w 1573"/>
                <a:gd name="T41" fmla="*/ 2092325 h 1350"/>
                <a:gd name="T42" fmla="*/ 2078037 w 1573"/>
                <a:gd name="T43" fmla="*/ 2063750 h 1350"/>
                <a:gd name="T44" fmla="*/ 2165350 w 1573"/>
                <a:gd name="T45" fmla="*/ 2049463 h 1350"/>
                <a:gd name="T46" fmla="*/ 2309812 w 1573"/>
                <a:gd name="T47" fmla="*/ 1933575 h 1350"/>
                <a:gd name="T48" fmla="*/ 2424112 w 1573"/>
                <a:gd name="T49" fmla="*/ 1154112 h 1350"/>
                <a:gd name="T50" fmla="*/ 2265362 w 1573"/>
                <a:gd name="T51" fmla="*/ 417513 h 1350"/>
                <a:gd name="T52" fmla="*/ 2120900 w 1573"/>
                <a:gd name="T53" fmla="*/ 273050 h 1350"/>
                <a:gd name="T54" fmla="*/ 1947862 w 1573"/>
                <a:gd name="T55" fmla="*/ 85725 h 1350"/>
                <a:gd name="T56" fmla="*/ 1817687 w 1573"/>
                <a:gd name="T57" fmla="*/ 0 h 13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573"/>
                <a:gd name="T88" fmla="*/ 0 h 1350"/>
                <a:gd name="T89" fmla="*/ 1573 w 1573"/>
                <a:gd name="T90" fmla="*/ 1350 h 13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573" h="1350">
                  <a:moveTo>
                    <a:pt x="1145" y="0"/>
                  </a:moveTo>
                  <a:cubicBezTo>
                    <a:pt x="1075" y="3"/>
                    <a:pt x="1005" y="2"/>
                    <a:pt x="936" y="9"/>
                  </a:cubicBezTo>
                  <a:cubicBezTo>
                    <a:pt x="911" y="11"/>
                    <a:pt x="888" y="21"/>
                    <a:pt x="864" y="27"/>
                  </a:cubicBezTo>
                  <a:cubicBezTo>
                    <a:pt x="852" y="30"/>
                    <a:pt x="827" y="36"/>
                    <a:pt x="827" y="36"/>
                  </a:cubicBezTo>
                  <a:cubicBezTo>
                    <a:pt x="779" y="60"/>
                    <a:pt x="735" y="72"/>
                    <a:pt x="682" y="81"/>
                  </a:cubicBezTo>
                  <a:cubicBezTo>
                    <a:pt x="619" y="114"/>
                    <a:pt x="576" y="147"/>
                    <a:pt x="509" y="172"/>
                  </a:cubicBezTo>
                  <a:cubicBezTo>
                    <a:pt x="464" y="218"/>
                    <a:pt x="436" y="231"/>
                    <a:pt x="373" y="254"/>
                  </a:cubicBezTo>
                  <a:cubicBezTo>
                    <a:pt x="370" y="259"/>
                    <a:pt x="332" y="308"/>
                    <a:pt x="327" y="318"/>
                  </a:cubicBezTo>
                  <a:cubicBezTo>
                    <a:pt x="327" y="319"/>
                    <a:pt x="294" y="412"/>
                    <a:pt x="282" y="427"/>
                  </a:cubicBezTo>
                  <a:cubicBezTo>
                    <a:pt x="275" y="435"/>
                    <a:pt x="263" y="438"/>
                    <a:pt x="255" y="445"/>
                  </a:cubicBezTo>
                  <a:cubicBezTo>
                    <a:pt x="226" y="471"/>
                    <a:pt x="200" y="500"/>
                    <a:pt x="173" y="527"/>
                  </a:cubicBezTo>
                  <a:cubicBezTo>
                    <a:pt x="127" y="573"/>
                    <a:pt x="151" y="543"/>
                    <a:pt x="109" y="627"/>
                  </a:cubicBezTo>
                  <a:cubicBezTo>
                    <a:pt x="103" y="639"/>
                    <a:pt x="91" y="663"/>
                    <a:pt x="91" y="663"/>
                  </a:cubicBezTo>
                  <a:cubicBezTo>
                    <a:pt x="88" y="681"/>
                    <a:pt x="86" y="700"/>
                    <a:pt x="82" y="718"/>
                  </a:cubicBezTo>
                  <a:cubicBezTo>
                    <a:pt x="77" y="742"/>
                    <a:pt x="68" y="766"/>
                    <a:pt x="64" y="790"/>
                  </a:cubicBezTo>
                  <a:cubicBezTo>
                    <a:pt x="28" y="1007"/>
                    <a:pt x="63" y="874"/>
                    <a:pt x="36" y="972"/>
                  </a:cubicBezTo>
                  <a:cubicBezTo>
                    <a:pt x="40" y="1060"/>
                    <a:pt x="0" y="1167"/>
                    <a:pt x="55" y="1236"/>
                  </a:cubicBezTo>
                  <a:cubicBezTo>
                    <a:pt x="83" y="1272"/>
                    <a:pt x="151" y="1274"/>
                    <a:pt x="191" y="1281"/>
                  </a:cubicBezTo>
                  <a:cubicBezTo>
                    <a:pt x="227" y="1287"/>
                    <a:pt x="300" y="1300"/>
                    <a:pt x="300" y="1300"/>
                  </a:cubicBezTo>
                  <a:cubicBezTo>
                    <a:pt x="401" y="1350"/>
                    <a:pt x="342" y="1327"/>
                    <a:pt x="564" y="1327"/>
                  </a:cubicBezTo>
                  <a:cubicBezTo>
                    <a:pt x="776" y="1327"/>
                    <a:pt x="988" y="1321"/>
                    <a:pt x="1200" y="1318"/>
                  </a:cubicBezTo>
                  <a:cubicBezTo>
                    <a:pt x="1236" y="1312"/>
                    <a:pt x="1273" y="1306"/>
                    <a:pt x="1309" y="1300"/>
                  </a:cubicBezTo>
                  <a:cubicBezTo>
                    <a:pt x="1327" y="1297"/>
                    <a:pt x="1364" y="1291"/>
                    <a:pt x="1364" y="1291"/>
                  </a:cubicBezTo>
                  <a:cubicBezTo>
                    <a:pt x="1391" y="1263"/>
                    <a:pt x="1455" y="1218"/>
                    <a:pt x="1455" y="1218"/>
                  </a:cubicBezTo>
                  <a:cubicBezTo>
                    <a:pt x="1496" y="1051"/>
                    <a:pt x="1516" y="900"/>
                    <a:pt x="1527" y="727"/>
                  </a:cubicBezTo>
                  <a:cubicBezTo>
                    <a:pt x="1524" y="634"/>
                    <a:pt x="1573" y="334"/>
                    <a:pt x="1427" y="263"/>
                  </a:cubicBezTo>
                  <a:cubicBezTo>
                    <a:pt x="1401" y="225"/>
                    <a:pt x="1363" y="212"/>
                    <a:pt x="1336" y="172"/>
                  </a:cubicBezTo>
                  <a:cubicBezTo>
                    <a:pt x="1304" y="124"/>
                    <a:pt x="1289" y="75"/>
                    <a:pt x="1227" y="54"/>
                  </a:cubicBezTo>
                  <a:cubicBezTo>
                    <a:pt x="1199" y="45"/>
                    <a:pt x="1145" y="35"/>
                    <a:pt x="1145" y="0"/>
                  </a:cubicBezTo>
                  <a:close/>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8" name="Freeform 17"/>
            <p:cNvSpPr>
              <a:spLocks/>
            </p:cNvSpPr>
            <p:nvPr/>
          </p:nvSpPr>
          <p:spPr bwMode="auto">
            <a:xfrm>
              <a:off x="2387932" y="3584011"/>
              <a:ext cx="3252394" cy="2465828"/>
            </a:xfrm>
            <a:custGeom>
              <a:avLst/>
              <a:gdLst>
                <a:gd name="T0" fmla="*/ 3811587 w 2605"/>
                <a:gd name="T1" fmla="*/ 31750 h 1975"/>
                <a:gd name="T2" fmla="*/ 2382837 w 2605"/>
                <a:gd name="T3" fmla="*/ 17463 h 1975"/>
                <a:gd name="T4" fmla="*/ 1920875 w 2605"/>
                <a:gd name="T5" fmla="*/ 161925 h 1975"/>
                <a:gd name="T6" fmla="*/ 1778000 w 2605"/>
                <a:gd name="T7" fmla="*/ 234950 h 1975"/>
                <a:gd name="T8" fmla="*/ 1690687 w 2605"/>
                <a:gd name="T9" fmla="*/ 320675 h 1975"/>
                <a:gd name="T10" fmla="*/ 1330325 w 2605"/>
                <a:gd name="T11" fmla="*/ 652463 h 1975"/>
                <a:gd name="T12" fmla="*/ 1157287 w 2605"/>
                <a:gd name="T13" fmla="*/ 711200 h 1975"/>
                <a:gd name="T14" fmla="*/ 1069975 w 2605"/>
                <a:gd name="T15" fmla="*/ 739775 h 1975"/>
                <a:gd name="T16" fmla="*/ 954087 w 2605"/>
                <a:gd name="T17" fmla="*/ 841375 h 1975"/>
                <a:gd name="T18" fmla="*/ 925512 w 2605"/>
                <a:gd name="T19" fmla="*/ 927100 h 1975"/>
                <a:gd name="T20" fmla="*/ 723900 w 2605"/>
                <a:gd name="T21" fmla="*/ 1144588 h 1975"/>
                <a:gd name="T22" fmla="*/ 493712 w 2605"/>
                <a:gd name="T23" fmla="*/ 1244600 h 1975"/>
                <a:gd name="T24" fmla="*/ 406400 w 2605"/>
                <a:gd name="T25" fmla="*/ 1273175 h 1975"/>
                <a:gd name="T26" fmla="*/ 204787 w 2605"/>
                <a:gd name="T27" fmla="*/ 1576388 h 1975"/>
                <a:gd name="T28" fmla="*/ 160337 w 2605"/>
                <a:gd name="T29" fmla="*/ 1663701 h 1975"/>
                <a:gd name="T30" fmla="*/ 103187 w 2605"/>
                <a:gd name="T31" fmla="*/ 1808163 h 1975"/>
                <a:gd name="T32" fmla="*/ 46037 w 2605"/>
                <a:gd name="T33" fmla="*/ 2097088 h 1975"/>
                <a:gd name="T34" fmla="*/ 31750 w 2605"/>
                <a:gd name="T35" fmla="*/ 2154238 h 1975"/>
                <a:gd name="T36" fmla="*/ 17462 w 2605"/>
                <a:gd name="T37" fmla="*/ 2211388 h 1975"/>
                <a:gd name="T38" fmla="*/ 88900 w 2605"/>
                <a:gd name="T39" fmla="*/ 2573338 h 1975"/>
                <a:gd name="T40" fmla="*/ 204787 w 2605"/>
                <a:gd name="T41" fmla="*/ 2687638 h 1975"/>
                <a:gd name="T42" fmla="*/ 334962 w 2605"/>
                <a:gd name="T43" fmla="*/ 2774951 h 1975"/>
                <a:gd name="T44" fmla="*/ 839787 w 2605"/>
                <a:gd name="T45" fmla="*/ 2817813 h 1975"/>
                <a:gd name="T46" fmla="*/ 1200150 w 2605"/>
                <a:gd name="T47" fmla="*/ 2890838 h 1975"/>
                <a:gd name="T48" fmla="*/ 1373187 w 2605"/>
                <a:gd name="T49" fmla="*/ 2990851 h 1975"/>
                <a:gd name="T50" fmla="*/ 1806575 w 2605"/>
                <a:gd name="T51" fmla="*/ 3135313 h 1975"/>
                <a:gd name="T52" fmla="*/ 2455862 w 2605"/>
                <a:gd name="T53" fmla="*/ 3121026 h 1975"/>
                <a:gd name="T54" fmla="*/ 2859087 w 2605"/>
                <a:gd name="T55" fmla="*/ 3019426 h 1975"/>
                <a:gd name="T56" fmla="*/ 3062287 w 2605"/>
                <a:gd name="T57" fmla="*/ 2933701 h 1975"/>
                <a:gd name="T58" fmla="*/ 3292475 w 2605"/>
                <a:gd name="T59" fmla="*/ 2846388 h 1975"/>
                <a:gd name="T60" fmla="*/ 3408362 w 2605"/>
                <a:gd name="T61" fmla="*/ 2789238 h 1975"/>
                <a:gd name="T62" fmla="*/ 3567112 w 2605"/>
                <a:gd name="T63" fmla="*/ 2717801 h 1975"/>
                <a:gd name="T64" fmla="*/ 3870325 w 2605"/>
                <a:gd name="T65" fmla="*/ 2384426 h 1975"/>
                <a:gd name="T66" fmla="*/ 3927475 w 2605"/>
                <a:gd name="T67" fmla="*/ 2125663 h 1975"/>
                <a:gd name="T68" fmla="*/ 3941762 w 2605"/>
                <a:gd name="T69" fmla="*/ 1981201 h 1975"/>
                <a:gd name="T70" fmla="*/ 3956050 w 2605"/>
                <a:gd name="T71" fmla="*/ 1922463 h 1975"/>
                <a:gd name="T72" fmla="*/ 3984625 w 2605"/>
                <a:gd name="T73" fmla="*/ 1677988 h 1975"/>
                <a:gd name="T74" fmla="*/ 3998912 w 2605"/>
                <a:gd name="T75" fmla="*/ 1114425 h 1975"/>
                <a:gd name="T76" fmla="*/ 3856037 w 2605"/>
                <a:gd name="T77" fmla="*/ 104775 h 1975"/>
                <a:gd name="T78" fmla="*/ 3811587 w 2605"/>
                <a:gd name="T79" fmla="*/ 31750 h 197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05"/>
                <a:gd name="T121" fmla="*/ 0 h 1975"/>
                <a:gd name="T122" fmla="*/ 2605 w 2605"/>
                <a:gd name="T123" fmla="*/ 1975 h 197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05" h="1975">
                  <a:moveTo>
                    <a:pt x="2401" y="20"/>
                  </a:moveTo>
                  <a:cubicBezTo>
                    <a:pt x="2077" y="0"/>
                    <a:pt x="1897" y="6"/>
                    <a:pt x="1501" y="11"/>
                  </a:cubicBezTo>
                  <a:cubicBezTo>
                    <a:pt x="1431" y="48"/>
                    <a:pt x="1288" y="89"/>
                    <a:pt x="1210" y="102"/>
                  </a:cubicBezTo>
                  <a:cubicBezTo>
                    <a:pt x="1159" y="120"/>
                    <a:pt x="1158" y="114"/>
                    <a:pt x="1120" y="148"/>
                  </a:cubicBezTo>
                  <a:cubicBezTo>
                    <a:pt x="1101" y="165"/>
                    <a:pt x="1065" y="202"/>
                    <a:pt x="1065" y="202"/>
                  </a:cubicBezTo>
                  <a:cubicBezTo>
                    <a:pt x="1032" y="303"/>
                    <a:pt x="935" y="372"/>
                    <a:pt x="838" y="411"/>
                  </a:cubicBezTo>
                  <a:cubicBezTo>
                    <a:pt x="802" y="425"/>
                    <a:pt x="765" y="436"/>
                    <a:pt x="729" y="448"/>
                  </a:cubicBezTo>
                  <a:cubicBezTo>
                    <a:pt x="711" y="454"/>
                    <a:pt x="674" y="466"/>
                    <a:pt x="674" y="466"/>
                  </a:cubicBezTo>
                  <a:cubicBezTo>
                    <a:pt x="651" y="489"/>
                    <a:pt x="619" y="503"/>
                    <a:pt x="601" y="530"/>
                  </a:cubicBezTo>
                  <a:cubicBezTo>
                    <a:pt x="590" y="546"/>
                    <a:pt x="593" y="568"/>
                    <a:pt x="583" y="584"/>
                  </a:cubicBezTo>
                  <a:cubicBezTo>
                    <a:pt x="571" y="602"/>
                    <a:pt x="476" y="706"/>
                    <a:pt x="456" y="721"/>
                  </a:cubicBezTo>
                  <a:cubicBezTo>
                    <a:pt x="390" y="771"/>
                    <a:pt x="434" y="744"/>
                    <a:pt x="311" y="784"/>
                  </a:cubicBezTo>
                  <a:cubicBezTo>
                    <a:pt x="293" y="790"/>
                    <a:pt x="256" y="802"/>
                    <a:pt x="256" y="802"/>
                  </a:cubicBezTo>
                  <a:cubicBezTo>
                    <a:pt x="199" y="862"/>
                    <a:pt x="173" y="926"/>
                    <a:pt x="129" y="993"/>
                  </a:cubicBezTo>
                  <a:cubicBezTo>
                    <a:pt x="96" y="1097"/>
                    <a:pt x="149" y="939"/>
                    <a:pt x="101" y="1048"/>
                  </a:cubicBezTo>
                  <a:cubicBezTo>
                    <a:pt x="86" y="1081"/>
                    <a:pt x="85" y="1107"/>
                    <a:pt x="65" y="1139"/>
                  </a:cubicBezTo>
                  <a:cubicBezTo>
                    <a:pt x="57" y="1201"/>
                    <a:pt x="44" y="1260"/>
                    <a:pt x="29" y="1321"/>
                  </a:cubicBezTo>
                  <a:cubicBezTo>
                    <a:pt x="26" y="1333"/>
                    <a:pt x="23" y="1345"/>
                    <a:pt x="20" y="1357"/>
                  </a:cubicBezTo>
                  <a:cubicBezTo>
                    <a:pt x="17" y="1369"/>
                    <a:pt x="11" y="1393"/>
                    <a:pt x="11" y="1393"/>
                  </a:cubicBezTo>
                  <a:cubicBezTo>
                    <a:pt x="16" y="1469"/>
                    <a:pt x="0" y="1563"/>
                    <a:pt x="56" y="1621"/>
                  </a:cubicBezTo>
                  <a:cubicBezTo>
                    <a:pt x="85" y="1709"/>
                    <a:pt x="51" y="1653"/>
                    <a:pt x="129" y="1693"/>
                  </a:cubicBezTo>
                  <a:cubicBezTo>
                    <a:pt x="159" y="1708"/>
                    <a:pt x="174" y="1739"/>
                    <a:pt x="211" y="1748"/>
                  </a:cubicBezTo>
                  <a:cubicBezTo>
                    <a:pt x="309" y="1772"/>
                    <a:pt x="431" y="1770"/>
                    <a:pt x="529" y="1775"/>
                  </a:cubicBezTo>
                  <a:cubicBezTo>
                    <a:pt x="604" y="1784"/>
                    <a:pt x="685" y="1791"/>
                    <a:pt x="756" y="1821"/>
                  </a:cubicBezTo>
                  <a:cubicBezTo>
                    <a:pt x="795" y="1838"/>
                    <a:pt x="827" y="1865"/>
                    <a:pt x="865" y="1884"/>
                  </a:cubicBezTo>
                  <a:cubicBezTo>
                    <a:pt x="948" y="1926"/>
                    <a:pt x="1047" y="1957"/>
                    <a:pt x="1138" y="1975"/>
                  </a:cubicBezTo>
                  <a:cubicBezTo>
                    <a:pt x="1274" y="1972"/>
                    <a:pt x="1411" y="1973"/>
                    <a:pt x="1547" y="1966"/>
                  </a:cubicBezTo>
                  <a:cubicBezTo>
                    <a:pt x="1623" y="1962"/>
                    <a:pt x="1731" y="1938"/>
                    <a:pt x="1801" y="1902"/>
                  </a:cubicBezTo>
                  <a:cubicBezTo>
                    <a:pt x="1845" y="1879"/>
                    <a:pt x="1880" y="1860"/>
                    <a:pt x="1929" y="1848"/>
                  </a:cubicBezTo>
                  <a:cubicBezTo>
                    <a:pt x="2023" y="1801"/>
                    <a:pt x="1975" y="1819"/>
                    <a:pt x="2074" y="1793"/>
                  </a:cubicBezTo>
                  <a:cubicBezTo>
                    <a:pt x="2100" y="1786"/>
                    <a:pt x="2121" y="1766"/>
                    <a:pt x="2147" y="1757"/>
                  </a:cubicBezTo>
                  <a:cubicBezTo>
                    <a:pt x="2184" y="1745"/>
                    <a:pt x="2210" y="1737"/>
                    <a:pt x="2247" y="1712"/>
                  </a:cubicBezTo>
                  <a:cubicBezTo>
                    <a:pt x="2330" y="1655"/>
                    <a:pt x="2392" y="1592"/>
                    <a:pt x="2438" y="1502"/>
                  </a:cubicBezTo>
                  <a:cubicBezTo>
                    <a:pt x="2452" y="1448"/>
                    <a:pt x="2460" y="1393"/>
                    <a:pt x="2474" y="1339"/>
                  </a:cubicBezTo>
                  <a:cubicBezTo>
                    <a:pt x="2477" y="1309"/>
                    <a:pt x="2479" y="1278"/>
                    <a:pt x="2483" y="1248"/>
                  </a:cubicBezTo>
                  <a:cubicBezTo>
                    <a:pt x="2485" y="1235"/>
                    <a:pt x="2490" y="1224"/>
                    <a:pt x="2492" y="1211"/>
                  </a:cubicBezTo>
                  <a:cubicBezTo>
                    <a:pt x="2499" y="1160"/>
                    <a:pt x="2510" y="1057"/>
                    <a:pt x="2510" y="1057"/>
                  </a:cubicBezTo>
                  <a:cubicBezTo>
                    <a:pt x="2513" y="939"/>
                    <a:pt x="2519" y="820"/>
                    <a:pt x="2519" y="702"/>
                  </a:cubicBezTo>
                  <a:cubicBezTo>
                    <a:pt x="2519" y="638"/>
                    <a:pt x="2605" y="183"/>
                    <a:pt x="2429" y="66"/>
                  </a:cubicBezTo>
                  <a:cubicBezTo>
                    <a:pt x="2417" y="23"/>
                    <a:pt x="2430" y="36"/>
                    <a:pt x="2401" y="20"/>
                  </a:cubicBezTo>
                  <a:close/>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09" name="Freeform 18"/>
            <p:cNvSpPr>
              <a:spLocks/>
            </p:cNvSpPr>
            <p:nvPr/>
          </p:nvSpPr>
          <p:spPr bwMode="auto">
            <a:xfrm>
              <a:off x="4532890" y="2406657"/>
              <a:ext cx="1159875" cy="976343"/>
            </a:xfrm>
            <a:custGeom>
              <a:avLst/>
              <a:gdLst>
                <a:gd name="T0" fmla="*/ 1444625 w 929"/>
                <a:gd name="T1" fmla="*/ 0 h 782"/>
                <a:gd name="T2" fmla="*/ 1430337 w 929"/>
                <a:gd name="T3" fmla="*/ 173037 h 782"/>
                <a:gd name="T4" fmla="*/ 1358900 w 929"/>
                <a:gd name="T5" fmla="*/ 274638 h 782"/>
                <a:gd name="T6" fmla="*/ 1098550 w 929"/>
                <a:gd name="T7" fmla="*/ 476250 h 782"/>
                <a:gd name="T8" fmla="*/ 954087 w 929"/>
                <a:gd name="T9" fmla="*/ 547688 h 782"/>
                <a:gd name="T10" fmla="*/ 896937 w 929"/>
                <a:gd name="T11" fmla="*/ 576263 h 782"/>
                <a:gd name="T12" fmla="*/ 868362 w 929"/>
                <a:gd name="T13" fmla="*/ 606425 h 782"/>
                <a:gd name="T14" fmla="*/ 334962 w 929"/>
                <a:gd name="T15" fmla="*/ 735012 h 782"/>
                <a:gd name="T16" fmla="*/ 46037 w 929"/>
                <a:gd name="T17" fmla="*/ 808037 h 782"/>
                <a:gd name="T18" fmla="*/ 204787 w 929"/>
                <a:gd name="T19" fmla="*/ 981075 h 782"/>
                <a:gd name="T20" fmla="*/ 652462 w 929"/>
                <a:gd name="T21" fmla="*/ 1023938 h 782"/>
                <a:gd name="T22" fmla="*/ 811212 w 929"/>
                <a:gd name="T23" fmla="*/ 1052513 h 782"/>
                <a:gd name="T24" fmla="*/ 939800 w 929"/>
                <a:gd name="T25" fmla="*/ 1096963 h 782"/>
                <a:gd name="T26" fmla="*/ 1055687 w 929"/>
                <a:gd name="T27" fmla="*/ 1125538 h 782"/>
                <a:gd name="T28" fmla="*/ 1474787 w 929"/>
                <a:gd name="T29" fmla="*/ 1241425 h 7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29"/>
                <a:gd name="T46" fmla="*/ 0 h 782"/>
                <a:gd name="T47" fmla="*/ 929 w 929"/>
                <a:gd name="T48" fmla="*/ 782 h 78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29" h="782">
                  <a:moveTo>
                    <a:pt x="910" y="0"/>
                  </a:moveTo>
                  <a:cubicBezTo>
                    <a:pt x="907" y="36"/>
                    <a:pt x="908" y="73"/>
                    <a:pt x="901" y="109"/>
                  </a:cubicBezTo>
                  <a:cubicBezTo>
                    <a:pt x="895" y="142"/>
                    <a:pt x="875" y="149"/>
                    <a:pt x="856" y="173"/>
                  </a:cubicBezTo>
                  <a:cubicBezTo>
                    <a:pt x="808" y="232"/>
                    <a:pt x="765" y="276"/>
                    <a:pt x="692" y="300"/>
                  </a:cubicBezTo>
                  <a:cubicBezTo>
                    <a:pt x="660" y="332"/>
                    <a:pt x="644" y="334"/>
                    <a:pt x="601" y="345"/>
                  </a:cubicBezTo>
                  <a:cubicBezTo>
                    <a:pt x="589" y="351"/>
                    <a:pt x="576" y="355"/>
                    <a:pt x="565" y="363"/>
                  </a:cubicBezTo>
                  <a:cubicBezTo>
                    <a:pt x="558" y="368"/>
                    <a:pt x="555" y="378"/>
                    <a:pt x="547" y="382"/>
                  </a:cubicBezTo>
                  <a:cubicBezTo>
                    <a:pt x="451" y="431"/>
                    <a:pt x="316" y="451"/>
                    <a:pt x="211" y="463"/>
                  </a:cubicBezTo>
                  <a:cubicBezTo>
                    <a:pt x="147" y="480"/>
                    <a:pt x="85" y="472"/>
                    <a:pt x="29" y="509"/>
                  </a:cubicBezTo>
                  <a:cubicBezTo>
                    <a:pt x="0" y="595"/>
                    <a:pt x="52" y="607"/>
                    <a:pt x="129" y="618"/>
                  </a:cubicBezTo>
                  <a:cubicBezTo>
                    <a:pt x="221" y="631"/>
                    <a:pt x="318" y="636"/>
                    <a:pt x="411" y="645"/>
                  </a:cubicBezTo>
                  <a:cubicBezTo>
                    <a:pt x="444" y="653"/>
                    <a:pt x="478" y="655"/>
                    <a:pt x="511" y="663"/>
                  </a:cubicBezTo>
                  <a:cubicBezTo>
                    <a:pt x="539" y="670"/>
                    <a:pt x="564" y="684"/>
                    <a:pt x="592" y="691"/>
                  </a:cubicBezTo>
                  <a:cubicBezTo>
                    <a:pt x="616" y="697"/>
                    <a:pt x="665" y="709"/>
                    <a:pt x="665" y="709"/>
                  </a:cubicBezTo>
                  <a:cubicBezTo>
                    <a:pt x="727" y="750"/>
                    <a:pt x="855" y="782"/>
                    <a:pt x="929" y="782"/>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10" name="Freeform 19"/>
            <p:cNvSpPr>
              <a:spLocks/>
            </p:cNvSpPr>
            <p:nvPr/>
          </p:nvSpPr>
          <p:spPr bwMode="auto">
            <a:xfrm>
              <a:off x="4831286" y="4907442"/>
              <a:ext cx="319621" cy="335852"/>
            </a:xfrm>
            <a:custGeom>
              <a:avLst/>
              <a:gdLst>
                <a:gd name="T0" fmla="*/ 349250 w 256"/>
                <a:gd name="T1" fmla="*/ 7938 h 269"/>
                <a:gd name="T2" fmla="*/ 133350 w 256"/>
                <a:gd name="T3" fmla="*/ 109538 h 269"/>
                <a:gd name="T4" fmla="*/ 119062 w 256"/>
                <a:gd name="T5" fmla="*/ 166688 h 269"/>
                <a:gd name="T6" fmla="*/ 3175 w 256"/>
                <a:gd name="T7" fmla="*/ 268288 h 269"/>
                <a:gd name="T8" fmla="*/ 90487 w 256"/>
                <a:gd name="T9" fmla="*/ 427038 h 269"/>
                <a:gd name="T10" fmla="*/ 249237 w 256"/>
                <a:gd name="T11" fmla="*/ 339725 h 269"/>
                <a:gd name="T12" fmla="*/ 320675 w 256"/>
                <a:gd name="T13" fmla="*/ 209550 h 269"/>
                <a:gd name="T14" fmla="*/ 349250 w 256"/>
                <a:gd name="T15" fmla="*/ 7938 h 269"/>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269"/>
                <a:gd name="T26" fmla="*/ 256 w 256"/>
                <a:gd name="T27" fmla="*/ 269 h 2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269">
                  <a:moveTo>
                    <a:pt x="220" y="5"/>
                  </a:moveTo>
                  <a:cubicBezTo>
                    <a:pt x="147" y="12"/>
                    <a:pt x="110" y="0"/>
                    <a:pt x="84" y="69"/>
                  </a:cubicBezTo>
                  <a:cubicBezTo>
                    <a:pt x="80" y="81"/>
                    <a:pt x="80" y="94"/>
                    <a:pt x="75" y="105"/>
                  </a:cubicBezTo>
                  <a:cubicBezTo>
                    <a:pt x="62" y="135"/>
                    <a:pt x="2" y="169"/>
                    <a:pt x="2" y="169"/>
                  </a:cubicBezTo>
                  <a:cubicBezTo>
                    <a:pt x="10" y="235"/>
                    <a:pt x="0" y="251"/>
                    <a:pt x="57" y="269"/>
                  </a:cubicBezTo>
                  <a:cubicBezTo>
                    <a:pt x="112" y="260"/>
                    <a:pt x="126" y="258"/>
                    <a:pt x="157" y="214"/>
                  </a:cubicBezTo>
                  <a:cubicBezTo>
                    <a:pt x="167" y="173"/>
                    <a:pt x="166" y="156"/>
                    <a:pt x="202" y="132"/>
                  </a:cubicBezTo>
                  <a:cubicBezTo>
                    <a:pt x="241" y="73"/>
                    <a:pt x="256" y="76"/>
                    <a:pt x="220" y="5"/>
                  </a:cubicBezTo>
                  <a:close/>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11" name="Freeform 20"/>
            <p:cNvSpPr>
              <a:spLocks/>
            </p:cNvSpPr>
            <p:nvPr/>
          </p:nvSpPr>
          <p:spPr bwMode="auto">
            <a:xfrm>
              <a:off x="381560" y="3019680"/>
              <a:ext cx="5287483" cy="2224863"/>
            </a:xfrm>
            <a:custGeom>
              <a:avLst/>
              <a:gdLst>
                <a:gd name="T0" fmla="*/ 6723063 w 4235"/>
                <a:gd name="T1" fmla="*/ 0 h 1782"/>
                <a:gd name="T2" fmla="*/ 6492874 w 4235"/>
                <a:gd name="T3" fmla="*/ 14288 h 1782"/>
                <a:gd name="T4" fmla="*/ 6319837 w 4235"/>
                <a:gd name="T5" fmla="*/ 57150 h 1782"/>
                <a:gd name="T6" fmla="*/ 5137150 w 4235"/>
                <a:gd name="T7" fmla="*/ 71438 h 1782"/>
                <a:gd name="T8" fmla="*/ 4876800 w 4235"/>
                <a:gd name="T9" fmla="*/ 173038 h 1782"/>
                <a:gd name="T10" fmla="*/ 4602162 w 4235"/>
                <a:gd name="T11" fmla="*/ 303213 h 1782"/>
                <a:gd name="T12" fmla="*/ 4414837 w 4235"/>
                <a:gd name="T13" fmla="*/ 403225 h 1782"/>
                <a:gd name="T14" fmla="*/ 4284662 w 4235"/>
                <a:gd name="T15" fmla="*/ 476250 h 1782"/>
                <a:gd name="T16" fmla="*/ 4184650 w 4235"/>
                <a:gd name="T17" fmla="*/ 590550 h 1782"/>
                <a:gd name="T18" fmla="*/ 4154487 w 4235"/>
                <a:gd name="T19" fmla="*/ 635000 h 1782"/>
                <a:gd name="T20" fmla="*/ 3995738 w 4235"/>
                <a:gd name="T21" fmla="*/ 822325 h 1782"/>
                <a:gd name="T22" fmla="*/ 3867150 w 4235"/>
                <a:gd name="T23" fmla="*/ 893763 h 1782"/>
                <a:gd name="T24" fmla="*/ 3751263 w 4235"/>
                <a:gd name="T25" fmla="*/ 966788 h 1782"/>
                <a:gd name="T26" fmla="*/ 3606800 w 4235"/>
                <a:gd name="T27" fmla="*/ 1096963 h 1782"/>
                <a:gd name="T28" fmla="*/ 3462338 w 4235"/>
                <a:gd name="T29" fmla="*/ 1211263 h 1782"/>
                <a:gd name="T30" fmla="*/ 3260725 w 4235"/>
                <a:gd name="T31" fmla="*/ 1355725 h 1782"/>
                <a:gd name="T32" fmla="*/ 3187700 w 4235"/>
                <a:gd name="T33" fmla="*/ 1414463 h 1782"/>
                <a:gd name="T34" fmla="*/ 2900362 w 4235"/>
                <a:gd name="T35" fmla="*/ 1528762 h 1782"/>
                <a:gd name="T36" fmla="*/ 2711450 w 4235"/>
                <a:gd name="T37" fmla="*/ 1616075 h 1782"/>
                <a:gd name="T38" fmla="*/ 2336800 w 4235"/>
                <a:gd name="T39" fmla="*/ 1947863 h 1782"/>
                <a:gd name="T40" fmla="*/ 2047875 w 4235"/>
                <a:gd name="T41" fmla="*/ 2236788 h 1782"/>
                <a:gd name="T42" fmla="*/ 1976438 w 4235"/>
                <a:gd name="T43" fmla="*/ 2293938 h 1782"/>
                <a:gd name="T44" fmla="*/ 1919288 w 4235"/>
                <a:gd name="T45" fmla="*/ 2338388 h 1782"/>
                <a:gd name="T46" fmla="*/ 1874838 w 4235"/>
                <a:gd name="T47" fmla="*/ 2366963 h 1782"/>
                <a:gd name="T48" fmla="*/ 1557337 w 4235"/>
                <a:gd name="T49" fmla="*/ 2481263 h 1782"/>
                <a:gd name="T50" fmla="*/ 1471612 w 4235"/>
                <a:gd name="T51" fmla="*/ 2497138 h 1782"/>
                <a:gd name="T52" fmla="*/ 1427162 w 4235"/>
                <a:gd name="T53" fmla="*/ 2511425 h 1782"/>
                <a:gd name="T54" fmla="*/ 1312862 w 4235"/>
                <a:gd name="T55" fmla="*/ 2540000 h 1782"/>
                <a:gd name="T56" fmla="*/ 1139825 w 4235"/>
                <a:gd name="T57" fmla="*/ 2597150 h 1782"/>
                <a:gd name="T58" fmla="*/ 966788 w 4235"/>
                <a:gd name="T59" fmla="*/ 2684463 h 1782"/>
                <a:gd name="T60" fmla="*/ 590550 w 4235"/>
                <a:gd name="T61" fmla="*/ 2755900 h 1782"/>
                <a:gd name="T62" fmla="*/ 0 w 4235"/>
                <a:gd name="T63" fmla="*/ 2828925 h 17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35"/>
                <a:gd name="T97" fmla="*/ 0 h 1782"/>
                <a:gd name="T98" fmla="*/ 4235 w 4235"/>
                <a:gd name="T99" fmla="*/ 1782 h 17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35" h="1782">
                  <a:moveTo>
                    <a:pt x="4235" y="0"/>
                  </a:moveTo>
                  <a:cubicBezTo>
                    <a:pt x="4187" y="3"/>
                    <a:pt x="4138" y="3"/>
                    <a:pt x="4090" y="9"/>
                  </a:cubicBezTo>
                  <a:cubicBezTo>
                    <a:pt x="4053" y="14"/>
                    <a:pt x="4018" y="36"/>
                    <a:pt x="3981" y="36"/>
                  </a:cubicBezTo>
                  <a:cubicBezTo>
                    <a:pt x="3733" y="39"/>
                    <a:pt x="3484" y="42"/>
                    <a:pt x="3236" y="45"/>
                  </a:cubicBezTo>
                  <a:cubicBezTo>
                    <a:pt x="3179" y="64"/>
                    <a:pt x="3130" y="95"/>
                    <a:pt x="3072" y="109"/>
                  </a:cubicBezTo>
                  <a:cubicBezTo>
                    <a:pt x="2999" y="157"/>
                    <a:pt x="2980" y="165"/>
                    <a:pt x="2899" y="191"/>
                  </a:cubicBezTo>
                  <a:cubicBezTo>
                    <a:pt x="2862" y="216"/>
                    <a:pt x="2820" y="230"/>
                    <a:pt x="2781" y="254"/>
                  </a:cubicBezTo>
                  <a:cubicBezTo>
                    <a:pt x="2703" y="302"/>
                    <a:pt x="2755" y="282"/>
                    <a:pt x="2699" y="300"/>
                  </a:cubicBezTo>
                  <a:cubicBezTo>
                    <a:pt x="2654" y="330"/>
                    <a:pt x="2678" y="309"/>
                    <a:pt x="2636" y="372"/>
                  </a:cubicBezTo>
                  <a:cubicBezTo>
                    <a:pt x="2630" y="381"/>
                    <a:pt x="2617" y="400"/>
                    <a:pt x="2617" y="400"/>
                  </a:cubicBezTo>
                  <a:cubicBezTo>
                    <a:pt x="2601" y="464"/>
                    <a:pt x="2572" y="481"/>
                    <a:pt x="2517" y="518"/>
                  </a:cubicBezTo>
                  <a:cubicBezTo>
                    <a:pt x="2489" y="537"/>
                    <a:pt x="2468" y="552"/>
                    <a:pt x="2436" y="563"/>
                  </a:cubicBezTo>
                  <a:cubicBezTo>
                    <a:pt x="2414" y="587"/>
                    <a:pt x="2394" y="599"/>
                    <a:pt x="2363" y="609"/>
                  </a:cubicBezTo>
                  <a:cubicBezTo>
                    <a:pt x="2340" y="643"/>
                    <a:pt x="2306" y="668"/>
                    <a:pt x="2272" y="691"/>
                  </a:cubicBezTo>
                  <a:cubicBezTo>
                    <a:pt x="2249" y="725"/>
                    <a:pt x="2213" y="736"/>
                    <a:pt x="2181" y="763"/>
                  </a:cubicBezTo>
                  <a:cubicBezTo>
                    <a:pt x="2141" y="796"/>
                    <a:pt x="2097" y="824"/>
                    <a:pt x="2054" y="854"/>
                  </a:cubicBezTo>
                  <a:cubicBezTo>
                    <a:pt x="2038" y="865"/>
                    <a:pt x="2025" y="881"/>
                    <a:pt x="2008" y="891"/>
                  </a:cubicBezTo>
                  <a:cubicBezTo>
                    <a:pt x="1960" y="919"/>
                    <a:pt x="1882" y="945"/>
                    <a:pt x="1827" y="963"/>
                  </a:cubicBezTo>
                  <a:cubicBezTo>
                    <a:pt x="1789" y="988"/>
                    <a:pt x="1747" y="995"/>
                    <a:pt x="1708" y="1018"/>
                  </a:cubicBezTo>
                  <a:cubicBezTo>
                    <a:pt x="1617" y="1072"/>
                    <a:pt x="1546" y="1153"/>
                    <a:pt x="1472" y="1227"/>
                  </a:cubicBezTo>
                  <a:cubicBezTo>
                    <a:pt x="1414" y="1285"/>
                    <a:pt x="1373" y="1382"/>
                    <a:pt x="1290" y="1409"/>
                  </a:cubicBezTo>
                  <a:cubicBezTo>
                    <a:pt x="1255" y="1462"/>
                    <a:pt x="1293" y="1417"/>
                    <a:pt x="1245" y="1445"/>
                  </a:cubicBezTo>
                  <a:cubicBezTo>
                    <a:pt x="1232" y="1453"/>
                    <a:pt x="1221" y="1464"/>
                    <a:pt x="1209" y="1473"/>
                  </a:cubicBezTo>
                  <a:cubicBezTo>
                    <a:pt x="1200" y="1479"/>
                    <a:pt x="1191" y="1486"/>
                    <a:pt x="1181" y="1491"/>
                  </a:cubicBezTo>
                  <a:cubicBezTo>
                    <a:pt x="1123" y="1524"/>
                    <a:pt x="1045" y="1547"/>
                    <a:pt x="981" y="1563"/>
                  </a:cubicBezTo>
                  <a:cubicBezTo>
                    <a:pt x="963" y="1567"/>
                    <a:pt x="945" y="1569"/>
                    <a:pt x="927" y="1573"/>
                  </a:cubicBezTo>
                  <a:cubicBezTo>
                    <a:pt x="917" y="1575"/>
                    <a:pt x="908" y="1579"/>
                    <a:pt x="899" y="1582"/>
                  </a:cubicBezTo>
                  <a:cubicBezTo>
                    <a:pt x="875" y="1588"/>
                    <a:pt x="827" y="1600"/>
                    <a:pt x="827" y="1600"/>
                  </a:cubicBezTo>
                  <a:cubicBezTo>
                    <a:pt x="791" y="1623"/>
                    <a:pt x="755" y="1618"/>
                    <a:pt x="718" y="1636"/>
                  </a:cubicBezTo>
                  <a:cubicBezTo>
                    <a:pt x="684" y="1652"/>
                    <a:pt x="644" y="1680"/>
                    <a:pt x="609" y="1691"/>
                  </a:cubicBezTo>
                  <a:cubicBezTo>
                    <a:pt x="534" y="1714"/>
                    <a:pt x="449" y="1721"/>
                    <a:pt x="372" y="1736"/>
                  </a:cubicBezTo>
                  <a:cubicBezTo>
                    <a:pt x="245" y="1761"/>
                    <a:pt x="131" y="1782"/>
                    <a:pt x="0" y="1782"/>
                  </a:cubicBezTo>
                </a:path>
              </a:pathLst>
            </a:custGeom>
            <a:noFill/>
            <a:ln w="57150" cmpd="sng">
              <a:solidFill>
                <a:schemeClr val="accent2"/>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12" name="Freeform 21"/>
            <p:cNvSpPr>
              <a:spLocks/>
            </p:cNvSpPr>
            <p:nvPr/>
          </p:nvSpPr>
          <p:spPr bwMode="auto">
            <a:xfrm>
              <a:off x="3445428" y="2803686"/>
              <a:ext cx="786568" cy="434485"/>
            </a:xfrm>
            <a:custGeom>
              <a:avLst/>
              <a:gdLst>
                <a:gd name="T0" fmla="*/ 1000125 w 630"/>
                <a:gd name="T1" fmla="*/ 388937 h 348"/>
                <a:gd name="T2" fmla="*/ 771525 w 630"/>
                <a:gd name="T3" fmla="*/ 541338 h 348"/>
                <a:gd name="T4" fmla="*/ 706437 w 630"/>
                <a:gd name="T5" fmla="*/ 476250 h 348"/>
                <a:gd name="T6" fmla="*/ 620712 w 630"/>
                <a:gd name="T7" fmla="*/ 404812 h 348"/>
                <a:gd name="T8" fmla="*/ 447675 w 630"/>
                <a:gd name="T9" fmla="*/ 260350 h 348"/>
                <a:gd name="T10" fmla="*/ 244475 w 630"/>
                <a:gd name="T11" fmla="*/ 144462 h 348"/>
                <a:gd name="T12" fmla="*/ 187325 w 630"/>
                <a:gd name="T13" fmla="*/ 115888 h 348"/>
                <a:gd name="T14" fmla="*/ 100012 w 630"/>
                <a:gd name="T15" fmla="*/ 87312 h 348"/>
                <a:gd name="T16" fmla="*/ 0 w 630"/>
                <a:gd name="T17" fmla="*/ 0 h 3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30"/>
                <a:gd name="T28" fmla="*/ 0 h 348"/>
                <a:gd name="T29" fmla="*/ 630 w 630"/>
                <a:gd name="T30" fmla="*/ 348 h 3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30" h="348">
                  <a:moveTo>
                    <a:pt x="630" y="245"/>
                  </a:moveTo>
                  <a:cubicBezTo>
                    <a:pt x="582" y="277"/>
                    <a:pt x="538" y="316"/>
                    <a:pt x="486" y="341"/>
                  </a:cubicBezTo>
                  <a:cubicBezTo>
                    <a:pt x="471" y="348"/>
                    <a:pt x="447" y="302"/>
                    <a:pt x="445" y="300"/>
                  </a:cubicBezTo>
                  <a:cubicBezTo>
                    <a:pt x="410" y="259"/>
                    <a:pt x="428" y="286"/>
                    <a:pt x="391" y="255"/>
                  </a:cubicBezTo>
                  <a:cubicBezTo>
                    <a:pt x="350" y="221"/>
                    <a:pt x="335" y="182"/>
                    <a:pt x="282" y="164"/>
                  </a:cubicBezTo>
                  <a:cubicBezTo>
                    <a:pt x="246" y="128"/>
                    <a:pt x="200" y="110"/>
                    <a:pt x="154" y="91"/>
                  </a:cubicBezTo>
                  <a:cubicBezTo>
                    <a:pt x="142" y="86"/>
                    <a:pt x="130" y="78"/>
                    <a:pt x="118" y="73"/>
                  </a:cubicBezTo>
                  <a:cubicBezTo>
                    <a:pt x="100" y="66"/>
                    <a:pt x="63" y="55"/>
                    <a:pt x="63" y="55"/>
                  </a:cubicBezTo>
                  <a:cubicBezTo>
                    <a:pt x="43" y="34"/>
                    <a:pt x="20" y="20"/>
                    <a:pt x="0" y="0"/>
                  </a:cubicBezTo>
                </a:path>
              </a:pathLst>
            </a:custGeom>
            <a:noFill/>
            <a:ln w="38100" cmpd="sng">
              <a:solidFill>
                <a:schemeClr val="accent2"/>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13" name="Freeform 22"/>
            <p:cNvSpPr>
              <a:spLocks/>
            </p:cNvSpPr>
            <p:nvPr/>
          </p:nvSpPr>
          <p:spPr bwMode="auto">
            <a:xfrm>
              <a:off x="1470269" y="2134479"/>
              <a:ext cx="1986396" cy="691680"/>
            </a:xfrm>
            <a:custGeom>
              <a:avLst/>
              <a:gdLst>
                <a:gd name="T0" fmla="*/ 2525713 w 1591"/>
                <a:gd name="T1" fmla="*/ 879475 h 554"/>
                <a:gd name="T2" fmla="*/ 2251076 w 1591"/>
                <a:gd name="T3" fmla="*/ 635000 h 554"/>
                <a:gd name="T4" fmla="*/ 2222501 w 1591"/>
                <a:gd name="T5" fmla="*/ 604837 h 554"/>
                <a:gd name="T6" fmla="*/ 2165351 w 1591"/>
                <a:gd name="T7" fmla="*/ 519112 h 554"/>
                <a:gd name="T8" fmla="*/ 1962151 w 1591"/>
                <a:gd name="T9" fmla="*/ 388937 h 554"/>
                <a:gd name="T10" fmla="*/ 1428750 w 1591"/>
                <a:gd name="T11" fmla="*/ 173037 h 554"/>
                <a:gd name="T12" fmla="*/ 1068388 w 1591"/>
                <a:gd name="T13" fmla="*/ 158750 h 554"/>
                <a:gd name="T14" fmla="*/ 360363 w 1591"/>
                <a:gd name="T15" fmla="*/ 114300 h 554"/>
                <a:gd name="T16" fmla="*/ 173038 w 1591"/>
                <a:gd name="T17" fmla="*/ 71437 h 554"/>
                <a:gd name="T18" fmla="*/ 87313 w 1591"/>
                <a:gd name="T19" fmla="*/ 42862 h 554"/>
                <a:gd name="T20" fmla="*/ 42863 w 1591"/>
                <a:gd name="T21" fmla="*/ 14287 h 554"/>
                <a:gd name="T22" fmla="*/ 0 w 1591"/>
                <a:gd name="T23" fmla="*/ 0 h 5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91"/>
                <a:gd name="T37" fmla="*/ 0 h 554"/>
                <a:gd name="T38" fmla="*/ 1591 w 1591"/>
                <a:gd name="T39" fmla="*/ 554 h 5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91" h="554">
                  <a:moveTo>
                    <a:pt x="1591" y="554"/>
                  </a:moveTo>
                  <a:cubicBezTo>
                    <a:pt x="1545" y="485"/>
                    <a:pt x="1486" y="444"/>
                    <a:pt x="1418" y="400"/>
                  </a:cubicBezTo>
                  <a:cubicBezTo>
                    <a:pt x="1411" y="395"/>
                    <a:pt x="1405" y="388"/>
                    <a:pt x="1400" y="381"/>
                  </a:cubicBezTo>
                  <a:cubicBezTo>
                    <a:pt x="1387" y="364"/>
                    <a:pt x="1382" y="339"/>
                    <a:pt x="1364" y="327"/>
                  </a:cubicBezTo>
                  <a:cubicBezTo>
                    <a:pt x="1322" y="300"/>
                    <a:pt x="1283" y="260"/>
                    <a:pt x="1236" y="245"/>
                  </a:cubicBezTo>
                  <a:cubicBezTo>
                    <a:pt x="1138" y="180"/>
                    <a:pt x="1022" y="117"/>
                    <a:pt x="900" y="109"/>
                  </a:cubicBezTo>
                  <a:cubicBezTo>
                    <a:pt x="824" y="104"/>
                    <a:pt x="749" y="103"/>
                    <a:pt x="673" y="100"/>
                  </a:cubicBezTo>
                  <a:cubicBezTo>
                    <a:pt x="495" y="38"/>
                    <a:pt x="637" y="81"/>
                    <a:pt x="227" y="72"/>
                  </a:cubicBezTo>
                  <a:cubicBezTo>
                    <a:pt x="153" y="47"/>
                    <a:pt x="192" y="57"/>
                    <a:pt x="109" y="45"/>
                  </a:cubicBezTo>
                  <a:cubicBezTo>
                    <a:pt x="91" y="39"/>
                    <a:pt x="71" y="37"/>
                    <a:pt x="55" y="27"/>
                  </a:cubicBezTo>
                  <a:cubicBezTo>
                    <a:pt x="46" y="21"/>
                    <a:pt x="37" y="14"/>
                    <a:pt x="27" y="9"/>
                  </a:cubicBezTo>
                  <a:cubicBezTo>
                    <a:pt x="18" y="5"/>
                    <a:pt x="0" y="0"/>
                    <a:pt x="0" y="0"/>
                  </a:cubicBezTo>
                </a:path>
              </a:pathLst>
            </a:custGeom>
            <a:noFill/>
            <a:ln w="28575" cap="flat" cmpd="sng">
              <a:solidFill>
                <a:schemeClr val="accent2"/>
              </a:solidFill>
              <a:prstDash val="dash"/>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14" name="Freeform 23"/>
            <p:cNvSpPr>
              <a:spLocks/>
            </p:cNvSpPr>
            <p:nvPr/>
          </p:nvSpPr>
          <p:spPr bwMode="auto">
            <a:xfrm>
              <a:off x="381560" y="3746318"/>
              <a:ext cx="5287483" cy="1762911"/>
            </a:xfrm>
            <a:custGeom>
              <a:avLst/>
              <a:gdLst>
                <a:gd name="T0" fmla="*/ 0 w 4235"/>
                <a:gd name="T1" fmla="*/ 2208213 h 1412"/>
                <a:gd name="T2" fmla="*/ 1412875 w 4235"/>
                <a:gd name="T3" fmla="*/ 2163763 h 1412"/>
                <a:gd name="T4" fmla="*/ 1658938 w 4235"/>
                <a:gd name="T5" fmla="*/ 2106613 h 1412"/>
                <a:gd name="T6" fmla="*/ 1874838 w 4235"/>
                <a:gd name="T7" fmla="*/ 2049463 h 1412"/>
                <a:gd name="T8" fmla="*/ 2220912 w 4235"/>
                <a:gd name="T9" fmla="*/ 1905000 h 1412"/>
                <a:gd name="T10" fmla="*/ 2395537 w 4235"/>
                <a:gd name="T11" fmla="*/ 1831975 h 1412"/>
                <a:gd name="T12" fmla="*/ 2798762 w 4235"/>
                <a:gd name="T13" fmla="*/ 1587500 h 1412"/>
                <a:gd name="T14" fmla="*/ 3000375 w 4235"/>
                <a:gd name="T15" fmla="*/ 1443037 h 1412"/>
                <a:gd name="T16" fmla="*/ 3246437 w 4235"/>
                <a:gd name="T17" fmla="*/ 1211262 h 1412"/>
                <a:gd name="T18" fmla="*/ 3317875 w 4235"/>
                <a:gd name="T19" fmla="*/ 1125537 h 1412"/>
                <a:gd name="T20" fmla="*/ 3376613 w 4235"/>
                <a:gd name="T21" fmla="*/ 1081088 h 1412"/>
                <a:gd name="T22" fmla="*/ 3405188 w 4235"/>
                <a:gd name="T23" fmla="*/ 1038225 h 1412"/>
                <a:gd name="T24" fmla="*/ 3448050 w 4235"/>
                <a:gd name="T25" fmla="*/ 1009650 h 1412"/>
                <a:gd name="T26" fmla="*/ 3490913 w 4235"/>
                <a:gd name="T27" fmla="*/ 966788 h 1412"/>
                <a:gd name="T28" fmla="*/ 3521075 w 4235"/>
                <a:gd name="T29" fmla="*/ 922338 h 1412"/>
                <a:gd name="T30" fmla="*/ 3635375 w 4235"/>
                <a:gd name="T31" fmla="*/ 836613 h 1412"/>
                <a:gd name="T32" fmla="*/ 3952875 w 4235"/>
                <a:gd name="T33" fmla="*/ 547688 h 1412"/>
                <a:gd name="T34" fmla="*/ 4040187 w 4235"/>
                <a:gd name="T35" fmla="*/ 490538 h 1412"/>
                <a:gd name="T36" fmla="*/ 4111625 w 4235"/>
                <a:gd name="T37" fmla="*/ 431800 h 1412"/>
                <a:gd name="T38" fmla="*/ 4298950 w 4235"/>
                <a:gd name="T39" fmla="*/ 317500 h 1412"/>
                <a:gd name="T40" fmla="*/ 4559300 w 4235"/>
                <a:gd name="T41" fmla="*/ 144462 h 1412"/>
                <a:gd name="T42" fmla="*/ 4819650 w 4235"/>
                <a:gd name="T43" fmla="*/ 71437 h 1412"/>
                <a:gd name="T44" fmla="*/ 5583237 w 4235"/>
                <a:gd name="T45" fmla="*/ 0 h 1412"/>
                <a:gd name="T46" fmla="*/ 6723063 w 4235"/>
                <a:gd name="T47" fmla="*/ 14288 h 141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235"/>
                <a:gd name="T73" fmla="*/ 0 h 1412"/>
                <a:gd name="T74" fmla="*/ 4235 w 4235"/>
                <a:gd name="T75" fmla="*/ 1412 h 141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235" h="1412">
                  <a:moveTo>
                    <a:pt x="0" y="1391"/>
                  </a:moveTo>
                  <a:cubicBezTo>
                    <a:pt x="299" y="1412"/>
                    <a:pt x="595" y="1405"/>
                    <a:pt x="890" y="1363"/>
                  </a:cubicBezTo>
                  <a:cubicBezTo>
                    <a:pt x="941" y="1346"/>
                    <a:pt x="992" y="1336"/>
                    <a:pt x="1045" y="1327"/>
                  </a:cubicBezTo>
                  <a:cubicBezTo>
                    <a:pt x="1096" y="1302"/>
                    <a:pt x="1121" y="1299"/>
                    <a:pt x="1181" y="1291"/>
                  </a:cubicBezTo>
                  <a:cubicBezTo>
                    <a:pt x="1233" y="1256"/>
                    <a:pt x="1340" y="1215"/>
                    <a:pt x="1399" y="1200"/>
                  </a:cubicBezTo>
                  <a:cubicBezTo>
                    <a:pt x="1483" y="1157"/>
                    <a:pt x="1445" y="1169"/>
                    <a:pt x="1509" y="1154"/>
                  </a:cubicBezTo>
                  <a:cubicBezTo>
                    <a:pt x="1592" y="1099"/>
                    <a:pt x="1680" y="1055"/>
                    <a:pt x="1763" y="1000"/>
                  </a:cubicBezTo>
                  <a:cubicBezTo>
                    <a:pt x="1808" y="971"/>
                    <a:pt x="1841" y="934"/>
                    <a:pt x="1890" y="909"/>
                  </a:cubicBezTo>
                  <a:cubicBezTo>
                    <a:pt x="1933" y="853"/>
                    <a:pt x="1991" y="808"/>
                    <a:pt x="2045" y="763"/>
                  </a:cubicBezTo>
                  <a:cubicBezTo>
                    <a:pt x="2133" y="689"/>
                    <a:pt x="2019" y="780"/>
                    <a:pt x="2090" y="709"/>
                  </a:cubicBezTo>
                  <a:cubicBezTo>
                    <a:pt x="2101" y="698"/>
                    <a:pt x="2116" y="692"/>
                    <a:pt x="2127" y="681"/>
                  </a:cubicBezTo>
                  <a:cubicBezTo>
                    <a:pt x="2135" y="673"/>
                    <a:pt x="2137" y="662"/>
                    <a:pt x="2145" y="654"/>
                  </a:cubicBezTo>
                  <a:cubicBezTo>
                    <a:pt x="2153" y="646"/>
                    <a:pt x="2164" y="643"/>
                    <a:pt x="2172" y="636"/>
                  </a:cubicBezTo>
                  <a:cubicBezTo>
                    <a:pt x="2182" y="628"/>
                    <a:pt x="2191" y="619"/>
                    <a:pt x="2199" y="609"/>
                  </a:cubicBezTo>
                  <a:cubicBezTo>
                    <a:pt x="2206" y="600"/>
                    <a:pt x="2210" y="589"/>
                    <a:pt x="2218" y="581"/>
                  </a:cubicBezTo>
                  <a:cubicBezTo>
                    <a:pt x="2240" y="561"/>
                    <a:pt x="2266" y="545"/>
                    <a:pt x="2290" y="527"/>
                  </a:cubicBezTo>
                  <a:cubicBezTo>
                    <a:pt x="2363" y="472"/>
                    <a:pt x="2413" y="396"/>
                    <a:pt x="2490" y="345"/>
                  </a:cubicBezTo>
                  <a:cubicBezTo>
                    <a:pt x="2557" y="301"/>
                    <a:pt x="2480" y="330"/>
                    <a:pt x="2545" y="309"/>
                  </a:cubicBezTo>
                  <a:cubicBezTo>
                    <a:pt x="2627" y="255"/>
                    <a:pt x="2526" y="324"/>
                    <a:pt x="2590" y="272"/>
                  </a:cubicBezTo>
                  <a:cubicBezTo>
                    <a:pt x="2624" y="244"/>
                    <a:pt x="2671" y="225"/>
                    <a:pt x="2708" y="200"/>
                  </a:cubicBezTo>
                  <a:cubicBezTo>
                    <a:pt x="2762" y="164"/>
                    <a:pt x="2809" y="112"/>
                    <a:pt x="2872" y="91"/>
                  </a:cubicBezTo>
                  <a:cubicBezTo>
                    <a:pt x="2915" y="46"/>
                    <a:pt x="2978" y="51"/>
                    <a:pt x="3036" y="45"/>
                  </a:cubicBezTo>
                  <a:cubicBezTo>
                    <a:pt x="3188" y="7"/>
                    <a:pt x="3361" y="9"/>
                    <a:pt x="3517" y="0"/>
                  </a:cubicBezTo>
                  <a:cubicBezTo>
                    <a:pt x="3756" y="3"/>
                    <a:pt x="4235" y="9"/>
                    <a:pt x="4235" y="9"/>
                  </a:cubicBezTo>
                </a:path>
              </a:pathLst>
            </a:custGeom>
            <a:noFill/>
            <a:ln w="38100" cmpd="sng">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15" name="Rectangle 24"/>
            <p:cNvSpPr>
              <a:spLocks noChangeArrowheads="1"/>
            </p:cNvSpPr>
            <p:nvPr/>
          </p:nvSpPr>
          <p:spPr bwMode="auto">
            <a:xfrm>
              <a:off x="2374198" y="4967371"/>
              <a:ext cx="59929" cy="59929"/>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16" name="Line 25"/>
            <p:cNvSpPr>
              <a:spLocks noChangeShapeType="1"/>
            </p:cNvSpPr>
            <p:nvPr/>
          </p:nvSpPr>
          <p:spPr bwMode="auto">
            <a:xfrm>
              <a:off x="1713731" y="2150710"/>
              <a:ext cx="1248" cy="3895383"/>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fr-FR">
                <a:latin typeface="Tahoma"/>
                <a:cs typeface="Tahoma"/>
              </a:endParaRPr>
            </a:p>
          </p:txBody>
        </p:sp>
        <p:sp>
          <p:nvSpPr>
            <p:cNvPr id="117" name="Line 26"/>
            <p:cNvSpPr>
              <a:spLocks noChangeShapeType="1"/>
            </p:cNvSpPr>
            <p:nvPr/>
          </p:nvSpPr>
          <p:spPr bwMode="auto">
            <a:xfrm>
              <a:off x="3032168" y="2150710"/>
              <a:ext cx="1248" cy="3895383"/>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fr-FR">
                <a:latin typeface="Tahoma"/>
                <a:cs typeface="Tahoma"/>
              </a:endParaRPr>
            </a:p>
          </p:txBody>
        </p:sp>
        <p:sp>
          <p:nvSpPr>
            <p:cNvPr id="118" name="Line 27"/>
            <p:cNvSpPr>
              <a:spLocks noChangeShapeType="1"/>
            </p:cNvSpPr>
            <p:nvPr/>
          </p:nvSpPr>
          <p:spPr bwMode="auto">
            <a:xfrm>
              <a:off x="4350606" y="2150710"/>
              <a:ext cx="1248" cy="3895383"/>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fr-FR">
                <a:latin typeface="Tahoma"/>
                <a:cs typeface="Tahoma"/>
              </a:endParaRPr>
            </a:p>
          </p:txBody>
        </p:sp>
        <p:sp>
          <p:nvSpPr>
            <p:cNvPr id="119" name="Line 28"/>
            <p:cNvSpPr>
              <a:spLocks noChangeShapeType="1"/>
            </p:cNvSpPr>
            <p:nvPr/>
          </p:nvSpPr>
          <p:spPr bwMode="auto">
            <a:xfrm>
              <a:off x="5669043" y="2150710"/>
              <a:ext cx="1248" cy="3895383"/>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fr-FR">
                <a:latin typeface="Tahoma"/>
                <a:cs typeface="Tahoma"/>
              </a:endParaRPr>
            </a:p>
          </p:txBody>
        </p:sp>
        <p:sp>
          <p:nvSpPr>
            <p:cNvPr id="120" name="Line 29"/>
            <p:cNvSpPr>
              <a:spLocks noChangeShapeType="1"/>
            </p:cNvSpPr>
            <p:nvPr/>
          </p:nvSpPr>
          <p:spPr bwMode="auto">
            <a:xfrm>
              <a:off x="396542" y="3409218"/>
              <a:ext cx="5273749" cy="1249"/>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fr-FR">
                <a:latin typeface="Tahoma"/>
                <a:cs typeface="Tahoma"/>
              </a:endParaRPr>
            </a:p>
          </p:txBody>
        </p:sp>
        <p:sp>
          <p:nvSpPr>
            <p:cNvPr id="121" name="Line 30"/>
            <p:cNvSpPr>
              <a:spLocks noChangeShapeType="1"/>
            </p:cNvSpPr>
            <p:nvPr/>
          </p:nvSpPr>
          <p:spPr bwMode="auto">
            <a:xfrm>
              <a:off x="396542" y="4727655"/>
              <a:ext cx="5273749" cy="1249"/>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fr-FR">
                <a:latin typeface="Tahoma"/>
                <a:cs typeface="Tahoma"/>
              </a:endParaRPr>
            </a:p>
          </p:txBody>
        </p:sp>
        <p:sp>
          <p:nvSpPr>
            <p:cNvPr id="122" name="Line 31"/>
            <p:cNvSpPr>
              <a:spLocks noChangeShapeType="1"/>
            </p:cNvSpPr>
            <p:nvPr/>
          </p:nvSpPr>
          <p:spPr bwMode="auto">
            <a:xfrm>
              <a:off x="396542" y="6044844"/>
              <a:ext cx="5273749" cy="1248"/>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fr-FR">
                <a:latin typeface="Tahoma"/>
                <a:cs typeface="Tahoma"/>
              </a:endParaRPr>
            </a:p>
          </p:txBody>
        </p:sp>
        <p:sp>
          <p:nvSpPr>
            <p:cNvPr id="123" name="Text Box 32"/>
            <p:cNvSpPr txBox="1">
              <a:spLocks noChangeArrowheads="1"/>
            </p:cNvSpPr>
            <p:nvPr/>
          </p:nvSpPr>
          <p:spPr bwMode="auto">
            <a:xfrm>
              <a:off x="875974" y="2570212"/>
              <a:ext cx="36921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A</a:t>
              </a:r>
            </a:p>
          </p:txBody>
        </p:sp>
        <p:sp>
          <p:nvSpPr>
            <p:cNvPr id="124" name="Text Box 33"/>
            <p:cNvSpPr txBox="1">
              <a:spLocks noChangeArrowheads="1"/>
            </p:cNvSpPr>
            <p:nvPr/>
          </p:nvSpPr>
          <p:spPr bwMode="auto">
            <a:xfrm>
              <a:off x="2194411" y="2570212"/>
              <a:ext cx="36605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B</a:t>
              </a:r>
            </a:p>
          </p:txBody>
        </p:sp>
        <p:sp>
          <p:nvSpPr>
            <p:cNvPr id="125" name="Text Box 34"/>
            <p:cNvSpPr txBox="1">
              <a:spLocks noChangeArrowheads="1"/>
            </p:cNvSpPr>
            <p:nvPr/>
          </p:nvSpPr>
          <p:spPr bwMode="auto">
            <a:xfrm>
              <a:off x="3572777" y="2630141"/>
              <a:ext cx="36951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C</a:t>
              </a:r>
            </a:p>
          </p:txBody>
        </p:sp>
        <p:sp>
          <p:nvSpPr>
            <p:cNvPr id="126" name="Text Box 35"/>
            <p:cNvSpPr txBox="1">
              <a:spLocks noChangeArrowheads="1"/>
            </p:cNvSpPr>
            <p:nvPr/>
          </p:nvSpPr>
          <p:spPr bwMode="auto">
            <a:xfrm>
              <a:off x="4891214" y="2630141"/>
              <a:ext cx="39340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D</a:t>
              </a:r>
            </a:p>
          </p:txBody>
        </p:sp>
        <p:sp>
          <p:nvSpPr>
            <p:cNvPr id="127" name="Text Box 36"/>
            <p:cNvSpPr txBox="1">
              <a:spLocks noChangeArrowheads="1"/>
            </p:cNvSpPr>
            <p:nvPr/>
          </p:nvSpPr>
          <p:spPr bwMode="auto">
            <a:xfrm>
              <a:off x="875974" y="5147158"/>
              <a:ext cx="29948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I</a:t>
              </a:r>
            </a:p>
          </p:txBody>
        </p:sp>
        <p:sp>
          <p:nvSpPr>
            <p:cNvPr id="128" name="Text Box 37"/>
            <p:cNvSpPr txBox="1">
              <a:spLocks noChangeArrowheads="1"/>
            </p:cNvSpPr>
            <p:nvPr/>
          </p:nvSpPr>
          <p:spPr bwMode="auto">
            <a:xfrm>
              <a:off x="2194411" y="5147158"/>
              <a:ext cx="31285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J</a:t>
              </a:r>
            </a:p>
          </p:txBody>
        </p:sp>
        <p:sp>
          <p:nvSpPr>
            <p:cNvPr id="129" name="Text Box 38"/>
            <p:cNvSpPr txBox="1">
              <a:spLocks noChangeArrowheads="1"/>
            </p:cNvSpPr>
            <p:nvPr/>
          </p:nvSpPr>
          <p:spPr bwMode="auto">
            <a:xfrm>
              <a:off x="3572777" y="5207087"/>
              <a:ext cx="36560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K</a:t>
              </a:r>
            </a:p>
          </p:txBody>
        </p:sp>
        <p:sp>
          <p:nvSpPr>
            <p:cNvPr id="130" name="Text Box 39"/>
            <p:cNvSpPr txBox="1">
              <a:spLocks noChangeArrowheads="1"/>
            </p:cNvSpPr>
            <p:nvPr/>
          </p:nvSpPr>
          <p:spPr bwMode="auto">
            <a:xfrm>
              <a:off x="4891214" y="5207087"/>
              <a:ext cx="33855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L</a:t>
              </a:r>
            </a:p>
          </p:txBody>
        </p:sp>
        <p:sp>
          <p:nvSpPr>
            <p:cNvPr id="131" name="Text Box 40"/>
            <p:cNvSpPr txBox="1">
              <a:spLocks noChangeArrowheads="1"/>
            </p:cNvSpPr>
            <p:nvPr/>
          </p:nvSpPr>
          <p:spPr bwMode="auto">
            <a:xfrm>
              <a:off x="875974" y="3888650"/>
              <a:ext cx="35733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E</a:t>
              </a:r>
            </a:p>
          </p:txBody>
        </p:sp>
        <p:sp>
          <p:nvSpPr>
            <p:cNvPr id="132" name="Text Box 41"/>
            <p:cNvSpPr txBox="1">
              <a:spLocks noChangeArrowheads="1"/>
            </p:cNvSpPr>
            <p:nvPr/>
          </p:nvSpPr>
          <p:spPr bwMode="auto">
            <a:xfrm>
              <a:off x="2194411" y="3888650"/>
              <a:ext cx="35137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F</a:t>
              </a:r>
            </a:p>
          </p:txBody>
        </p:sp>
        <p:sp>
          <p:nvSpPr>
            <p:cNvPr id="133" name="Text Box 42"/>
            <p:cNvSpPr txBox="1">
              <a:spLocks noChangeArrowheads="1"/>
            </p:cNvSpPr>
            <p:nvPr/>
          </p:nvSpPr>
          <p:spPr bwMode="auto">
            <a:xfrm>
              <a:off x="3572777" y="3948579"/>
              <a:ext cx="39010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G</a:t>
              </a:r>
            </a:p>
          </p:txBody>
        </p:sp>
        <p:sp>
          <p:nvSpPr>
            <p:cNvPr id="134" name="Text Box 43"/>
            <p:cNvSpPr txBox="1">
              <a:spLocks noChangeArrowheads="1"/>
            </p:cNvSpPr>
            <p:nvPr/>
          </p:nvSpPr>
          <p:spPr bwMode="auto">
            <a:xfrm>
              <a:off x="4891214" y="3948579"/>
              <a:ext cx="39250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a:latin typeface="Tahoma"/>
                  <a:cs typeface="Tahoma"/>
                </a:rPr>
                <a:t>H</a:t>
              </a:r>
            </a:p>
          </p:txBody>
        </p:sp>
        <p:sp>
          <p:nvSpPr>
            <p:cNvPr id="142" name="Text Box 55"/>
            <p:cNvSpPr txBox="1">
              <a:spLocks noChangeArrowheads="1"/>
            </p:cNvSpPr>
            <p:nvPr/>
          </p:nvSpPr>
          <p:spPr bwMode="auto">
            <a:xfrm rot="19490148">
              <a:off x="2471067" y="3587029"/>
              <a:ext cx="5766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610</a:t>
              </a:r>
            </a:p>
          </p:txBody>
        </p:sp>
        <p:sp>
          <p:nvSpPr>
            <p:cNvPr id="143" name="Text Box 56"/>
            <p:cNvSpPr txBox="1">
              <a:spLocks noChangeArrowheads="1"/>
            </p:cNvSpPr>
            <p:nvPr/>
          </p:nvSpPr>
          <p:spPr bwMode="auto">
            <a:xfrm rot="20999122">
              <a:off x="1212559" y="2772994"/>
              <a:ext cx="5766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620</a:t>
              </a:r>
            </a:p>
          </p:txBody>
        </p:sp>
        <p:sp>
          <p:nvSpPr>
            <p:cNvPr id="144" name="Text Box 57"/>
            <p:cNvSpPr txBox="1">
              <a:spLocks noChangeArrowheads="1"/>
            </p:cNvSpPr>
            <p:nvPr/>
          </p:nvSpPr>
          <p:spPr bwMode="auto">
            <a:xfrm rot="19490148">
              <a:off x="382293" y="2113776"/>
              <a:ext cx="5766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630</a:t>
              </a:r>
            </a:p>
          </p:txBody>
        </p:sp>
        <p:sp>
          <p:nvSpPr>
            <p:cNvPr id="145" name="Freeform 58"/>
            <p:cNvSpPr>
              <a:spLocks/>
            </p:cNvSpPr>
            <p:nvPr/>
          </p:nvSpPr>
          <p:spPr bwMode="auto">
            <a:xfrm>
              <a:off x="392797" y="2145715"/>
              <a:ext cx="3097578" cy="1055000"/>
            </a:xfrm>
            <a:custGeom>
              <a:avLst/>
              <a:gdLst>
                <a:gd name="T0" fmla="*/ 3938587 w 2481"/>
                <a:gd name="T1" fmla="*/ 0 h 845"/>
                <a:gd name="T2" fmla="*/ 3881437 w 2481"/>
                <a:gd name="T3" fmla="*/ 71438 h 845"/>
                <a:gd name="T4" fmla="*/ 3794125 w 2481"/>
                <a:gd name="T5" fmla="*/ 100013 h 845"/>
                <a:gd name="T6" fmla="*/ 3116262 w 2481"/>
                <a:gd name="T7" fmla="*/ 57150 h 845"/>
                <a:gd name="T8" fmla="*/ 2741612 w 2481"/>
                <a:gd name="T9" fmla="*/ 71438 h 845"/>
                <a:gd name="T10" fmla="*/ 2625724 w 2481"/>
                <a:gd name="T11" fmla="*/ 100013 h 845"/>
                <a:gd name="T12" fmla="*/ 2568574 w 2481"/>
                <a:gd name="T13" fmla="*/ 114300 h 845"/>
                <a:gd name="T14" fmla="*/ 2582862 w 2481"/>
                <a:gd name="T15" fmla="*/ 187325 h 845"/>
                <a:gd name="T16" fmla="*/ 2668587 w 2481"/>
                <a:gd name="T17" fmla="*/ 215900 h 845"/>
                <a:gd name="T18" fmla="*/ 2713037 w 2481"/>
                <a:gd name="T19" fmla="*/ 230188 h 845"/>
                <a:gd name="T20" fmla="*/ 2784474 w 2481"/>
                <a:gd name="T21" fmla="*/ 403225 h 845"/>
                <a:gd name="T22" fmla="*/ 2813049 w 2481"/>
                <a:gd name="T23" fmla="*/ 490538 h 845"/>
                <a:gd name="T24" fmla="*/ 2770187 w 2481"/>
                <a:gd name="T25" fmla="*/ 635000 h 845"/>
                <a:gd name="T26" fmla="*/ 2611437 w 2481"/>
                <a:gd name="T27" fmla="*/ 908050 h 845"/>
                <a:gd name="T28" fmla="*/ 2092325 w 2481"/>
                <a:gd name="T29" fmla="*/ 1038225 h 845"/>
                <a:gd name="T30" fmla="*/ 1587500 w 2481"/>
                <a:gd name="T31" fmla="*/ 1125538 h 845"/>
                <a:gd name="T32" fmla="*/ 1428750 w 2481"/>
                <a:gd name="T33" fmla="*/ 1168400 h 845"/>
                <a:gd name="T34" fmla="*/ 1384300 w 2481"/>
                <a:gd name="T35" fmla="*/ 1196975 h 845"/>
                <a:gd name="T36" fmla="*/ 635000 w 2481"/>
                <a:gd name="T37" fmla="*/ 1241425 h 845"/>
                <a:gd name="T38" fmla="*/ 0 w 2481"/>
                <a:gd name="T39" fmla="*/ 1312863 h 8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81"/>
                <a:gd name="T61" fmla="*/ 0 h 845"/>
                <a:gd name="T62" fmla="*/ 2481 w 2481"/>
                <a:gd name="T63" fmla="*/ 845 h 84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81" h="845">
                  <a:moveTo>
                    <a:pt x="2481" y="0"/>
                  </a:moveTo>
                  <a:cubicBezTo>
                    <a:pt x="2471" y="29"/>
                    <a:pt x="2477" y="31"/>
                    <a:pt x="2445" y="45"/>
                  </a:cubicBezTo>
                  <a:cubicBezTo>
                    <a:pt x="2427" y="53"/>
                    <a:pt x="2390" y="63"/>
                    <a:pt x="2390" y="63"/>
                  </a:cubicBezTo>
                  <a:cubicBezTo>
                    <a:pt x="2293" y="60"/>
                    <a:pt x="2089" y="78"/>
                    <a:pt x="1963" y="36"/>
                  </a:cubicBezTo>
                  <a:cubicBezTo>
                    <a:pt x="1884" y="39"/>
                    <a:pt x="1805" y="38"/>
                    <a:pt x="1727" y="45"/>
                  </a:cubicBezTo>
                  <a:cubicBezTo>
                    <a:pt x="1702" y="47"/>
                    <a:pt x="1678" y="57"/>
                    <a:pt x="1654" y="63"/>
                  </a:cubicBezTo>
                  <a:cubicBezTo>
                    <a:pt x="1642" y="66"/>
                    <a:pt x="1618" y="72"/>
                    <a:pt x="1618" y="72"/>
                  </a:cubicBezTo>
                  <a:cubicBezTo>
                    <a:pt x="1621" y="87"/>
                    <a:pt x="1616" y="107"/>
                    <a:pt x="1627" y="118"/>
                  </a:cubicBezTo>
                  <a:cubicBezTo>
                    <a:pt x="1640" y="132"/>
                    <a:pt x="1663" y="130"/>
                    <a:pt x="1681" y="136"/>
                  </a:cubicBezTo>
                  <a:cubicBezTo>
                    <a:pt x="1690" y="139"/>
                    <a:pt x="1709" y="145"/>
                    <a:pt x="1709" y="145"/>
                  </a:cubicBezTo>
                  <a:cubicBezTo>
                    <a:pt x="1723" y="188"/>
                    <a:pt x="1730" y="218"/>
                    <a:pt x="1754" y="254"/>
                  </a:cubicBezTo>
                  <a:cubicBezTo>
                    <a:pt x="1760" y="272"/>
                    <a:pt x="1766" y="291"/>
                    <a:pt x="1772" y="309"/>
                  </a:cubicBezTo>
                  <a:cubicBezTo>
                    <a:pt x="1774" y="315"/>
                    <a:pt x="1747" y="395"/>
                    <a:pt x="1745" y="400"/>
                  </a:cubicBezTo>
                  <a:cubicBezTo>
                    <a:pt x="1724" y="465"/>
                    <a:pt x="1718" y="548"/>
                    <a:pt x="1645" y="572"/>
                  </a:cubicBezTo>
                  <a:cubicBezTo>
                    <a:pt x="1545" y="642"/>
                    <a:pt x="1438" y="647"/>
                    <a:pt x="1318" y="654"/>
                  </a:cubicBezTo>
                  <a:cubicBezTo>
                    <a:pt x="1218" y="686"/>
                    <a:pt x="1105" y="700"/>
                    <a:pt x="1000" y="709"/>
                  </a:cubicBezTo>
                  <a:cubicBezTo>
                    <a:pt x="966" y="717"/>
                    <a:pt x="931" y="721"/>
                    <a:pt x="900" y="736"/>
                  </a:cubicBezTo>
                  <a:cubicBezTo>
                    <a:pt x="890" y="741"/>
                    <a:pt x="883" y="752"/>
                    <a:pt x="872" y="754"/>
                  </a:cubicBezTo>
                  <a:cubicBezTo>
                    <a:pt x="727" y="781"/>
                    <a:pt x="539" y="777"/>
                    <a:pt x="400" y="782"/>
                  </a:cubicBezTo>
                  <a:cubicBezTo>
                    <a:pt x="204" y="845"/>
                    <a:pt x="297" y="827"/>
                    <a:pt x="0" y="827"/>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46" name="Freeform 59"/>
            <p:cNvSpPr>
              <a:spLocks/>
            </p:cNvSpPr>
            <p:nvPr/>
          </p:nvSpPr>
          <p:spPr bwMode="auto">
            <a:xfrm>
              <a:off x="392797" y="2134479"/>
              <a:ext cx="3574513" cy="1169863"/>
            </a:xfrm>
            <a:custGeom>
              <a:avLst/>
              <a:gdLst>
                <a:gd name="T0" fmla="*/ 4545012 w 2863"/>
                <a:gd name="T1" fmla="*/ 0 h 937"/>
                <a:gd name="T2" fmla="*/ 4443412 w 2863"/>
                <a:gd name="T3" fmla="*/ 128587 h 937"/>
                <a:gd name="T4" fmla="*/ 4156075 w 2863"/>
                <a:gd name="T5" fmla="*/ 244475 h 937"/>
                <a:gd name="T6" fmla="*/ 3059112 w 2863"/>
                <a:gd name="T7" fmla="*/ 230187 h 937"/>
                <a:gd name="T8" fmla="*/ 2986087 w 2863"/>
                <a:gd name="T9" fmla="*/ 244475 h 937"/>
                <a:gd name="T10" fmla="*/ 3073399 w 2863"/>
                <a:gd name="T11" fmla="*/ 346075 h 937"/>
                <a:gd name="T12" fmla="*/ 3130549 w 2863"/>
                <a:gd name="T13" fmla="*/ 533400 h 937"/>
                <a:gd name="T14" fmla="*/ 3030537 w 2863"/>
                <a:gd name="T15" fmla="*/ 735012 h 937"/>
                <a:gd name="T16" fmla="*/ 3014662 w 2863"/>
                <a:gd name="T17" fmla="*/ 779462 h 937"/>
                <a:gd name="T18" fmla="*/ 2928937 w 2863"/>
                <a:gd name="T19" fmla="*/ 836612 h 937"/>
                <a:gd name="T20" fmla="*/ 2827337 w 2863"/>
                <a:gd name="T21" fmla="*/ 938212 h 937"/>
                <a:gd name="T22" fmla="*/ 2697162 w 2863"/>
                <a:gd name="T23" fmla="*/ 1009650 h 937"/>
                <a:gd name="T24" fmla="*/ 2538412 w 2863"/>
                <a:gd name="T25" fmla="*/ 1154112 h 937"/>
                <a:gd name="T26" fmla="*/ 2308225 w 2863"/>
                <a:gd name="T27" fmla="*/ 1196975 h 937"/>
                <a:gd name="T28" fmla="*/ 2222500 w 2863"/>
                <a:gd name="T29" fmla="*/ 1225550 h 937"/>
                <a:gd name="T30" fmla="*/ 2178050 w 2863"/>
                <a:gd name="T31" fmla="*/ 1239837 h 937"/>
                <a:gd name="T32" fmla="*/ 1658938 w 2863"/>
                <a:gd name="T33" fmla="*/ 1341437 h 937"/>
                <a:gd name="T34" fmla="*/ 1081087 w 2863"/>
                <a:gd name="T35" fmla="*/ 1398587 h 937"/>
                <a:gd name="T36" fmla="*/ 0 w 2863"/>
                <a:gd name="T37" fmla="*/ 1471612 h 9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63"/>
                <a:gd name="T58" fmla="*/ 0 h 937"/>
                <a:gd name="T59" fmla="*/ 2863 w 2863"/>
                <a:gd name="T60" fmla="*/ 937 h 9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63" h="937">
                  <a:moveTo>
                    <a:pt x="2863" y="0"/>
                  </a:moveTo>
                  <a:cubicBezTo>
                    <a:pt x="2851" y="58"/>
                    <a:pt x="2858" y="67"/>
                    <a:pt x="2799" y="81"/>
                  </a:cubicBezTo>
                  <a:cubicBezTo>
                    <a:pt x="2741" y="112"/>
                    <a:pt x="2682" y="138"/>
                    <a:pt x="2618" y="154"/>
                  </a:cubicBezTo>
                  <a:cubicBezTo>
                    <a:pt x="2388" y="151"/>
                    <a:pt x="2157" y="145"/>
                    <a:pt x="1927" y="145"/>
                  </a:cubicBezTo>
                  <a:cubicBezTo>
                    <a:pt x="1911" y="145"/>
                    <a:pt x="1892" y="143"/>
                    <a:pt x="1881" y="154"/>
                  </a:cubicBezTo>
                  <a:cubicBezTo>
                    <a:pt x="1863" y="172"/>
                    <a:pt x="1930" y="214"/>
                    <a:pt x="1936" y="218"/>
                  </a:cubicBezTo>
                  <a:cubicBezTo>
                    <a:pt x="1949" y="257"/>
                    <a:pt x="1959" y="297"/>
                    <a:pt x="1972" y="336"/>
                  </a:cubicBezTo>
                  <a:cubicBezTo>
                    <a:pt x="1963" y="417"/>
                    <a:pt x="1969" y="423"/>
                    <a:pt x="1909" y="463"/>
                  </a:cubicBezTo>
                  <a:cubicBezTo>
                    <a:pt x="1906" y="472"/>
                    <a:pt x="1906" y="484"/>
                    <a:pt x="1899" y="491"/>
                  </a:cubicBezTo>
                  <a:cubicBezTo>
                    <a:pt x="1884" y="506"/>
                    <a:pt x="1845" y="527"/>
                    <a:pt x="1845" y="527"/>
                  </a:cubicBezTo>
                  <a:cubicBezTo>
                    <a:pt x="1829" y="551"/>
                    <a:pt x="1806" y="576"/>
                    <a:pt x="1781" y="591"/>
                  </a:cubicBezTo>
                  <a:cubicBezTo>
                    <a:pt x="1722" y="628"/>
                    <a:pt x="1789" y="546"/>
                    <a:pt x="1699" y="636"/>
                  </a:cubicBezTo>
                  <a:cubicBezTo>
                    <a:pt x="1666" y="669"/>
                    <a:pt x="1632" y="694"/>
                    <a:pt x="1599" y="727"/>
                  </a:cubicBezTo>
                  <a:cubicBezTo>
                    <a:pt x="1582" y="744"/>
                    <a:pt x="1460" y="753"/>
                    <a:pt x="1454" y="754"/>
                  </a:cubicBezTo>
                  <a:cubicBezTo>
                    <a:pt x="1436" y="760"/>
                    <a:pt x="1418" y="766"/>
                    <a:pt x="1400" y="772"/>
                  </a:cubicBezTo>
                  <a:cubicBezTo>
                    <a:pt x="1391" y="775"/>
                    <a:pt x="1372" y="781"/>
                    <a:pt x="1372" y="781"/>
                  </a:cubicBezTo>
                  <a:cubicBezTo>
                    <a:pt x="1296" y="861"/>
                    <a:pt x="1141" y="840"/>
                    <a:pt x="1045" y="845"/>
                  </a:cubicBezTo>
                  <a:cubicBezTo>
                    <a:pt x="930" y="883"/>
                    <a:pt x="798" y="876"/>
                    <a:pt x="681" y="881"/>
                  </a:cubicBezTo>
                  <a:cubicBezTo>
                    <a:pt x="531" y="937"/>
                    <a:pt x="86" y="927"/>
                    <a:pt x="0" y="927"/>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47" name="Freeform 60"/>
            <p:cNvSpPr>
              <a:spLocks/>
            </p:cNvSpPr>
            <p:nvPr/>
          </p:nvSpPr>
          <p:spPr bwMode="auto">
            <a:xfrm>
              <a:off x="392797" y="2134479"/>
              <a:ext cx="3922850" cy="1254762"/>
            </a:xfrm>
            <a:custGeom>
              <a:avLst/>
              <a:gdLst>
                <a:gd name="T0" fmla="*/ 4978400 w 3142"/>
                <a:gd name="T1" fmla="*/ 0 h 1005"/>
                <a:gd name="T2" fmla="*/ 4919663 w 3142"/>
                <a:gd name="T3" fmla="*/ 230187 h 1005"/>
                <a:gd name="T4" fmla="*/ 4545013 w 3142"/>
                <a:gd name="T5" fmla="*/ 476250 h 1005"/>
                <a:gd name="T6" fmla="*/ 3563938 w 3142"/>
                <a:gd name="T7" fmla="*/ 461962 h 1005"/>
                <a:gd name="T8" fmla="*/ 3390900 w 3142"/>
                <a:gd name="T9" fmla="*/ 388937 h 1005"/>
                <a:gd name="T10" fmla="*/ 3303588 w 3142"/>
                <a:gd name="T11" fmla="*/ 360362 h 1005"/>
                <a:gd name="T12" fmla="*/ 3348038 w 3142"/>
                <a:gd name="T13" fmla="*/ 604837 h 1005"/>
                <a:gd name="T14" fmla="*/ 3332163 w 3142"/>
                <a:gd name="T15" fmla="*/ 865187 h 1005"/>
                <a:gd name="T16" fmla="*/ 3246437 w 3142"/>
                <a:gd name="T17" fmla="*/ 1038225 h 1005"/>
                <a:gd name="T18" fmla="*/ 3232150 w 3142"/>
                <a:gd name="T19" fmla="*/ 1081087 h 1005"/>
                <a:gd name="T20" fmla="*/ 3173412 w 3142"/>
                <a:gd name="T21" fmla="*/ 1139825 h 1005"/>
                <a:gd name="T22" fmla="*/ 3087687 w 3142"/>
                <a:gd name="T23" fmla="*/ 1255712 h 1005"/>
                <a:gd name="T24" fmla="*/ 2206625 w 3142"/>
                <a:gd name="T25" fmla="*/ 1443037 h 1005"/>
                <a:gd name="T26" fmla="*/ 1298575 w 3142"/>
                <a:gd name="T27" fmla="*/ 1514475 h 1005"/>
                <a:gd name="T28" fmla="*/ 938213 w 3142"/>
                <a:gd name="T29" fmla="*/ 1543050 h 1005"/>
                <a:gd name="T30" fmla="*/ 0 w 3142"/>
                <a:gd name="T31" fmla="*/ 1573212 h 10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42"/>
                <a:gd name="T49" fmla="*/ 0 h 1005"/>
                <a:gd name="T50" fmla="*/ 3142 w 3142"/>
                <a:gd name="T51" fmla="*/ 1005 h 100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42" h="1005">
                  <a:moveTo>
                    <a:pt x="3136" y="0"/>
                  </a:moveTo>
                  <a:cubicBezTo>
                    <a:pt x="3130" y="62"/>
                    <a:pt x="3142" y="105"/>
                    <a:pt x="3099" y="145"/>
                  </a:cubicBezTo>
                  <a:cubicBezTo>
                    <a:pt x="3065" y="247"/>
                    <a:pt x="2959" y="284"/>
                    <a:pt x="2863" y="300"/>
                  </a:cubicBezTo>
                  <a:cubicBezTo>
                    <a:pt x="2657" y="297"/>
                    <a:pt x="2451" y="297"/>
                    <a:pt x="2245" y="291"/>
                  </a:cubicBezTo>
                  <a:cubicBezTo>
                    <a:pt x="2218" y="290"/>
                    <a:pt x="2160" y="253"/>
                    <a:pt x="2136" y="245"/>
                  </a:cubicBezTo>
                  <a:cubicBezTo>
                    <a:pt x="2118" y="239"/>
                    <a:pt x="2081" y="227"/>
                    <a:pt x="2081" y="227"/>
                  </a:cubicBezTo>
                  <a:cubicBezTo>
                    <a:pt x="2041" y="286"/>
                    <a:pt x="2088" y="325"/>
                    <a:pt x="2109" y="381"/>
                  </a:cubicBezTo>
                  <a:cubicBezTo>
                    <a:pt x="2106" y="436"/>
                    <a:pt x="2106" y="491"/>
                    <a:pt x="2099" y="545"/>
                  </a:cubicBezTo>
                  <a:cubicBezTo>
                    <a:pt x="2093" y="593"/>
                    <a:pt x="2071" y="615"/>
                    <a:pt x="2045" y="654"/>
                  </a:cubicBezTo>
                  <a:cubicBezTo>
                    <a:pt x="2040" y="662"/>
                    <a:pt x="2041" y="673"/>
                    <a:pt x="2036" y="681"/>
                  </a:cubicBezTo>
                  <a:cubicBezTo>
                    <a:pt x="2028" y="694"/>
                    <a:pt x="2008" y="706"/>
                    <a:pt x="1999" y="718"/>
                  </a:cubicBezTo>
                  <a:cubicBezTo>
                    <a:pt x="1998" y="719"/>
                    <a:pt x="1962" y="781"/>
                    <a:pt x="1945" y="791"/>
                  </a:cubicBezTo>
                  <a:cubicBezTo>
                    <a:pt x="1795" y="885"/>
                    <a:pt x="1557" y="876"/>
                    <a:pt x="1390" y="909"/>
                  </a:cubicBezTo>
                  <a:cubicBezTo>
                    <a:pt x="1246" y="1005"/>
                    <a:pt x="862" y="953"/>
                    <a:pt x="818" y="954"/>
                  </a:cubicBezTo>
                  <a:cubicBezTo>
                    <a:pt x="742" y="958"/>
                    <a:pt x="667" y="969"/>
                    <a:pt x="591" y="972"/>
                  </a:cubicBezTo>
                  <a:cubicBezTo>
                    <a:pt x="394" y="980"/>
                    <a:pt x="0" y="991"/>
                    <a:pt x="0" y="991"/>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48" name="Freeform 61"/>
            <p:cNvSpPr>
              <a:spLocks/>
            </p:cNvSpPr>
            <p:nvPr/>
          </p:nvSpPr>
          <p:spPr bwMode="auto">
            <a:xfrm>
              <a:off x="392797" y="5910004"/>
              <a:ext cx="2087526" cy="139834"/>
            </a:xfrm>
            <a:custGeom>
              <a:avLst/>
              <a:gdLst>
                <a:gd name="T0" fmla="*/ 0 w 1672"/>
                <a:gd name="T1" fmla="*/ 92075 h 112"/>
                <a:gd name="T2" fmla="*/ 273050 w 1672"/>
                <a:gd name="T3" fmla="*/ 120650 h 112"/>
                <a:gd name="T4" fmla="*/ 1398587 w 1672"/>
                <a:gd name="T5" fmla="*/ 92075 h 112"/>
                <a:gd name="T6" fmla="*/ 1889125 w 1672"/>
                <a:gd name="T7" fmla="*/ 33338 h 112"/>
                <a:gd name="T8" fmla="*/ 2466975 w 1672"/>
                <a:gd name="T9" fmla="*/ 61913 h 112"/>
                <a:gd name="T10" fmla="*/ 2654300 w 1672"/>
                <a:gd name="T11" fmla="*/ 177800 h 112"/>
                <a:gd name="T12" fmla="*/ 0 60000 65536"/>
                <a:gd name="T13" fmla="*/ 0 60000 65536"/>
                <a:gd name="T14" fmla="*/ 0 60000 65536"/>
                <a:gd name="T15" fmla="*/ 0 60000 65536"/>
                <a:gd name="T16" fmla="*/ 0 60000 65536"/>
                <a:gd name="T17" fmla="*/ 0 60000 65536"/>
                <a:gd name="T18" fmla="*/ 0 w 1672"/>
                <a:gd name="T19" fmla="*/ 0 h 112"/>
                <a:gd name="T20" fmla="*/ 1672 w 1672"/>
                <a:gd name="T21" fmla="*/ 112 h 112"/>
              </a:gdLst>
              <a:ahLst/>
              <a:cxnLst>
                <a:cxn ang="T12">
                  <a:pos x="T0" y="T1"/>
                </a:cxn>
                <a:cxn ang="T13">
                  <a:pos x="T2" y="T3"/>
                </a:cxn>
                <a:cxn ang="T14">
                  <a:pos x="T4" y="T5"/>
                </a:cxn>
                <a:cxn ang="T15">
                  <a:pos x="T6" y="T7"/>
                </a:cxn>
                <a:cxn ang="T16">
                  <a:pos x="T8" y="T9"/>
                </a:cxn>
                <a:cxn ang="T17">
                  <a:pos x="T10" y="T11"/>
                </a:cxn>
              </a:cxnLst>
              <a:rect l="T18" t="T19" r="T20" b="T21"/>
              <a:pathLst>
                <a:path w="1672" h="112">
                  <a:moveTo>
                    <a:pt x="0" y="58"/>
                  </a:moveTo>
                  <a:cubicBezTo>
                    <a:pt x="57" y="62"/>
                    <a:pt x="114" y="77"/>
                    <a:pt x="172" y="76"/>
                  </a:cubicBezTo>
                  <a:cubicBezTo>
                    <a:pt x="408" y="73"/>
                    <a:pt x="881" y="58"/>
                    <a:pt x="881" y="58"/>
                  </a:cubicBezTo>
                  <a:cubicBezTo>
                    <a:pt x="976" y="28"/>
                    <a:pt x="1093" y="27"/>
                    <a:pt x="1190" y="21"/>
                  </a:cubicBezTo>
                  <a:cubicBezTo>
                    <a:pt x="1310" y="1"/>
                    <a:pt x="1438" y="0"/>
                    <a:pt x="1554" y="39"/>
                  </a:cubicBezTo>
                  <a:cubicBezTo>
                    <a:pt x="1587" y="74"/>
                    <a:pt x="1638" y="78"/>
                    <a:pt x="1672" y="112"/>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49" name="Text Box 62"/>
            <p:cNvSpPr txBox="1">
              <a:spLocks noChangeArrowheads="1"/>
            </p:cNvSpPr>
            <p:nvPr/>
          </p:nvSpPr>
          <p:spPr bwMode="auto">
            <a:xfrm rot="19490148">
              <a:off x="2590925" y="4366106"/>
              <a:ext cx="5766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610</a:t>
              </a:r>
            </a:p>
          </p:txBody>
        </p:sp>
        <p:sp>
          <p:nvSpPr>
            <p:cNvPr id="150" name="Text Box 63"/>
            <p:cNvSpPr txBox="1">
              <a:spLocks noChangeArrowheads="1"/>
            </p:cNvSpPr>
            <p:nvPr/>
          </p:nvSpPr>
          <p:spPr bwMode="auto">
            <a:xfrm rot="21379112">
              <a:off x="1820588" y="5769443"/>
              <a:ext cx="5766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610</a:t>
              </a:r>
            </a:p>
          </p:txBody>
        </p:sp>
        <p:sp>
          <p:nvSpPr>
            <p:cNvPr id="151" name="Freeform 64"/>
            <p:cNvSpPr>
              <a:spLocks/>
            </p:cNvSpPr>
            <p:nvPr/>
          </p:nvSpPr>
          <p:spPr bwMode="auto">
            <a:xfrm>
              <a:off x="4311901" y="4460472"/>
              <a:ext cx="1053751" cy="993822"/>
            </a:xfrm>
            <a:custGeom>
              <a:avLst/>
              <a:gdLst>
                <a:gd name="T0" fmla="*/ 471488 w 844"/>
                <a:gd name="T1" fmla="*/ 1227138 h 796"/>
                <a:gd name="T2" fmla="*/ 1076325 w 844"/>
                <a:gd name="T3" fmla="*/ 1198563 h 796"/>
                <a:gd name="T4" fmla="*/ 1192213 w 844"/>
                <a:gd name="T5" fmla="*/ 1054100 h 796"/>
                <a:gd name="T6" fmla="*/ 1265238 w 844"/>
                <a:gd name="T7" fmla="*/ 779462 h 796"/>
                <a:gd name="T8" fmla="*/ 1092200 w 844"/>
                <a:gd name="T9" fmla="*/ 87312 h 796"/>
                <a:gd name="T10" fmla="*/ 1019175 w 844"/>
                <a:gd name="T11" fmla="*/ 30163 h 796"/>
                <a:gd name="T12" fmla="*/ 803275 w 844"/>
                <a:gd name="T13" fmla="*/ 0 h 796"/>
                <a:gd name="T14" fmla="*/ 412750 w 844"/>
                <a:gd name="T15" fmla="*/ 14288 h 796"/>
                <a:gd name="T16" fmla="*/ 225425 w 844"/>
                <a:gd name="T17" fmla="*/ 87312 h 796"/>
                <a:gd name="T18" fmla="*/ 139700 w 844"/>
                <a:gd name="T19" fmla="*/ 173037 h 796"/>
                <a:gd name="T20" fmla="*/ 109538 w 844"/>
                <a:gd name="T21" fmla="*/ 203200 h 796"/>
                <a:gd name="T22" fmla="*/ 95250 w 844"/>
                <a:gd name="T23" fmla="*/ 246063 h 796"/>
                <a:gd name="T24" fmla="*/ 52388 w 844"/>
                <a:gd name="T25" fmla="*/ 303213 h 796"/>
                <a:gd name="T26" fmla="*/ 38100 w 844"/>
                <a:gd name="T27" fmla="*/ 390525 h 796"/>
                <a:gd name="T28" fmla="*/ 80963 w 844"/>
                <a:gd name="T29" fmla="*/ 823913 h 796"/>
                <a:gd name="T30" fmla="*/ 196850 w 844"/>
                <a:gd name="T31" fmla="*/ 923925 h 796"/>
                <a:gd name="T32" fmla="*/ 327025 w 844"/>
                <a:gd name="T33" fmla="*/ 1068388 h 796"/>
                <a:gd name="T34" fmla="*/ 471488 w 844"/>
                <a:gd name="T35" fmla="*/ 1227138 h 7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44"/>
                <a:gd name="T55" fmla="*/ 0 h 796"/>
                <a:gd name="T56" fmla="*/ 844 w 844"/>
                <a:gd name="T57" fmla="*/ 796 h 7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44" h="796">
                  <a:moveTo>
                    <a:pt x="297" y="773"/>
                  </a:moveTo>
                  <a:cubicBezTo>
                    <a:pt x="423" y="794"/>
                    <a:pt x="556" y="796"/>
                    <a:pt x="678" y="755"/>
                  </a:cubicBezTo>
                  <a:cubicBezTo>
                    <a:pt x="711" y="723"/>
                    <a:pt x="736" y="710"/>
                    <a:pt x="751" y="664"/>
                  </a:cubicBezTo>
                  <a:cubicBezTo>
                    <a:pt x="760" y="603"/>
                    <a:pt x="778" y="549"/>
                    <a:pt x="797" y="491"/>
                  </a:cubicBezTo>
                  <a:cubicBezTo>
                    <a:pt x="789" y="248"/>
                    <a:pt x="844" y="183"/>
                    <a:pt x="688" y="55"/>
                  </a:cubicBezTo>
                  <a:cubicBezTo>
                    <a:pt x="674" y="43"/>
                    <a:pt x="661" y="25"/>
                    <a:pt x="642" y="19"/>
                  </a:cubicBezTo>
                  <a:cubicBezTo>
                    <a:pt x="627" y="14"/>
                    <a:pt x="518" y="1"/>
                    <a:pt x="506" y="0"/>
                  </a:cubicBezTo>
                  <a:cubicBezTo>
                    <a:pt x="424" y="3"/>
                    <a:pt x="342" y="3"/>
                    <a:pt x="260" y="9"/>
                  </a:cubicBezTo>
                  <a:cubicBezTo>
                    <a:pt x="216" y="12"/>
                    <a:pt x="182" y="42"/>
                    <a:pt x="142" y="55"/>
                  </a:cubicBezTo>
                  <a:cubicBezTo>
                    <a:pt x="124" y="73"/>
                    <a:pt x="106" y="91"/>
                    <a:pt x="88" y="109"/>
                  </a:cubicBezTo>
                  <a:cubicBezTo>
                    <a:pt x="82" y="115"/>
                    <a:pt x="69" y="128"/>
                    <a:pt x="69" y="128"/>
                  </a:cubicBezTo>
                  <a:cubicBezTo>
                    <a:pt x="66" y="137"/>
                    <a:pt x="65" y="147"/>
                    <a:pt x="60" y="155"/>
                  </a:cubicBezTo>
                  <a:cubicBezTo>
                    <a:pt x="53" y="168"/>
                    <a:pt x="39" y="177"/>
                    <a:pt x="33" y="191"/>
                  </a:cubicBezTo>
                  <a:cubicBezTo>
                    <a:pt x="26" y="208"/>
                    <a:pt x="27" y="228"/>
                    <a:pt x="24" y="246"/>
                  </a:cubicBezTo>
                  <a:cubicBezTo>
                    <a:pt x="25" y="265"/>
                    <a:pt x="0" y="451"/>
                    <a:pt x="51" y="519"/>
                  </a:cubicBezTo>
                  <a:cubicBezTo>
                    <a:pt x="79" y="557"/>
                    <a:pt x="91" y="552"/>
                    <a:pt x="124" y="582"/>
                  </a:cubicBezTo>
                  <a:cubicBezTo>
                    <a:pt x="156" y="611"/>
                    <a:pt x="176" y="643"/>
                    <a:pt x="206" y="673"/>
                  </a:cubicBezTo>
                  <a:cubicBezTo>
                    <a:pt x="236" y="703"/>
                    <a:pt x="297" y="726"/>
                    <a:pt x="297" y="773"/>
                  </a:cubicBezTo>
                  <a:close/>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52" name="Freeform 65"/>
            <p:cNvSpPr>
              <a:spLocks/>
            </p:cNvSpPr>
            <p:nvPr/>
          </p:nvSpPr>
          <p:spPr bwMode="auto">
            <a:xfrm>
              <a:off x="4646505" y="4762614"/>
              <a:ext cx="591799" cy="598042"/>
            </a:xfrm>
            <a:custGeom>
              <a:avLst/>
              <a:gdLst>
                <a:gd name="T0" fmla="*/ 681038 w 474"/>
                <a:gd name="T1" fmla="*/ 77788 h 479"/>
                <a:gd name="T2" fmla="*/ 31750 w 474"/>
                <a:gd name="T3" fmla="*/ 250825 h 479"/>
                <a:gd name="T4" fmla="*/ 31750 w 474"/>
                <a:gd name="T5" fmla="*/ 454025 h 479"/>
                <a:gd name="T6" fmla="*/ 88900 w 474"/>
                <a:gd name="T7" fmla="*/ 612775 h 479"/>
                <a:gd name="T8" fmla="*/ 204788 w 474"/>
                <a:gd name="T9" fmla="*/ 757238 h 479"/>
                <a:gd name="T10" fmla="*/ 522288 w 474"/>
                <a:gd name="T11" fmla="*/ 742950 h 479"/>
                <a:gd name="T12" fmla="*/ 579438 w 474"/>
                <a:gd name="T13" fmla="*/ 598488 h 479"/>
                <a:gd name="T14" fmla="*/ 666750 w 474"/>
                <a:gd name="T15" fmla="*/ 482600 h 479"/>
                <a:gd name="T16" fmla="*/ 752475 w 474"/>
                <a:gd name="T17" fmla="*/ 207963 h 479"/>
                <a:gd name="T18" fmla="*/ 738188 w 474"/>
                <a:gd name="T19" fmla="*/ 122238 h 479"/>
                <a:gd name="T20" fmla="*/ 695325 w 474"/>
                <a:gd name="T21" fmla="*/ 106363 h 479"/>
                <a:gd name="T22" fmla="*/ 681038 w 474"/>
                <a:gd name="T23" fmla="*/ 77788 h 4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74"/>
                <a:gd name="T37" fmla="*/ 0 h 479"/>
                <a:gd name="T38" fmla="*/ 474 w 474"/>
                <a:gd name="T39" fmla="*/ 479 h 4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74" h="479">
                  <a:moveTo>
                    <a:pt x="429" y="49"/>
                  </a:moveTo>
                  <a:cubicBezTo>
                    <a:pt x="57" y="60"/>
                    <a:pt x="178" y="0"/>
                    <a:pt x="20" y="158"/>
                  </a:cubicBezTo>
                  <a:cubicBezTo>
                    <a:pt x="1" y="210"/>
                    <a:pt x="0" y="200"/>
                    <a:pt x="20" y="286"/>
                  </a:cubicBezTo>
                  <a:cubicBezTo>
                    <a:pt x="28" y="321"/>
                    <a:pt x="56" y="386"/>
                    <a:pt x="56" y="386"/>
                  </a:cubicBezTo>
                  <a:cubicBezTo>
                    <a:pt x="68" y="460"/>
                    <a:pt x="67" y="445"/>
                    <a:pt x="129" y="477"/>
                  </a:cubicBezTo>
                  <a:cubicBezTo>
                    <a:pt x="196" y="474"/>
                    <a:pt x="263" y="479"/>
                    <a:pt x="329" y="468"/>
                  </a:cubicBezTo>
                  <a:cubicBezTo>
                    <a:pt x="354" y="464"/>
                    <a:pt x="355" y="394"/>
                    <a:pt x="365" y="377"/>
                  </a:cubicBezTo>
                  <a:cubicBezTo>
                    <a:pt x="380" y="351"/>
                    <a:pt x="420" y="304"/>
                    <a:pt x="420" y="304"/>
                  </a:cubicBezTo>
                  <a:cubicBezTo>
                    <a:pt x="439" y="247"/>
                    <a:pt x="455" y="188"/>
                    <a:pt x="474" y="131"/>
                  </a:cubicBezTo>
                  <a:cubicBezTo>
                    <a:pt x="471" y="113"/>
                    <a:pt x="474" y="93"/>
                    <a:pt x="465" y="77"/>
                  </a:cubicBezTo>
                  <a:cubicBezTo>
                    <a:pt x="460" y="69"/>
                    <a:pt x="446" y="73"/>
                    <a:pt x="438" y="67"/>
                  </a:cubicBezTo>
                  <a:cubicBezTo>
                    <a:pt x="433" y="63"/>
                    <a:pt x="432" y="55"/>
                    <a:pt x="429" y="49"/>
                  </a:cubicBezTo>
                  <a:close/>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sp>
          <p:nvSpPr>
            <p:cNvPr id="153" name="Text Box 66"/>
            <p:cNvSpPr txBox="1">
              <a:spLocks noChangeArrowheads="1"/>
            </p:cNvSpPr>
            <p:nvPr/>
          </p:nvSpPr>
          <p:spPr bwMode="auto">
            <a:xfrm>
              <a:off x="4941155" y="4847513"/>
              <a:ext cx="80462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a:latin typeface="Tahoma"/>
                  <a:cs typeface="Tahoma"/>
                </a:rPr>
                <a:t>+ 619</a:t>
              </a:r>
            </a:p>
          </p:txBody>
        </p:sp>
        <p:sp>
          <p:nvSpPr>
            <p:cNvPr id="154" name="Freeform 67"/>
            <p:cNvSpPr>
              <a:spLocks/>
            </p:cNvSpPr>
            <p:nvPr/>
          </p:nvSpPr>
          <p:spPr bwMode="auto">
            <a:xfrm>
              <a:off x="5135924" y="5255780"/>
              <a:ext cx="533118" cy="805295"/>
            </a:xfrm>
            <a:custGeom>
              <a:avLst/>
              <a:gdLst>
                <a:gd name="T0" fmla="*/ 677863 w 427"/>
                <a:gd name="T1" fmla="*/ 0 h 645"/>
                <a:gd name="T2" fmla="*/ 663575 w 427"/>
                <a:gd name="T3" fmla="*/ 331787 h 645"/>
                <a:gd name="T4" fmla="*/ 592138 w 427"/>
                <a:gd name="T5" fmla="*/ 547687 h 645"/>
                <a:gd name="T6" fmla="*/ 490538 w 427"/>
                <a:gd name="T7" fmla="*/ 720725 h 645"/>
                <a:gd name="T8" fmla="*/ 390525 w 427"/>
                <a:gd name="T9" fmla="*/ 779462 h 645"/>
                <a:gd name="T10" fmla="*/ 158750 w 427"/>
                <a:gd name="T11" fmla="*/ 981075 h 645"/>
                <a:gd name="T12" fmla="*/ 87313 w 427"/>
                <a:gd name="T13" fmla="*/ 995362 h 645"/>
                <a:gd name="T14" fmla="*/ 0 w 427"/>
                <a:gd name="T15" fmla="*/ 1023937 h 645"/>
                <a:gd name="T16" fmla="*/ 0 60000 65536"/>
                <a:gd name="T17" fmla="*/ 0 60000 65536"/>
                <a:gd name="T18" fmla="*/ 0 60000 65536"/>
                <a:gd name="T19" fmla="*/ 0 60000 65536"/>
                <a:gd name="T20" fmla="*/ 0 60000 65536"/>
                <a:gd name="T21" fmla="*/ 0 60000 65536"/>
                <a:gd name="T22" fmla="*/ 0 60000 65536"/>
                <a:gd name="T23" fmla="*/ 0 60000 65536"/>
                <a:gd name="T24" fmla="*/ 0 w 427"/>
                <a:gd name="T25" fmla="*/ 0 h 645"/>
                <a:gd name="T26" fmla="*/ 427 w 427"/>
                <a:gd name="T27" fmla="*/ 645 h 6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7" h="645">
                  <a:moveTo>
                    <a:pt x="427" y="0"/>
                  </a:moveTo>
                  <a:cubicBezTo>
                    <a:pt x="424" y="70"/>
                    <a:pt x="423" y="139"/>
                    <a:pt x="418" y="209"/>
                  </a:cubicBezTo>
                  <a:cubicBezTo>
                    <a:pt x="415" y="256"/>
                    <a:pt x="388" y="301"/>
                    <a:pt x="373" y="345"/>
                  </a:cubicBezTo>
                  <a:cubicBezTo>
                    <a:pt x="358" y="389"/>
                    <a:pt x="350" y="425"/>
                    <a:pt x="309" y="454"/>
                  </a:cubicBezTo>
                  <a:cubicBezTo>
                    <a:pt x="249" y="497"/>
                    <a:pt x="296" y="450"/>
                    <a:pt x="246" y="491"/>
                  </a:cubicBezTo>
                  <a:cubicBezTo>
                    <a:pt x="203" y="526"/>
                    <a:pt x="160" y="606"/>
                    <a:pt x="100" y="618"/>
                  </a:cubicBezTo>
                  <a:cubicBezTo>
                    <a:pt x="85" y="621"/>
                    <a:pt x="70" y="623"/>
                    <a:pt x="55" y="627"/>
                  </a:cubicBezTo>
                  <a:cubicBezTo>
                    <a:pt x="36" y="632"/>
                    <a:pt x="0" y="645"/>
                    <a:pt x="0" y="645"/>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grpSp>
      <p:grpSp>
        <p:nvGrpSpPr>
          <p:cNvPr id="189" name="Group 188"/>
          <p:cNvGrpSpPr/>
          <p:nvPr/>
        </p:nvGrpSpPr>
        <p:grpSpPr>
          <a:xfrm>
            <a:off x="6410177" y="2213176"/>
            <a:ext cx="240965" cy="3517524"/>
            <a:chOff x="5983367" y="2213176"/>
            <a:chExt cx="240965" cy="3517524"/>
          </a:xfrm>
        </p:grpSpPr>
        <p:sp>
          <p:nvSpPr>
            <p:cNvPr id="155" name="Rectangle 68"/>
            <p:cNvSpPr>
              <a:spLocks noChangeArrowheads="1"/>
            </p:cNvSpPr>
            <p:nvPr/>
          </p:nvSpPr>
          <p:spPr bwMode="auto">
            <a:xfrm>
              <a:off x="5983991" y="2213176"/>
              <a:ext cx="239716" cy="239716"/>
            </a:xfrm>
            <a:prstGeom prst="rect">
              <a:avLst/>
            </a:prstGeom>
            <a:solidFill>
              <a:srgbClr val="00FFCC"/>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56" name="Rectangle 69" descr="Divot"/>
            <p:cNvSpPr>
              <a:spLocks noChangeArrowheads="1"/>
            </p:cNvSpPr>
            <p:nvPr/>
          </p:nvSpPr>
          <p:spPr bwMode="auto">
            <a:xfrm>
              <a:off x="5983991" y="2736920"/>
              <a:ext cx="239716" cy="239716"/>
            </a:xfrm>
            <a:prstGeom prst="rect">
              <a:avLst/>
            </a:prstGeom>
            <a:pattFill prst="divot">
              <a:fgClr>
                <a:schemeClr val="accent1"/>
              </a:fgClr>
              <a:bgClr>
                <a:schemeClr val="bg1"/>
              </a:bgClr>
            </a:patt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nvGrpSpPr>
            <p:cNvPr id="185" name="Group 184"/>
            <p:cNvGrpSpPr/>
            <p:nvPr/>
          </p:nvGrpSpPr>
          <p:grpSpPr>
            <a:xfrm>
              <a:off x="5983367" y="3302308"/>
              <a:ext cx="240965" cy="239716"/>
              <a:chOff x="5775167" y="3289360"/>
              <a:chExt cx="240965" cy="239716"/>
            </a:xfrm>
          </p:grpSpPr>
          <p:sp>
            <p:nvSpPr>
              <p:cNvPr id="157" name="Rectangle 70"/>
              <p:cNvSpPr>
                <a:spLocks noChangeArrowheads="1"/>
              </p:cNvSpPr>
              <p:nvPr/>
            </p:nvSpPr>
            <p:spPr bwMode="auto">
              <a:xfrm>
                <a:off x="5775167" y="3289360"/>
                <a:ext cx="239716" cy="239716"/>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62" name="Freeform 75"/>
              <p:cNvSpPr>
                <a:spLocks/>
              </p:cNvSpPr>
              <p:nvPr/>
            </p:nvSpPr>
            <p:spPr bwMode="auto">
              <a:xfrm>
                <a:off x="5777664" y="3382999"/>
                <a:ext cx="238468" cy="67420"/>
              </a:xfrm>
              <a:custGeom>
                <a:avLst/>
                <a:gdLst>
                  <a:gd name="T0" fmla="*/ 0 w 191"/>
                  <a:gd name="T1" fmla="*/ 85725 h 54"/>
                  <a:gd name="T2" fmla="*/ 215900 w 191"/>
                  <a:gd name="T3" fmla="*/ 57150 h 54"/>
                  <a:gd name="T4" fmla="*/ 303213 w 191"/>
                  <a:gd name="T5" fmla="*/ 0 h 54"/>
                  <a:gd name="T6" fmla="*/ 0 60000 65536"/>
                  <a:gd name="T7" fmla="*/ 0 60000 65536"/>
                  <a:gd name="T8" fmla="*/ 0 60000 65536"/>
                  <a:gd name="T9" fmla="*/ 0 w 191"/>
                  <a:gd name="T10" fmla="*/ 0 h 54"/>
                  <a:gd name="T11" fmla="*/ 191 w 191"/>
                  <a:gd name="T12" fmla="*/ 54 h 54"/>
                </a:gdLst>
                <a:ahLst/>
                <a:cxnLst>
                  <a:cxn ang="T6">
                    <a:pos x="T0" y="T1"/>
                  </a:cxn>
                  <a:cxn ang="T7">
                    <a:pos x="T2" y="T3"/>
                  </a:cxn>
                  <a:cxn ang="T8">
                    <a:pos x="T4" y="T5"/>
                  </a:cxn>
                </a:cxnLst>
                <a:rect l="T9" t="T10" r="T11" b="T12"/>
                <a:pathLst>
                  <a:path w="191" h="54">
                    <a:moveTo>
                      <a:pt x="0" y="54"/>
                    </a:moveTo>
                    <a:cubicBezTo>
                      <a:pt x="24" y="52"/>
                      <a:pt x="99" y="54"/>
                      <a:pt x="136" y="36"/>
                    </a:cubicBezTo>
                    <a:cubicBezTo>
                      <a:pt x="153" y="27"/>
                      <a:pt x="172" y="0"/>
                      <a:pt x="191" y="0"/>
                    </a:cubicBezTo>
                  </a:path>
                </a:pathLst>
              </a:custGeom>
              <a:noFill/>
              <a:ln w="28575" cmpd="sng">
                <a:solidFill>
                  <a:schemeClr val="accent2"/>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grpSp>
        <p:grpSp>
          <p:nvGrpSpPr>
            <p:cNvPr id="180" name="Group 179"/>
            <p:cNvGrpSpPr/>
            <p:nvPr/>
          </p:nvGrpSpPr>
          <p:grpSpPr>
            <a:xfrm>
              <a:off x="5983991" y="5490984"/>
              <a:ext cx="239716" cy="239716"/>
              <a:chOff x="5775167" y="5480573"/>
              <a:chExt cx="239716" cy="239716"/>
            </a:xfrm>
          </p:grpSpPr>
          <p:sp>
            <p:nvSpPr>
              <p:cNvPr id="161" name="Rectangle 74"/>
              <p:cNvSpPr>
                <a:spLocks noChangeArrowheads="1"/>
              </p:cNvSpPr>
              <p:nvPr/>
            </p:nvSpPr>
            <p:spPr bwMode="auto">
              <a:xfrm>
                <a:off x="5775167" y="5480573"/>
                <a:ext cx="239716" cy="239716"/>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63" name="Freeform 76"/>
              <p:cNvSpPr>
                <a:spLocks/>
              </p:cNvSpPr>
              <p:nvPr/>
            </p:nvSpPr>
            <p:spPr bwMode="auto">
              <a:xfrm>
                <a:off x="5775167" y="5600431"/>
                <a:ext cx="238468" cy="34959"/>
              </a:xfrm>
              <a:custGeom>
                <a:avLst/>
                <a:gdLst>
                  <a:gd name="T0" fmla="*/ 0 w 191"/>
                  <a:gd name="T1" fmla="*/ 44450 h 28"/>
                  <a:gd name="T2" fmla="*/ 303213 w 191"/>
                  <a:gd name="T3" fmla="*/ 0 h 28"/>
                  <a:gd name="T4" fmla="*/ 0 60000 65536"/>
                  <a:gd name="T5" fmla="*/ 0 60000 65536"/>
                  <a:gd name="T6" fmla="*/ 0 w 191"/>
                  <a:gd name="T7" fmla="*/ 0 h 28"/>
                  <a:gd name="T8" fmla="*/ 191 w 191"/>
                  <a:gd name="T9" fmla="*/ 28 h 28"/>
                </a:gdLst>
                <a:ahLst/>
                <a:cxnLst>
                  <a:cxn ang="T4">
                    <a:pos x="T0" y="T1"/>
                  </a:cxn>
                  <a:cxn ang="T5">
                    <a:pos x="T2" y="T3"/>
                  </a:cxn>
                </a:cxnLst>
                <a:rect l="T6" t="T7" r="T8" b="T9"/>
                <a:pathLst>
                  <a:path w="191" h="28">
                    <a:moveTo>
                      <a:pt x="0" y="28"/>
                    </a:moveTo>
                    <a:cubicBezTo>
                      <a:pt x="63" y="19"/>
                      <a:pt x="127" y="0"/>
                      <a:pt x="191" y="0"/>
                    </a:cubicBezTo>
                  </a:path>
                </a:pathLst>
              </a:custGeom>
              <a:noFill/>
              <a:ln w="9525">
                <a:solidFill>
                  <a:srgbClr val="CC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a:latin typeface="Tahoma"/>
                  <a:cs typeface="Tahoma"/>
                </a:endParaRPr>
              </a:p>
            </p:txBody>
          </p:sp>
        </p:grpSp>
        <p:grpSp>
          <p:nvGrpSpPr>
            <p:cNvPr id="182" name="Group 181"/>
            <p:cNvGrpSpPr/>
            <p:nvPr/>
          </p:nvGrpSpPr>
          <p:grpSpPr>
            <a:xfrm>
              <a:off x="5983991" y="4391440"/>
              <a:ext cx="239716" cy="239716"/>
              <a:chOff x="5775167" y="4308152"/>
              <a:chExt cx="239716" cy="239716"/>
            </a:xfrm>
          </p:grpSpPr>
          <p:sp>
            <p:nvSpPr>
              <p:cNvPr id="159" name="Rectangle 72"/>
              <p:cNvSpPr>
                <a:spLocks noChangeArrowheads="1"/>
              </p:cNvSpPr>
              <p:nvPr/>
            </p:nvSpPr>
            <p:spPr bwMode="auto">
              <a:xfrm>
                <a:off x="5775167" y="4308152"/>
                <a:ext cx="239716" cy="239716"/>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64" name="Line 77"/>
              <p:cNvSpPr>
                <a:spLocks noChangeShapeType="1"/>
              </p:cNvSpPr>
              <p:nvPr/>
            </p:nvSpPr>
            <p:spPr bwMode="auto">
              <a:xfrm>
                <a:off x="5775167" y="4428010"/>
                <a:ext cx="239716" cy="1249"/>
              </a:xfrm>
              <a:prstGeom prst="line">
                <a:avLst/>
              </a:prstGeom>
              <a:noFill/>
              <a:ln w="38100">
                <a:solidFill>
                  <a:srgbClr val="FF5050"/>
                </a:solidFill>
                <a:round/>
                <a:headEnd/>
                <a:tailEnd/>
              </a:ln>
              <a:extLst>
                <a:ext uri="{909E8E84-426E-40dd-AFC4-6F175D3DCCD1}">
                  <a14:hiddenFill xmlns:a14="http://schemas.microsoft.com/office/drawing/2010/main" xmlns="">
                    <a:noFill/>
                  </a14:hiddenFill>
                </a:ext>
              </a:extLst>
            </p:spPr>
            <p:txBody>
              <a:bodyPr wrap="none" anchor="ctr"/>
              <a:lstStyle/>
              <a:p>
                <a:endParaRPr lang="fr-FR">
                  <a:latin typeface="Tahoma"/>
                  <a:cs typeface="Tahoma"/>
                </a:endParaRPr>
              </a:p>
            </p:txBody>
          </p:sp>
        </p:grpSp>
        <p:grpSp>
          <p:nvGrpSpPr>
            <p:cNvPr id="181" name="Group 180"/>
            <p:cNvGrpSpPr/>
            <p:nvPr/>
          </p:nvGrpSpPr>
          <p:grpSpPr>
            <a:xfrm>
              <a:off x="5983991" y="4936006"/>
              <a:ext cx="239716" cy="239716"/>
              <a:chOff x="5775167" y="4847513"/>
              <a:chExt cx="239716" cy="239716"/>
            </a:xfrm>
          </p:grpSpPr>
          <p:sp>
            <p:nvSpPr>
              <p:cNvPr id="160" name="Rectangle 73"/>
              <p:cNvSpPr>
                <a:spLocks noChangeArrowheads="1"/>
              </p:cNvSpPr>
              <p:nvPr/>
            </p:nvSpPr>
            <p:spPr bwMode="auto">
              <a:xfrm>
                <a:off x="5775167" y="4847513"/>
                <a:ext cx="239716" cy="239716"/>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65" name="Rectangle 78"/>
              <p:cNvSpPr>
                <a:spLocks noChangeArrowheads="1"/>
              </p:cNvSpPr>
              <p:nvPr/>
            </p:nvSpPr>
            <p:spPr bwMode="auto">
              <a:xfrm>
                <a:off x="5835096" y="4907442"/>
                <a:ext cx="59929" cy="59929"/>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grpSp>
        <p:grpSp>
          <p:nvGrpSpPr>
            <p:cNvPr id="183" name="Group 182"/>
            <p:cNvGrpSpPr/>
            <p:nvPr/>
          </p:nvGrpSpPr>
          <p:grpSpPr>
            <a:xfrm>
              <a:off x="5983991" y="3826052"/>
              <a:ext cx="239716" cy="239716"/>
              <a:chOff x="5775167" y="3768792"/>
              <a:chExt cx="239716" cy="239716"/>
            </a:xfrm>
          </p:grpSpPr>
          <p:sp>
            <p:nvSpPr>
              <p:cNvPr id="158" name="Rectangle 71"/>
              <p:cNvSpPr>
                <a:spLocks noChangeArrowheads="1"/>
              </p:cNvSpPr>
              <p:nvPr/>
            </p:nvSpPr>
            <p:spPr bwMode="auto">
              <a:xfrm>
                <a:off x="5775167" y="3768792"/>
                <a:ext cx="239716" cy="239716"/>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latin typeface="Tahoma"/>
                  <a:cs typeface="Tahoma"/>
                </a:endParaRPr>
              </a:p>
            </p:txBody>
          </p:sp>
          <p:sp>
            <p:nvSpPr>
              <p:cNvPr id="166" name="Line 79"/>
              <p:cNvSpPr>
                <a:spLocks noChangeShapeType="1"/>
              </p:cNvSpPr>
              <p:nvPr/>
            </p:nvSpPr>
            <p:spPr bwMode="auto">
              <a:xfrm>
                <a:off x="5775167" y="3888650"/>
                <a:ext cx="239716" cy="1249"/>
              </a:xfrm>
              <a:prstGeom prst="line">
                <a:avLst/>
              </a:prstGeom>
              <a:noFill/>
              <a:ln w="28575">
                <a:solidFill>
                  <a:schemeClr val="accent2"/>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fr-FR">
                  <a:latin typeface="Tahoma"/>
                  <a:cs typeface="Tahoma"/>
                </a:endParaRPr>
              </a:p>
            </p:txBody>
          </p:sp>
        </p:grpSp>
      </p:grpSp>
      <p:grpSp>
        <p:nvGrpSpPr>
          <p:cNvPr id="191" name="Group 190"/>
          <p:cNvGrpSpPr/>
          <p:nvPr/>
        </p:nvGrpSpPr>
        <p:grpSpPr>
          <a:xfrm>
            <a:off x="6707746" y="2138224"/>
            <a:ext cx="2317836" cy="3617168"/>
            <a:chOff x="6353806" y="2138224"/>
            <a:chExt cx="2711340" cy="3617168"/>
          </a:xfrm>
        </p:grpSpPr>
        <p:sp>
          <p:nvSpPr>
            <p:cNvPr id="167" name="Text Box 80"/>
            <p:cNvSpPr txBox="1">
              <a:spLocks noChangeArrowheads="1"/>
            </p:cNvSpPr>
            <p:nvPr/>
          </p:nvSpPr>
          <p:spPr bwMode="auto">
            <a:xfrm>
              <a:off x="6353806" y="2138224"/>
              <a:ext cx="112592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Tree cover</a:t>
              </a:r>
            </a:p>
          </p:txBody>
        </p:sp>
        <p:sp>
          <p:nvSpPr>
            <p:cNvPr id="168" name="Text Box 81"/>
            <p:cNvSpPr txBox="1">
              <a:spLocks noChangeArrowheads="1"/>
            </p:cNvSpPr>
            <p:nvPr/>
          </p:nvSpPr>
          <p:spPr bwMode="auto">
            <a:xfrm>
              <a:off x="6353806" y="5416838"/>
              <a:ext cx="261764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Elevation </a:t>
              </a:r>
              <a:r>
                <a:rPr lang="en-US" altLang="fr-FR" sz="1600" dirty="0" smtClean="0">
                  <a:latin typeface="Tahoma"/>
                  <a:cs typeface="Tahoma"/>
                </a:rPr>
                <a:t>in 2m </a:t>
              </a:r>
              <a:r>
                <a:rPr lang="en-US" altLang="fr-FR" sz="1600" dirty="0">
                  <a:latin typeface="Tahoma"/>
                  <a:cs typeface="Tahoma"/>
                </a:rPr>
                <a:t>increments</a:t>
              </a:r>
            </a:p>
          </p:txBody>
        </p:sp>
        <p:sp>
          <p:nvSpPr>
            <p:cNvPr id="169" name="Text Box 82"/>
            <p:cNvSpPr txBox="1">
              <a:spLocks noChangeArrowheads="1"/>
            </p:cNvSpPr>
            <p:nvPr/>
          </p:nvSpPr>
          <p:spPr bwMode="auto">
            <a:xfrm>
              <a:off x="6353806" y="4870404"/>
              <a:ext cx="90311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a:latin typeface="Tahoma"/>
                  <a:cs typeface="Tahoma"/>
                </a:rPr>
                <a:t>Building</a:t>
              </a:r>
            </a:p>
          </p:txBody>
        </p:sp>
        <p:sp>
          <p:nvSpPr>
            <p:cNvPr id="170" name="Text Box 83"/>
            <p:cNvSpPr txBox="1">
              <a:spLocks noChangeArrowheads="1"/>
            </p:cNvSpPr>
            <p:nvPr/>
          </p:nvSpPr>
          <p:spPr bwMode="auto">
            <a:xfrm>
              <a:off x="6353806" y="4323968"/>
              <a:ext cx="119095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a:latin typeface="Tahoma"/>
                  <a:cs typeface="Tahoma"/>
                </a:rPr>
                <a:t>Paved road</a:t>
              </a:r>
            </a:p>
          </p:txBody>
        </p:sp>
        <p:sp>
          <p:nvSpPr>
            <p:cNvPr id="171" name="Text Box 84"/>
            <p:cNvSpPr txBox="1">
              <a:spLocks noChangeArrowheads="1"/>
            </p:cNvSpPr>
            <p:nvPr/>
          </p:nvSpPr>
          <p:spPr bwMode="auto">
            <a:xfrm>
              <a:off x="6353806" y="3777532"/>
              <a:ext cx="271134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Intermittent stream</a:t>
              </a:r>
            </a:p>
          </p:txBody>
        </p:sp>
        <p:sp>
          <p:nvSpPr>
            <p:cNvPr id="172" name="Text Box 85"/>
            <p:cNvSpPr txBox="1">
              <a:spLocks noChangeArrowheads="1"/>
            </p:cNvSpPr>
            <p:nvPr/>
          </p:nvSpPr>
          <p:spPr bwMode="auto">
            <a:xfrm>
              <a:off x="6353806" y="3231096"/>
              <a:ext cx="64142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River</a:t>
              </a:r>
            </a:p>
          </p:txBody>
        </p:sp>
        <p:sp>
          <p:nvSpPr>
            <p:cNvPr id="173" name="Text Box 86"/>
            <p:cNvSpPr txBox="1">
              <a:spLocks noChangeArrowheads="1"/>
            </p:cNvSpPr>
            <p:nvPr/>
          </p:nvSpPr>
          <p:spPr bwMode="auto">
            <a:xfrm>
              <a:off x="6353806" y="2684660"/>
              <a:ext cx="7303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a:latin typeface="Tahoma"/>
                  <a:cs typeface="Tahoma"/>
                </a:rPr>
                <a:t>Marsh</a:t>
              </a:r>
            </a:p>
          </p:txBody>
        </p:sp>
      </p:grpSp>
    </p:spTree>
    <p:extLst>
      <p:ext uri="{BB962C8B-B14F-4D97-AF65-F5344CB8AC3E}">
        <p14:creationId xmlns:p14="http://schemas.microsoft.com/office/powerpoint/2010/main" val="18944660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5: People defecation in inappropriate locations</a:t>
            </a:r>
          </a:p>
        </p:txBody>
      </p:sp>
      <p:sp>
        <p:nvSpPr>
          <p:cNvPr id="5" name="Content Placeholder 4"/>
          <p:cNvSpPr>
            <a:spLocks noGrp="1"/>
          </p:cNvSpPr>
          <p:nvPr>
            <p:ph idx="1"/>
          </p:nvPr>
        </p:nvSpPr>
        <p:spPr>
          <a:xfrm>
            <a:off x="457200" y="1340442"/>
            <a:ext cx="3109815" cy="4785722"/>
          </a:xfrm>
        </p:spPr>
        <p:txBody>
          <a:bodyPr/>
          <a:lstStyle/>
          <a:p>
            <a:r>
              <a:rPr lang="en-GB" dirty="0"/>
              <a:t>In mass population emergencies involving displacement to crowded areas, people defecation in inappropriate locations might quickly contaminate the site</a:t>
            </a:r>
            <a:r>
              <a:rPr lang="en-GB" dirty="0" smtClean="0"/>
              <a:t>.</a:t>
            </a:r>
          </a:p>
          <a:p>
            <a:endParaRPr lang="fr-CH" dirty="0"/>
          </a:p>
          <a:p>
            <a:endParaRPr lang="en-GB" dirty="0" smtClean="0"/>
          </a:p>
        </p:txBody>
      </p:sp>
      <p:sp>
        <p:nvSpPr>
          <p:cNvPr id="6" name="Footer Placeholder 4"/>
          <p:cNvSpPr>
            <a:spLocks noGrp="1"/>
          </p:cNvSpPr>
          <p:nvPr>
            <p:ph type="ftr" sz="quarter" idx="3"/>
          </p:nvPr>
        </p:nvSpPr>
        <p:spPr>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67015" y="1421034"/>
            <a:ext cx="5148000" cy="3861000"/>
          </a:xfrm>
          <a:prstGeom prst="rect">
            <a:avLst/>
          </a:prstGeom>
        </p:spPr>
      </p:pic>
      <p:sp>
        <p:nvSpPr>
          <p:cNvPr id="4" name="TextBox 3"/>
          <p:cNvSpPr txBox="1"/>
          <p:nvPr/>
        </p:nvSpPr>
        <p:spPr>
          <a:xfrm>
            <a:off x="5966864" y="5343066"/>
            <a:ext cx="2748151" cy="230832"/>
          </a:xfrm>
          <a:prstGeom prst="rect">
            <a:avLst/>
          </a:prstGeom>
          <a:noFill/>
        </p:spPr>
        <p:txBody>
          <a:bodyPr wrap="square" rtlCol="0">
            <a:spAutoFit/>
          </a:bodyPr>
          <a:lstStyle/>
          <a:p>
            <a:pPr algn="r"/>
            <a:r>
              <a:rPr lang="en-GB" sz="900" i="1" dirty="0">
                <a:latin typeface="Tahoma"/>
                <a:cs typeface="Tahoma"/>
              </a:rPr>
              <a:t>Red Cross Society of </a:t>
            </a:r>
            <a:r>
              <a:rPr lang="en-GB" sz="900" i="1" dirty="0" smtClean="0">
                <a:latin typeface="Tahoma"/>
                <a:cs typeface="Tahoma"/>
              </a:rPr>
              <a:t>Côte d'Ivoire/IFRC</a:t>
            </a:r>
            <a:r>
              <a:rPr lang="en-GB" sz="900" i="1" dirty="0">
                <a:latin typeface="Tahoma"/>
                <a:cs typeface="Tahoma"/>
              </a:rPr>
              <a:t>  </a:t>
            </a:r>
          </a:p>
        </p:txBody>
      </p:sp>
    </p:spTree>
    <p:extLst>
      <p:ext uri="{BB962C8B-B14F-4D97-AF65-F5344CB8AC3E}">
        <p14:creationId xmlns:p14="http://schemas.microsoft.com/office/powerpoint/2010/main" val="11283729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6: Garbage piles</a:t>
            </a:r>
          </a:p>
        </p:txBody>
      </p:sp>
      <p:sp>
        <p:nvSpPr>
          <p:cNvPr id="5" name="Content Placeholder 4"/>
          <p:cNvSpPr>
            <a:spLocks noGrp="1"/>
          </p:cNvSpPr>
          <p:nvPr>
            <p:ph idx="1"/>
          </p:nvPr>
        </p:nvSpPr>
        <p:spPr>
          <a:xfrm>
            <a:off x="457201" y="1340441"/>
            <a:ext cx="4550074" cy="1470427"/>
          </a:xfrm>
        </p:spPr>
        <p:txBody>
          <a:bodyPr/>
          <a:lstStyle/>
          <a:p>
            <a:r>
              <a:rPr lang="en-GB" dirty="0"/>
              <a:t>Garbage piles attract rats and flies which pose serious threats to public health</a:t>
            </a:r>
            <a:r>
              <a:rPr lang="en-GB" dirty="0" smtClean="0"/>
              <a:t>.</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581729" y="4388726"/>
            <a:ext cx="2057400" cy="164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632524" y="1460246"/>
            <a:ext cx="3108232" cy="27197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5"/>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830930" y="3052968"/>
            <a:ext cx="1066800" cy="987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0"/>
          <p:cNvPicPr>
            <a:picLocks noChangeAspect="1"/>
          </p:cNvPicPr>
          <p:nvPr/>
        </p:nvPicPr>
        <p:blipFill>
          <a:blip r:embed="rId5"/>
          <a:stretch>
            <a:fillRect/>
          </a:stretch>
        </p:blipFill>
        <p:spPr>
          <a:xfrm>
            <a:off x="457201" y="3546681"/>
            <a:ext cx="3602751" cy="2365806"/>
          </a:xfrm>
          <a:prstGeom prst="rect">
            <a:avLst/>
          </a:prstGeom>
        </p:spPr>
      </p:pic>
    </p:spTree>
    <p:extLst>
      <p:ext uri="{BB962C8B-B14F-4D97-AF65-F5344CB8AC3E}">
        <p14:creationId xmlns:p14="http://schemas.microsoft.com/office/powerpoint/2010/main" val="30804264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7: Underused latrines</a:t>
            </a:r>
          </a:p>
        </p:txBody>
      </p:sp>
      <p:sp>
        <p:nvSpPr>
          <p:cNvPr id="5" name="Content Placeholder 4"/>
          <p:cNvSpPr>
            <a:spLocks noGrp="1"/>
          </p:cNvSpPr>
          <p:nvPr>
            <p:ph idx="1"/>
          </p:nvPr>
        </p:nvSpPr>
        <p:spPr>
          <a:xfrm>
            <a:off x="457200" y="1340442"/>
            <a:ext cx="2436817" cy="3115306"/>
          </a:xfrm>
        </p:spPr>
        <p:txBody>
          <a:bodyPr/>
          <a:lstStyle/>
          <a:p>
            <a:pPr>
              <a:spcBef>
                <a:spcPts val="2500"/>
              </a:spcBef>
            </a:pPr>
            <a:r>
              <a:rPr lang="en-GB" dirty="0"/>
              <a:t>Often, even when there are enough latrines provided, they are not used.</a:t>
            </a:r>
          </a:p>
          <a:p>
            <a:pPr>
              <a:spcBef>
                <a:spcPts val="2500"/>
              </a:spcBef>
            </a:pPr>
            <a:r>
              <a:rPr lang="en-GB" dirty="0"/>
              <a:t>Why</a:t>
            </a:r>
            <a:r>
              <a:rPr lang="en-GB" dirty="0" smtClean="0"/>
              <a:t>?</a:t>
            </a:r>
          </a:p>
          <a:p>
            <a:pPr>
              <a:spcBef>
                <a:spcPts val="2500"/>
              </a:spcBef>
            </a:pPr>
            <a:endParaRPr lang="fr-CH" dirty="0"/>
          </a:p>
          <a:p>
            <a:pPr>
              <a:spcBef>
                <a:spcPts val="2500"/>
              </a:spcBef>
            </a:pPr>
            <a:r>
              <a:rPr lang="en-GB" dirty="0" smtClean="0"/>
              <a:t> </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8" name="Text Box 5"/>
          <p:cNvSpPr txBox="1">
            <a:spLocks noChangeArrowheads="1"/>
          </p:cNvSpPr>
          <p:nvPr/>
        </p:nvSpPr>
        <p:spPr bwMode="auto">
          <a:xfrm>
            <a:off x="7469800" y="5407340"/>
            <a:ext cx="1217000"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GB" sz="900" i="1" dirty="0">
                <a:latin typeface="Tahoma"/>
                <a:cs typeface="Tahoma"/>
              </a:rPr>
              <a:t>Patrick Fuller, IFRC</a:t>
            </a:r>
            <a:r>
              <a:rPr lang="en-GB" sz="900" dirty="0">
                <a:latin typeface="Tahoma"/>
                <a:cs typeface="Tahoma"/>
              </a:rPr>
              <a:t>  </a:t>
            </a:r>
            <a:endParaRPr lang="en-US" altLang="fr-FR" sz="900" i="1" dirty="0">
              <a:latin typeface="Tahoma"/>
              <a:cs typeface="Tahoma"/>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94017" y="1491264"/>
            <a:ext cx="5832000" cy="3888000"/>
          </a:xfrm>
          <a:prstGeom prst="rect">
            <a:avLst/>
          </a:prstGeom>
        </p:spPr>
      </p:pic>
    </p:spTree>
    <p:extLst>
      <p:ext uri="{BB962C8B-B14F-4D97-AF65-F5344CB8AC3E}">
        <p14:creationId xmlns:p14="http://schemas.microsoft.com/office/powerpoint/2010/main" val="3807748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VIP latrines are a world-wide standard…</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616297" y="3296643"/>
            <a:ext cx="1784091" cy="2514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Box 3"/>
          <p:cNvSpPr txBox="1">
            <a:spLocks noChangeArrowheads="1"/>
          </p:cNvSpPr>
          <p:nvPr/>
        </p:nvSpPr>
        <p:spPr bwMode="auto">
          <a:xfrm>
            <a:off x="4404467" y="4320717"/>
            <a:ext cx="1113406"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Zimbabwe</a:t>
            </a:r>
          </a:p>
        </p:txBody>
      </p:sp>
      <p:pic>
        <p:nvPicPr>
          <p:cNvPr id="9"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l="6250" r="8333" b="2856"/>
          <a:stretch>
            <a:fillRect/>
          </a:stretch>
        </p:blipFill>
        <p:spPr bwMode="auto">
          <a:xfrm>
            <a:off x="5949482" y="3296643"/>
            <a:ext cx="2274023" cy="2514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5"/>
          <p:cNvSpPr txBox="1">
            <a:spLocks noChangeArrowheads="1"/>
          </p:cNvSpPr>
          <p:nvPr/>
        </p:nvSpPr>
        <p:spPr bwMode="auto">
          <a:xfrm>
            <a:off x="5144153" y="5386444"/>
            <a:ext cx="80532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1600" dirty="0">
                <a:latin typeface="Tahoma"/>
                <a:cs typeface="Tahoma"/>
              </a:rPr>
              <a:t>Mexico</a:t>
            </a:r>
          </a:p>
        </p:txBody>
      </p:sp>
      <p:pic>
        <p:nvPicPr>
          <p:cNvPr id="11"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44289" y="1243248"/>
            <a:ext cx="1713385" cy="2560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7"/>
          <p:cNvSpPr txBox="1">
            <a:spLocks noChangeArrowheads="1"/>
          </p:cNvSpPr>
          <p:nvPr/>
        </p:nvSpPr>
        <p:spPr bwMode="auto">
          <a:xfrm>
            <a:off x="2757675" y="1390280"/>
            <a:ext cx="1293904" cy="584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Dominican Republic</a:t>
            </a:r>
          </a:p>
        </p:txBody>
      </p:sp>
      <p:pic>
        <p:nvPicPr>
          <p:cNvPr id="13" name="Picture 9" descr="Latrines-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249779" y="1243248"/>
            <a:ext cx="1878017" cy="2560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Box 10"/>
          <p:cNvSpPr txBox="1">
            <a:spLocks noChangeArrowheads="1"/>
          </p:cNvSpPr>
          <p:nvPr/>
        </p:nvSpPr>
        <p:spPr bwMode="auto">
          <a:xfrm>
            <a:off x="6127796" y="1390280"/>
            <a:ext cx="932166"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Pakistan</a:t>
            </a:r>
          </a:p>
        </p:txBody>
      </p:sp>
      <p:grpSp>
        <p:nvGrpSpPr>
          <p:cNvPr id="15" name="Group 11"/>
          <p:cNvGrpSpPr>
            <a:grpSpLocks/>
          </p:cNvGrpSpPr>
          <p:nvPr/>
        </p:nvGrpSpPr>
        <p:grpSpPr bwMode="auto">
          <a:xfrm>
            <a:off x="587414" y="4195724"/>
            <a:ext cx="1615286" cy="1615286"/>
            <a:chOff x="528" y="2736"/>
            <a:chExt cx="1392" cy="1392"/>
          </a:xfrm>
        </p:grpSpPr>
        <p:sp>
          <p:nvSpPr>
            <p:cNvPr id="16" name="Oval 12"/>
            <p:cNvSpPr>
              <a:spLocks noChangeArrowheads="1"/>
            </p:cNvSpPr>
            <p:nvPr/>
          </p:nvSpPr>
          <p:spPr bwMode="auto">
            <a:xfrm>
              <a:off x="528" y="2736"/>
              <a:ext cx="1392" cy="1392"/>
            </a:xfrm>
            <a:prstGeom prst="ellipse">
              <a:avLst/>
            </a:prstGeom>
            <a:solidFill>
              <a:srgbClr val="FFFFFF"/>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pic>
          <p:nvPicPr>
            <p:cNvPr id="17" name="Picture 13"/>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720" y="2976"/>
              <a:ext cx="1008" cy="9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8" name="AutoShape 14"/>
          <p:cNvSpPr>
            <a:spLocks noChangeArrowheads="1"/>
          </p:cNvSpPr>
          <p:nvPr/>
        </p:nvSpPr>
        <p:spPr bwMode="auto">
          <a:xfrm>
            <a:off x="358814" y="4069626"/>
            <a:ext cx="1838084" cy="1893784"/>
          </a:xfrm>
          <a:custGeom>
            <a:avLst/>
            <a:gdLst>
              <a:gd name="T0" fmla="*/ 146370680 w 21600"/>
              <a:gd name="T1" fmla="*/ 0 h 21600"/>
              <a:gd name="T2" fmla="*/ 42867643 w 21600"/>
              <a:gd name="T3" fmla="*/ 45505002 h 21600"/>
              <a:gd name="T4" fmla="*/ 0 w 21600"/>
              <a:gd name="T5" fmla="*/ 155376037 h 21600"/>
              <a:gd name="T6" fmla="*/ 42867643 w 21600"/>
              <a:gd name="T7" fmla="*/ 265247088 h 21600"/>
              <a:gd name="T8" fmla="*/ 146370680 w 21600"/>
              <a:gd name="T9" fmla="*/ 310752074 h 21600"/>
              <a:gd name="T10" fmla="*/ 249873733 w 21600"/>
              <a:gd name="T11" fmla="*/ 265247088 h 21600"/>
              <a:gd name="T12" fmla="*/ 292741361 w 21600"/>
              <a:gd name="T13" fmla="*/ 155376037 h 21600"/>
              <a:gd name="T14" fmla="*/ 249873733 w 21600"/>
              <a:gd name="T15" fmla="*/ 45505002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FF3300"/>
          </a:solidFill>
          <a:ln w="9525">
            <a:solidFill>
              <a:srgbClr val="000000"/>
            </a:solidFill>
            <a:miter lim="800000"/>
            <a:headEnd/>
            <a:tailEnd/>
          </a:ln>
        </p:spPr>
        <p:txBody>
          <a:bodyPr wrap="none" anchor="ctr"/>
          <a:lstStyle/>
          <a:p>
            <a:endParaRPr lang="fr-FR"/>
          </a:p>
        </p:txBody>
      </p:sp>
    </p:spTree>
    <p:extLst>
      <p:ext uri="{BB962C8B-B14F-4D97-AF65-F5344CB8AC3E}">
        <p14:creationId xmlns:p14="http://schemas.microsoft.com/office/powerpoint/2010/main" val="77182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Ventilated Improved Pit (VIP) Latrine</a:t>
            </a:r>
          </a:p>
        </p:txBody>
      </p:sp>
      <p:sp>
        <p:nvSpPr>
          <p:cNvPr id="5" name="Content Placeholder 4"/>
          <p:cNvSpPr>
            <a:spLocks noGrp="1"/>
          </p:cNvSpPr>
          <p:nvPr>
            <p:ph idx="1"/>
          </p:nvPr>
        </p:nvSpPr>
        <p:spPr>
          <a:xfrm>
            <a:off x="5393160" y="1340442"/>
            <a:ext cx="3293640" cy="1397789"/>
          </a:xfrm>
        </p:spPr>
        <p:txBody>
          <a:bodyPr/>
          <a:lstStyle/>
          <a:p>
            <a:r>
              <a:rPr lang="en-GB" sz="1800" dirty="0"/>
              <a:t>See ‘Appropriate and adequate toilet facilities’, pages 107- 109 in 2011 edition</a:t>
            </a:r>
          </a:p>
        </p:txBody>
      </p:sp>
      <p:sp>
        <p:nvSpPr>
          <p:cNvPr id="6" name="Footer Placeholder 4"/>
          <p:cNvSpPr>
            <a:spLocks noGrp="1"/>
          </p:cNvSpPr>
          <p:nvPr>
            <p:ph type="ftr" sz="quarter" idx="4294967295"/>
          </p:nvPr>
        </p:nvSpPr>
        <p:spPr>
          <a:xfrm>
            <a:off x="0" y="6380163"/>
            <a:ext cx="6072188"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8" name="Rectangle 2"/>
          <p:cNvSpPr>
            <a:spLocks noChangeArrowheads="1"/>
          </p:cNvSpPr>
          <p:nvPr/>
        </p:nvSpPr>
        <p:spPr bwMode="auto">
          <a:xfrm>
            <a:off x="543654" y="1277974"/>
            <a:ext cx="4474604" cy="5418787"/>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fr-FR" altLang="fr-FR"/>
          </a:p>
        </p:txBody>
      </p:sp>
      <p:sp>
        <p:nvSpPr>
          <p:cNvPr id="9" name="Rectangle 3"/>
          <p:cNvSpPr>
            <a:spLocks noChangeArrowheads="1"/>
          </p:cNvSpPr>
          <p:nvPr/>
        </p:nvSpPr>
        <p:spPr bwMode="auto">
          <a:xfrm>
            <a:off x="508467" y="5545856"/>
            <a:ext cx="4546444" cy="1150905"/>
          </a:xfrm>
          <a:prstGeom prst="rect">
            <a:avLst/>
          </a:prstGeom>
          <a:solidFill>
            <a:srgbClr val="DF884D"/>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10" name="Freeform 4"/>
          <p:cNvSpPr>
            <a:spLocks/>
          </p:cNvSpPr>
          <p:nvPr/>
        </p:nvSpPr>
        <p:spPr bwMode="auto">
          <a:xfrm flipV="1">
            <a:off x="2017106" y="6019413"/>
            <a:ext cx="1515970" cy="463295"/>
          </a:xfrm>
          <a:custGeom>
            <a:avLst/>
            <a:gdLst>
              <a:gd name="T0" fmla="*/ 0 w 1008"/>
              <a:gd name="T1" fmla="*/ 208001 h 328"/>
              <a:gd name="T2" fmla="*/ 0 w 1008"/>
              <a:gd name="T3" fmla="*/ 501650 h 328"/>
              <a:gd name="T4" fmla="*/ 1641475 w 1008"/>
              <a:gd name="T5" fmla="*/ 501650 h 328"/>
              <a:gd name="T6" fmla="*/ 1602392 w 1008"/>
              <a:gd name="T7" fmla="*/ 24471 h 328"/>
              <a:gd name="T8" fmla="*/ 1524227 w 1008"/>
              <a:gd name="T9" fmla="*/ 42824 h 328"/>
              <a:gd name="T10" fmla="*/ 1348355 w 1008"/>
              <a:gd name="T11" fmla="*/ 152942 h 328"/>
              <a:gd name="T12" fmla="*/ 937986 w 1008"/>
              <a:gd name="T13" fmla="*/ 79530 h 328"/>
              <a:gd name="T14" fmla="*/ 820738 w 1008"/>
              <a:gd name="T15" fmla="*/ 152942 h 328"/>
              <a:gd name="T16" fmla="*/ 586241 w 1008"/>
              <a:gd name="T17" fmla="*/ 189648 h 328"/>
              <a:gd name="T18" fmla="*/ 390827 w 1008"/>
              <a:gd name="T19" fmla="*/ 171295 h 328"/>
              <a:gd name="T20" fmla="*/ 0 w 1008"/>
              <a:gd name="T21" fmla="*/ 208001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8"/>
              <a:gd name="T34" fmla="*/ 0 h 328"/>
              <a:gd name="T35" fmla="*/ 1008 w 1008"/>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8" h="328">
                <a:moveTo>
                  <a:pt x="0" y="136"/>
                </a:moveTo>
                <a:lnTo>
                  <a:pt x="0" y="328"/>
                </a:lnTo>
                <a:lnTo>
                  <a:pt x="1008" y="328"/>
                </a:lnTo>
                <a:cubicBezTo>
                  <a:pt x="1000" y="224"/>
                  <a:pt x="1008" y="117"/>
                  <a:pt x="984" y="16"/>
                </a:cubicBezTo>
                <a:cubicBezTo>
                  <a:pt x="980" y="0"/>
                  <a:pt x="951" y="22"/>
                  <a:pt x="936" y="28"/>
                </a:cubicBezTo>
                <a:cubicBezTo>
                  <a:pt x="892" y="47"/>
                  <a:pt x="875" y="84"/>
                  <a:pt x="828" y="100"/>
                </a:cubicBezTo>
                <a:cubicBezTo>
                  <a:pt x="691" y="54"/>
                  <a:pt x="821" y="68"/>
                  <a:pt x="576" y="52"/>
                </a:cubicBezTo>
                <a:cubicBezTo>
                  <a:pt x="490" y="81"/>
                  <a:pt x="594" y="40"/>
                  <a:pt x="504" y="100"/>
                </a:cubicBezTo>
                <a:cubicBezTo>
                  <a:pt x="464" y="127"/>
                  <a:pt x="408" y="119"/>
                  <a:pt x="360" y="124"/>
                </a:cubicBezTo>
                <a:cubicBezTo>
                  <a:pt x="308" y="141"/>
                  <a:pt x="293" y="125"/>
                  <a:pt x="240" y="112"/>
                </a:cubicBezTo>
                <a:cubicBezTo>
                  <a:pt x="153" y="170"/>
                  <a:pt x="132" y="145"/>
                  <a:pt x="0" y="136"/>
                </a:cubicBezTo>
                <a:close/>
              </a:path>
            </a:pathLst>
          </a:custGeom>
          <a:solidFill>
            <a:srgbClr val="996633"/>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lstStyle/>
          <a:p>
            <a:endParaRPr lang="fr-FR"/>
          </a:p>
        </p:txBody>
      </p:sp>
      <p:sp>
        <p:nvSpPr>
          <p:cNvPr id="11" name="Freeform 5"/>
          <p:cNvSpPr>
            <a:spLocks/>
          </p:cNvSpPr>
          <p:nvPr/>
        </p:nvSpPr>
        <p:spPr bwMode="auto">
          <a:xfrm>
            <a:off x="2015640" y="5545856"/>
            <a:ext cx="1449994" cy="595246"/>
          </a:xfrm>
          <a:custGeom>
            <a:avLst/>
            <a:gdLst>
              <a:gd name="T0" fmla="*/ 6515 w 964"/>
              <a:gd name="T1" fmla="*/ 0 h 422"/>
              <a:gd name="T2" fmla="*/ 1570037 w 964"/>
              <a:gd name="T3" fmla="*/ 0 h 422"/>
              <a:gd name="T4" fmla="*/ 1550493 w 964"/>
              <a:gd name="T5" fmla="*/ 384882 h 422"/>
              <a:gd name="T6" fmla="*/ 1511405 w 964"/>
              <a:gd name="T7" fmla="*/ 397101 h 422"/>
              <a:gd name="T8" fmla="*/ 1433229 w 964"/>
              <a:gd name="T9" fmla="*/ 470412 h 422"/>
              <a:gd name="T10" fmla="*/ 1368082 w 964"/>
              <a:gd name="T11" fmla="*/ 513176 h 422"/>
              <a:gd name="T12" fmla="*/ 1328994 w 964"/>
              <a:gd name="T13" fmla="*/ 525395 h 422"/>
              <a:gd name="T14" fmla="*/ 1224759 w 964"/>
              <a:gd name="T15" fmla="*/ 507067 h 422"/>
              <a:gd name="T16" fmla="*/ 1166127 w 964"/>
              <a:gd name="T17" fmla="*/ 470412 h 422"/>
              <a:gd name="T18" fmla="*/ 1081436 w 964"/>
              <a:gd name="T19" fmla="*/ 464302 h 422"/>
              <a:gd name="T20" fmla="*/ 840393 w 964"/>
              <a:gd name="T21" fmla="*/ 458193 h 422"/>
              <a:gd name="T22" fmla="*/ 742673 w 964"/>
              <a:gd name="T23" fmla="*/ 525395 h 422"/>
              <a:gd name="T24" fmla="*/ 286646 w 964"/>
              <a:gd name="T25" fmla="*/ 562050 h 422"/>
              <a:gd name="T26" fmla="*/ 208470 w 964"/>
              <a:gd name="T27" fmla="*/ 617033 h 422"/>
              <a:gd name="T28" fmla="*/ 0 w 964"/>
              <a:gd name="T29" fmla="*/ 635361 h 422"/>
              <a:gd name="T30" fmla="*/ 6515 w 964"/>
              <a:gd name="T31" fmla="*/ 0 h 4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64"/>
              <a:gd name="T49" fmla="*/ 0 h 422"/>
              <a:gd name="T50" fmla="*/ 964 w 964"/>
              <a:gd name="T51" fmla="*/ 422 h 42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64" h="422">
                <a:moveTo>
                  <a:pt x="4" y="0"/>
                </a:moveTo>
                <a:lnTo>
                  <a:pt x="964" y="0"/>
                </a:lnTo>
                <a:cubicBezTo>
                  <a:pt x="960" y="84"/>
                  <a:pt x="964" y="169"/>
                  <a:pt x="952" y="252"/>
                </a:cubicBezTo>
                <a:cubicBezTo>
                  <a:pt x="951" y="260"/>
                  <a:pt x="928" y="260"/>
                  <a:pt x="928" y="260"/>
                </a:cubicBezTo>
                <a:cubicBezTo>
                  <a:pt x="912" y="284"/>
                  <a:pt x="907" y="299"/>
                  <a:pt x="880" y="308"/>
                </a:cubicBezTo>
                <a:cubicBezTo>
                  <a:pt x="868" y="320"/>
                  <a:pt x="856" y="329"/>
                  <a:pt x="840" y="336"/>
                </a:cubicBezTo>
                <a:cubicBezTo>
                  <a:pt x="832" y="339"/>
                  <a:pt x="816" y="344"/>
                  <a:pt x="816" y="344"/>
                </a:cubicBezTo>
                <a:cubicBezTo>
                  <a:pt x="802" y="343"/>
                  <a:pt x="767" y="342"/>
                  <a:pt x="752" y="332"/>
                </a:cubicBezTo>
                <a:cubicBezTo>
                  <a:pt x="740" y="324"/>
                  <a:pt x="730" y="309"/>
                  <a:pt x="716" y="308"/>
                </a:cubicBezTo>
                <a:cubicBezTo>
                  <a:pt x="699" y="307"/>
                  <a:pt x="681" y="305"/>
                  <a:pt x="664" y="304"/>
                </a:cubicBezTo>
                <a:cubicBezTo>
                  <a:pt x="615" y="292"/>
                  <a:pt x="565" y="295"/>
                  <a:pt x="516" y="300"/>
                </a:cubicBezTo>
                <a:cubicBezTo>
                  <a:pt x="501" y="323"/>
                  <a:pt x="482" y="337"/>
                  <a:pt x="456" y="344"/>
                </a:cubicBezTo>
                <a:cubicBezTo>
                  <a:pt x="366" y="404"/>
                  <a:pt x="355" y="365"/>
                  <a:pt x="176" y="368"/>
                </a:cubicBezTo>
                <a:cubicBezTo>
                  <a:pt x="159" y="379"/>
                  <a:pt x="145" y="392"/>
                  <a:pt x="128" y="404"/>
                </a:cubicBezTo>
                <a:cubicBezTo>
                  <a:pt x="100" y="422"/>
                  <a:pt x="34" y="399"/>
                  <a:pt x="0" y="416"/>
                </a:cubicBezTo>
                <a:lnTo>
                  <a:pt x="4" y="0"/>
                </a:lnTo>
                <a:close/>
              </a:path>
            </a:pathLst>
          </a:custGeom>
          <a:solidFill>
            <a:srgbClr val="DDDDDD"/>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lstStyle/>
          <a:p>
            <a:endParaRPr lang="fr-FR"/>
          </a:p>
        </p:txBody>
      </p:sp>
      <p:sp>
        <p:nvSpPr>
          <p:cNvPr id="12" name="Freeform 6"/>
          <p:cNvSpPr>
            <a:spLocks/>
          </p:cNvSpPr>
          <p:nvPr/>
        </p:nvSpPr>
        <p:spPr bwMode="auto">
          <a:xfrm flipH="1">
            <a:off x="3323421" y="4529833"/>
            <a:ext cx="1731490" cy="1016023"/>
          </a:xfrm>
          <a:custGeom>
            <a:avLst/>
            <a:gdLst>
              <a:gd name="T0" fmla="*/ 49338 w 912"/>
              <a:gd name="T1" fmla="*/ 280647 h 1176"/>
              <a:gd name="T2" fmla="*/ 172682 w 912"/>
              <a:gd name="T3" fmla="*/ 235744 h 1176"/>
              <a:gd name="T4" fmla="*/ 666061 w 912"/>
              <a:gd name="T5" fmla="*/ 190840 h 1176"/>
              <a:gd name="T6" fmla="*/ 1036094 w 912"/>
              <a:gd name="T7" fmla="*/ 168388 h 1176"/>
              <a:gd name="T8" fmla="*/ 1307452 w 912"/>
              <a:gd name="T9" fmla="*/ 157163 h 1176"/>
              <a:gd name="T10" fmla="*/ 1480135 w 912"/>
              <a:gd name="T11" fmla="*/ 78581 h 1176"/>
              <a:gd name="T12" fmla="*/ 1480135 w 912"/>
              <a:gd name="T13" fmla="*/ 78581 h 1176"/>
              <a:gd name="T14" fmla="*/ 1628148 w 912"/>
              <a:gd name="T15" fmla="*/ 33678 h 1176"/>
              <a:gd name="T16" fmla="*/ 1825499 w 912"/>
              <a:gd name="T17" fmla="*/ 0 h 1176"/>
              <a:gd name="T18" fmla="*/ 1874837 w 912"/>
              <a:gd name="T19" fmla="*/ 1100138 h 1176"/>
              <a:gd name="T20" fmla="*/ 0 w 912"/>
              <a:gd name="T21" fmla="*/ 1100138 h 1176"/>
              <a:gd name="T22" fmla="*/ 49338 w 912"/>
              <a:gd name="T23" fmla="*/ 280647 h 1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2"/>
              <a:gd name="T37" fmla="*/ 0 h 1176"/>
              <a:gd name="T38" fmla="*/ 912 w 912"/>
              <a:gd name="T39" fmla="*/ 1176 h 11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2" h="1176">
                <a:moveTo>
                  <a:pt x="24" y="300"/>
                </a:moveTo>
                <a:cubicBezTo>
                  <a:pt x="114" y="270"/>
                  <a:pt x="6" y="314"/>
                  <a:pt x="84" y="252"/>
                </a:cubicBezTo>
                <a:cubicBezTo>
                  <a:pt x="126" y="219"/>
                  <a:pt x="272" y="210"/>
                  <a:pt x="324" y="204"/>
                </a:cubicBezTo>
                <a:cubicBezTo>
                  <a:pt x="379" y="121"/>
                  <a:pt x="325" y="180"/>
                  <a:pt x="504" y="180"/>
                </a:cubicBezTo>
                <a:cubicBezTo>
                  <a:pt x="548" y="180"/>
                  <a:pt x="592" y="172"/>
                  <a:pt x="636" y="168"/>
                </a:cubicBezTo>
                <a:lnTo>
                  <a:pt x="720" y="84"/>
                </a:lnTo>
                <a:cubicBezTo>
                  <a:pt x="720" y="84"/>
                  <a:pt x="720" y="84"/>
                  <a:pt x="720" y="84"/>
                </a:cubicBezTo>
                <a:cubicBezTo>
                  <a:pt x="744" y="68"/>
                  <a:pt x="768" y="52"/>
                  <a:pt x="792" y="36"/>
                </a:cubicBezTo>
                <a:cubicBezTo>
                  <a:pt x="820" y="17"/>
                  <a:pt x="857" y="15"/>
                  <a:pt x="888" y="0"/>
                </a:cubicBezTo>
                <a:lnTo>
                  <a:pt x="912" y="1176"/>
                </a:lnTo>
                <a:lnTo>
                  <a:pt x="0" y="1176"/>
                </a:lnTo>
                <a:lnTo>
                  <a:pt x="24" y="300"/>
                </a:lnTo>
                <a:close/>
              </a:path>
            </a:pathLst>
          </a:custGeom>
          <a:solidFill>
            <a:srgbClr val="00CC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lstStyle/>
          <a:p>
            <a:endParaRPr lang="fr-FR"/>
          </a:p>
        </p:txBody>
      </p:sp>
      <p:sp>
        <p:nvSpPr>
          <p:cNvPr id="13" name="Freeform 7"/>
          <p:cNvSpPr>
            <a:spLocks/>
          </p:cNvSpPr>
          <p:nvPr/>
        </p:nvSpPr>
        <p:spPr bwMode="auto">
          <a:xfrm>
            <a:off x="508467" y="4393484"/>
            <a:ext cx="1731490" cy="1186092"/>
          </a:xfrm>
          <a:custGeom>
            <a:avLst/>
            <a:gdLst>
              <a:gd name="T0" fmla="*/ 49338 w 912"/>
              <a:gd name="T1" fmla="*/ 327624 h 1176"/>
              <a:gd name="T2" fmla="*/ 172682 w 912"/>
              <a:gd name="T3" fmla="*/ 275204 h 1176"/>
              <a:gd name="T4" fmla="*/ 666061 w 912"/>
              <a:gd name="T5" fmla="*/ 222784 h 1176"/>
              <a:gd name="T6" fmla="*/ 1036094 w 912"/>
              <a:gd name="T7" fmla="*/ 196575 h 1176"/>
              <a:gd name="T8" fmla="*/ 1307452 w 912"/>
              <a:gd name="T9" fmla="*/ 183470 h 1176"/>
              <a:gd name="T10" fmla="*/ 1480135 w 912"/>
              <a:gd name="T11" fmla="*/ 91735 h 1176"/>
              <a:gd name="T12" fmla="*/ 1480135 w 912"/>
              <a:gd name="T13" fmla="*/ 91735 h 1176"/>
              <a:gd name="T14" fmla="*/ 1628148 w 912"/>
              <a:gd name="T15" fmla="*/ 39315 h 1176"/>
              <a:gd name="T16" fmla="*/ 1825499 w 912"/>
              <a:gd name="T17" fmla="*/ 0 h 1176"/>
              <a:gd name="T18" fmla="*/ 1874837 w 912"/>
              <a:gd name="T19" fmla="*/ 1284287 h 1176"/>
              <a:gd name="T20" fmla="*/ 0 w 912"/>
              <a:gd name="T21" fmla="*/ 1284287 h 1176"/>
              <a:gd name="T22" fmla="*/ 49338 w 912"/>
              <a:gd name="T23" fmla="*/ 327624 h 11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2"/>
              <a:gd name="T37" fmla="*/ 0 h 1176"/>
              <a:gd name="T38" fmla="*/ 912 w 912"/>
              <a:gd name="T39" fmla="*/ 1176 h 117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2" h="1176">
                <a:moveTo>
                  <a:pt x="24" y="300"/>
                </a:moveTo>
                <a:cubicBezTo>
                  <a:pt x="114" y="270"/>
                  <a:pt x="6" y="314"/>
                  <a:pt x="84" y="252"/>
                </a:cubicBezTo>
                <a:cubicBezTo>
                  <a:pt x="126" y="219"/>
                  <a:pt x="272" y="210"/>
                  <a:pt x="324" y="204"/>
                </a:cubicBezTo>
                <a:cubicBezTo>
                  <a:pt x="379" y="121"/>
                  <a:pt x="325" y="180"/>
                  <a:pt x="504" y="180"/>
                </a:cubicBezTo>
                <a:cubicBezTo>
                  <a:pt x="548" y="180"/>
                  <a:pt x="592" y="172"/>
                  <a:pt x="636" y="168"/>
                </a:cubicBezTo>
                <a:lnTo>
                  <a:pt x="720" y="84"/>
                </a:lnTo>
                <a:cubicBezTo>
                  <a:pt x="720" y="84"/>
                  <a:pt x="720" y="84"/>
                  <a:pt x="720" y="84"/>
                </a:cubicBezTo>
                <a:cubicBezTo>
                  <a:pt x="744" y="68"/>
                  <a:pt x="768" y="52"/>
                  <a:pt x="792" y="36"/>
                </a:cubicBezTo>
                <a:cubicBezTo>
                  <a:pt x="820" y="17"/>
                  <a:pt x="857" y="15"/>
                  <a:pt x="888" y="0"/>
                </a:cubicBezTo>
                <a:lnTo>
                  <a:pt x="912" y="1176"/>
                </a:lnTo>
                <a:lnTo>
                  <a:pt x="0" y="1176"/>
                </a:lnTo>
                <a:lnTo>
                  <a:pt x="24" y="300"/>
                </a:lnTo>
                <a:close/>
              </a:path>
            </a:pathLst>
          </a:custGeom>
          <a:solidFill>
            <a:srgbClr val="00CC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lstStyle/>
          <a:p>
            <a:endParaRPr lang="fr-FR"/>
          </a:p>
        </p:txBody>
      </p:sp>
      <p:sp>
        <p:nvSpPr>
          <p:cNvPr id="14" name="Freeform 8"/>
          <p:cNvSpPr>
            <a:spLocks/>
          </p:cNvSpPr>
          <p:nvPr/>
        </p:nvSpPr>
        <p:spPr bwMode="auto">
          <a:xfrm>
            <a:off x="1984851" y="5884529"/>
            <a:ext cx="1515970" cy="461829"/>
          </a:xfrm>
          <a:custGeom>
            <a:avLst/>
            <a:gdLst>
              <a:gd name="T0" fmla="*/ 0 w 1008"/>
              <a:gd name="T1" fmla="*/ 207343 h 328"/>
              <a:gd name="T2" fmla="*/ 0 w 1008"/>
              <a:gd name="T3" fmla="*/ 500063 h 328"/>
              <a:gd name="T4" fmla="*/ 1641475 w 1008"/>
              <a:gd name="T5" fmla="*/ 500063 h 328"/>
              <a:gd name="T6" fmla="*/ 1602392 w 1008"/>
              <a:gd name="T7" fmla="*/ 24393 h 328"/>
              <a:gd name="T8" fmla="*/ 1524227 w 1008"/>
              <a:gd name="T9" fmla="*/ 42688 h 328"/>
              <a:gd name="T10" fmla="*/ 1348355 w 1008"/>
              <a:gd name="T11" fmla="*/ 152458 h 328"/>
              <a:gd name="T12" fmla="*/ 937986 w 1008"/>
              <a:gd name="T13" fmla="*/ 79278 h 328"/>
              <a:gd name="T14" fmla="*/ 820738 w 1008"/>
              <a:gd name="T15" fmla="*/ 152458 h 328"/>
              <a:gd name="T16" fmla="*/ 586241 w 1008"/>
              <a:gd name="T17" fmla="*/ 189048 h 328"/>
              <a:gd name="T18" fmla="*/ 390827 w 1008"/>
              <a:gd name="T19" fmla="*/ 170753 h 328"/>
              <a:gd name="T20" fmla="*/ 0 w 1008"/>
              <a:gd name="T21" fmla="*/ 207343 h 3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08"/>
              <a:gd name="T34" fmla="*/ 0 h 328"/>
              <a:gd name="T35" fmla="*/ 1008 w 1008"/>
              <a:gd name="T36" fmla="*/ 328 h 3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08" h="328">
                <a:moveTo>
                  <a:pt x="0" y="136"/>
                </a:moveTo>
                <a:lnTo>
                  <a:pt x="0" y="328"/>
                </a:lnTo>
                <a:lnTo>
                  <a:pt x="1008" y="328"/>
                </a:lnTo>
                <a:cubicBezTo>
                  <a:pt x="1000" y="224"/>
                  <a:pt x="1008" y="117"/>
                  <a:pt x="984" y="16"/>
                </a:cubicBezTo>
                <a:cubicBezTo>
                  <a:pt x="980" y="0"/>
                  <a:pt x="951" y="22"/>
                  <a:pt x="936" y="28"/>
                </a:cubicBezTo>
                <a:cubicBezTo>
                  <a:pt x="892" y="47"/>
                  <a:pt x="875" y="84"/>
                  <a:pt x="828" y="100"/>
                </a:cubicBezTo>
                <a:cubicBezTo>
                  <a:pt x="691" y="54"/>
                  <a:pt x="821" y="68"/>
                  <a:pt x="576" y="52"/>
                </a:cubicBezTo>
                <a:cubicBezTo>
                  <a:pt x="490" y="81"/>
                  <a:pt x="594" y="40"/>
                  <a:pt x="504" y="100"/>
                </a:cubicBezTo>
                <a:cubicBezTo>
                  <a:pt x="464" y="127"/>
                  <a:pt x="408" y="119"/>
                  <a:pt x="360" y="124"/>
                </a:cubicBezTo>
                <a:cubicBezTo>
                  <a:pt x="308" y="141"/>
                  <a:pt x="293" y="125"/>
                  <a:pt x="240" y="112"/>
                </a:cubicBezTo>
                <a:cubicBezTo>
                  <a:pt x="153" y="170"/>
                  <a:pt x="132" y="145"/>
                  <a:pt x="0" y="136"/>
                </a:cubicBezTo>
                <a:close/>
              </a:path>
            </a:pathLst>
          </a:custGeom>
          <a:solidFill>
            <a:srgbClr val="996633"/>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lstStyle/>
          <a:p>
            <a:endParaRPr lang="fr-FR"/>
          </a:p>
        </p:txBody>
      </p:sp>
      <p:sp>
        <p:nvSpPr>
          <p:cNvPr id="15" name="Freeform 9"/>
          <p:cNvSpPr>
            <a:spLocks/>
          </p:cNvSpPr>
          <p:nvPr/>
        </p:nvSpPr>
        <p:spPr bwMode="auto">
          <a:xfrm>
            <a:off x="3383532" y="5493075"/>
            <a:ext cx="360666" cy="1052676"/>
          </a:xfrm>
          <a:custGeom>
            <a:avLst/>
            <a:gdLst>
              <a:gd name="T0" fmla="*/ 88756 w 1056"/>
              <a:gd name="T1" fmla="*/ 94985 h 2304"/>
              <a:gd name="T2" fmla="*/ 88756 w 1056"/>
              <a:gd name="T3" fmla="*/ 926108 h 2304"/>
              <a:gd name="T4" fmla="*/ 0 w 1056"/>
              <a:gd name="T5" fmla="*/ 926108 h 2304"/>
              <a:gd name="T6" fmla="*/ 0 w 1056"/>
              <a:gd name="T7" fmla="*/ 1139825 h 2304"/>
              <a:gd name="T8" fmla="*/ 390525 w 1056"/>
              <a:gd name="T9" fmla="*/ 1139825 h 2304"/>
              <a:gd name="T10" fmla="*/ 390525 w 1056"/>
              <a:gd name="T11" fmla="*/ 926108 h 2304"/>
              <a:gd name="T12" fmla="*/ 301769 w 1056"/>
              <a:gd name="T13" fmla="*/ 926108 h 2304"/>
              <a:gd name="T14" fmla="*/ 301769 w 1056"/>
              <a:gd name="T15" fmla="*/ 94985 h 2304"/>
              <a:gd name="T16" fmla="*/ 390525 w 1056"/>
              <a:gd name="T17" fmla="*/ 94985 h 2304"/>
              <a:gd name="T18" fmla="*/ 390525 w 1056"/>
              <a:gd name="T19" fmla="*/ 0 h 2304"/>
              <a:gd name="T20" fmla="*/ 17751 w 1056"/>
              <a:gd name="T21" fmla="*/ 0 h 2304"/>
              <a:gd name="T22" fmla="*/ 17751 w 1056"/>
              <a:gd name="T23" fmla="*/ 94985 h 2304"/>
              <a:gd name="T24" fmla="*/ 88756 w 1056"/>
              <a:gd name="T25" fmla="*/ 94985 h 23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6"/>
              <a:gd name="T40" fmla="*/ 0 h 2304"/>
              <a:gd name="T41" fmla="*/ 1056 w 1056"/>
              <a:gd name="T42" fmla="*/ 2304 h 23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6" h="2304">
                <a:moveTo>
                  <a:pt x="240" y="192"/>
                </a:moveTo>
                <a:lnTo>
                  <a:pt x="240" y="1872"/>
                </a:lnTo>
                <a:lnTo>
                  <a:pt x="0" y="1872"/>
                </a:lnTo>
                <a:lnTo>
                  <a:pt x="0" y="2304"/>
                </a:lnTo>
                <a:lnTo>
                  <a:pt x="1056" y="2304"/>
                </a:lnTo>
                <a:lnTo>
                  <a:pt x="1056" y="1872"/>
                </a:lnTo>
                <a:lnTo>
                  <a:pt x="816" y="1872"/>
                </a:lnTo>
                <a:lnTo>
                  <a:pt x="816" y="192"/>
                </a:lnTo>
                <a:lnTo>
                  <a:pt x="1056" y="192"/>
                </a:lnTo>
                <a:lnTo>
                  <a:pt x="1056" y="0"/>
                </a:lnTo>
                <a:lnTo>
                  <a:pt x="48" y="0"/>
                </a:lnTo>
                <a:lnTo>
                  <a:pt x="48" y="192"/>
                </a:lnTo>
                <a:lnTo>
                  <a:pt x="240" y="192"/>
                </a:lnTo>
                <a:close/>
              </a:path>
            </a:pathLst>
          </a:custGeom>
          <a:solidFill>
            <a:srgbClr val="000000"/>
          </a:solidFill>
          <a:ln w="9525">
            <a:solidFill>
              <a:schemeClr val="bg2"/>
            </a:solidFill>
            <a:round/>
            <a:headEnd/>
            <a:tailEnd/>
          </a:ln>
        </p:spPr>
        <p:txBody>
          <a:bodyPr wrap="none"/>
          <a:lstStyle/>
          <a:p>
            <a:endParaRPr lang="fr-FR"/>
          </a:p>
        </p:txBody>
      </p:sp>
      <p:sp>
        <p:nvSpPr>
          <p:cNvPr id="16" name="Freeform 10"/>
          <p:cNvSpPr>
            <a:spLocks/>
          </p:cNvSpPr>
          <p:nvPr/>
        </p:nvSpPr>
        <p:spPr bwMode="auto">
          <a:xfrm>
            <a:off x="2131464" y="2903904"/>
            <a:ext cx="1298984" cy="2589171"/>
          </a:xfrm>
          <a:custGeom>
            <a:avLst/>
            <a:gdLst>
              <a:gd name="T0" fmla="*/ 0 w 960"/>
              <a:gd name="T1" fmla="*/ 2803525 h 1440"/>
              <a:gd name="T2" fmla="*/ 0 w 960"/>
              <a:gd name="T3" fmla="*/ 0 h 1440"/>
              <a:gd name="T4" fmla="*/ 1406525 w 960"/>
              <a:gd name="T5" fmla="*/ 0 h 1440"/>
              <a:gd name="T6" fmla="*/ 1406525 w 960"/>
              <a:gd name="T7" fmla="*/ 2803525 h 1440"/>
              <a:gd name="T8" fmla="*/ 0 60000 65536"/>
              <a:gd name="T9" fmla="*/ 0 60000 65536"/>
              <a:gd name="T10" fmla="*/ 0 60000 65536"/>
              <a:gd name="T11" fmla="*/ 0 60000 65536"/>
              <a:gd name="T12" fmla="*/ 0 w 960"/>
              <a:gd name="T13" fmla="*/ 0 h 1440"/>
              <a:gd name="T14" fmla="*/ 960 w 960"/>
              <a:gd name="T15" fmla="*/ 1440 h 1440"/>
            </a:gdLst>
            <a:ahLst/>
            <a:cxnLst>
              <a:cxn ang="T8">
                <a:pos x="T0" y="T1"/>
              </a:cxn>
              <a:cxn ang="T9">
                <a:pos x="T2" y="T3"/>
              </a:cxn>
              <a:cxn ang="T10">
                <a:pos x="T4" y="T5"/>
              </a:cxn>
              <a:cxn ang="T11">
                <a:pos x="T6" y="T7"/>
              </a:cxn>
            </a:cxnLst>
            <a:rect l="T12" t="T13" r="T14" b="T15"/>
            <a:pathLst>
              <a:path w="960" h="1440">
                <a:moveTo>
                  <a:pt x="0" y="1440"/>
                </a:moveTo>
                <a:lnTo>
                  <a:pt x="0" y="0"/>
                </a:lnTo>
                <a:lnTo>
                  <a:pt x="960" y="0"/>
                </a:lnTo>
                <a:lnTo>
                  <a:pt x="960" y="1440"/>
                </a:lnTo>
              </a:path>
            </a:pathLst>
          </a:custGeom>
          <a:noFill/>
          <a:ln w="9525">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17" name="Rectangle 11"/>
          <p:cNvSpPr>
            <a:spLocks noChangeArrowheads="1"/>
          </p:cNvSpPr>
          <p:nvPr/>
        </p:nvSpPr>
        <p:spPr bwMode="auto">
          <a:xfrm>
            <a:off x="2336721" y="1729540"/>
            <a:ext cx="211122" cy="3981987"/>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18" name="Freeform 12"/>
          <p:cNvSpPr>
            <a:spLocks/>
          </p:cNvSpPr>
          <p:nvPr/>
        </p:nvSpPr>
        <p:spPr bwMode="auto">
          <a:xfrm flipH="1">
            <a:off x="1795722" y="5493075"/>
            <a:ext cx="360666" cy="1052676"/>
          </a:xfrm>
          <a:custGeom>
            <a:avLst/>
            <a:gdLst>
              <a:gd name="T0" fmla="*/ 88756 w 1056"/>
              <a:gd name="T1" fmla="*/ 94985 h 2304"/>
              <a:gd name="T2" fmla="*/ 88756 w 1056"/>
              <a:gd name="T3" fmla="*/ 926108 h 2304"/>
              <a:gd name="T4" fmla="*/ 0 w 1056"/>
              <a:gd name="T5" fmla="*/ 926108 h 2304"/>
              <a:gd name="T6" fmla="*/ 0 w 1056"/>
              <a:gd name="T7" fmla="*/ 1139825 h 2304"/>
              <a:gd name="T8" fmla="*/ 390525 w 1056"/>
              <a:gd name="T9" fmla="*/ 1139825 h 2304"/>
              <a:gd name="T10" fmla="*/ 390525 w 1056"/>
              <a:gd name="T11" fmla="*/ 926108 h 2304"/>
              <a:gd name="T12" fmla="*/ 301769 w 1056"/>
              <a:gd name="T13" fmla="*/ 926108 h 2304"/>
              <a:gd name="T14" fmla="*/ 301769 w 1056"/>
              <a:gd name="T15" fmla="*/ 94985 h 2304"/>
              <a:gd name="T16" fmla="*/ 390525 w 1056"/>
              <a:gd name="T17" fmla="*/ 94985 h 2304"/>
              <a:gd name="T18" fmla="*/ 390525 w 1056"/>
              <a:gd name="T19" fmla="*/ 0 h 2304"/>
              <a:gd name="T20" fmla="*/ 17751 w 1056"/>
              <a:gd name="T21" fmla="*/ 0 h 2304"/>
              <a:gd name="T22" fmla="*/ 17751 w 1056"/>
              <a:gd name="T23" fmla="*/ 94985 h 2304"/>
              <a:gd name="T24" fmla="*/ 88756 w 1056"/>
              <a:gd name="T25" fmla="*/ 94985 h 23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6"/>
              <a:gd name="T40" fmla="*/ 0 h 2304"/>
              <a:gd name="T41" fmla="*/ 1056 w 1056"/>
              <a:gd name="T42" fmla="*/ 2304 h 23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6" h="2304">
                <a:moveTo>
                  <a:pt x="240" y="192"/>
                </a:moveTo>
                <a:lnTo>
                  <a:pt x="240" y="1872"/>
                </a:lnTo>
                <a:lnTo>
                  <a:pt x="0" y="1872"/>
                </a:lnTo>
                <a:lnTo>
                  <a:pt x="0" y="2304"/>
                </a:lnTo>
                <a:lnTo>
                  <a:pt x="1056" y="2304"/>
                </a:lnTo>
                <a:lnTo>
                  <a:pt x="1056" y="1872"/>
                </a:lnTo>
                <a:lnTo>
                  <a:pt x="816" y="1872"/>
                </a:lnTo>
                <a:lnTo>
                  <a:pt x="816" y="192"/>
                </a:lnTo>
                <a:lnTo>
                  <a:pt x="1056" y="192"/>
                </a:lnTo>
                <a:lnTo>
                  <a:pt x="1056" y="0"/>
                </a:lnTo>
                <a:lnTo>
                  <a:pt x="48" y="0"/>
                </a:lnTo>
                <a:lnTo>
                  <a:pt x="48" y="192"/>
                </a:lnTo>
                <a:lnTo>
                  <a:pt x="240" y="192"/>
                </a:lnTo>
                <a:close/>
              </a:path>
            </a:pathLst>
          </a:custGeom>
          <a:solidFill>
            <a:srgbClr val="000000"/>
          </a:solidFill>
          <a:ln w="9525">
            <a:solidFill>
              <a:schemeClr val="bg2"/>
            </a:solidFill>
            <a:round/>
            <a:headEnd/>
            <a:tailEnd/>
          </a:ln>
        </p:spPr>
        <p:txBody>
          <a:bodyPr wrap="none"/>
          <a:lstStyle/>
          <a:p>
            <a:endParaRPr lang="fr-FR"/>
          </a:p>
        </p:txBody>
      </p:sp>
      <p:sp>
        <p:nvSpPr>
          <p:cNvPr id="19" name="Rectangle 13"/>
          <p:cNvSpPr>
            <a:spLocks noChangeArrowheads="1"/>
          </p:cNvSpPr>
          <p:nvPr/>
        </p:nvSpPr>
        <p:spPr bwMode="auto">
          <a:xfrm>
            <a:off x="1697492" y="2022764"/>
            <a:ext cx="2237302" cy="77705"/>
          </a:xfrm>
          <a:prstGeom prst="rect">
            <a:avLst/>
          </a:prstGeom>
          <a:solidFill>
            <a:srgbClr val="DF884D"/>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20" name="Freeform 14"/>
          <p:cNvSpPr>
            <a:spLocks/>
          </p:cNvSpPr>
          <p:nvPr/>
        </p:nvSpPr>
        <p:spPr bwMode="auto">
          <a:xfrm>
            <a:off x="1697492" y="2075544"/>
            <a:ext cx="2237302" cy="857682"/>
          </a:xfrm>
          <a:custGeom>
            <a:avLst/>
            <a:gdLst>
              <a:gd name="T0" fmla="*/ 0 w 1344"/>
              <a:gd name="T1" fmla="*/ 0 h 576"/>
              <a:gd name="T2" fmla="*/ 86519 w 1344"/>
              <a:gd name="T3" fmla="*/ 928688 h 576"/>
              <a:gd name="T4" fmla="*/ 2336006 w 1344"/>
              <a:gd name="T5" fmla="*/ 928688 h 576"/>
              <a:gd name="T6" fmla="*/ 2422525 w 1344"/>
              <a:gd name="T7" fmla="*/ 0 h 576"/>
              <a:gd name="T8" fmla="*/ 0 60000 65536"/>
              <a:gd name="T9" fmla="*/ 0 60000 65536"/>
              <a:gd name="T10" fmla="*/ 0 60000 65536"/>
              <a:gd name="T11" fmla="*/ 0 60000 65536"/>
              <a:gd name="T12" fmla="*/ 0 w 1344"/>
              <a:gd name="T13" fmla="*/ 0 h 576"/>
              <a:gd name="T14" fmla="*/ 1344 w 1344"/>
              <a:gd name="T15" fmla="*/ 576 h 576"/>
            </a:gdLst>
            <a:ahLst/>
            <a:cxnLst>
              <a:cxn ang="T8">
                <a:pos x="T0" y="T1"/>
              </a:cxn>
              <a:cxn ang="T9">
                <a:pos x="T2" y="T3"/>
              </a:cxn>
              <a:cxn ang="T10">
                <a:pos x="T4" y="T5"/>
              </a:cxn>
              <a:cxn ang="T11">
                <a:pos x="T6" y="T7"/>
              </a:cxn>
            </a:cxnLst>
            <a:rect l="T12" t="T13" r="T14" b="T15"/>
            <a:pathLst>
              <a:path w="1344" h="576">
                <a:moveTo>
                  <a:pt x="0" y="0"/>
                </a:moveTo>
                <a:lnTo>
                  <a:pt x="48" y="576"/>
                </a:lnTo>
                <a:lnTo>
                  <a:pt x="1296" y="576"/>
                </a:lnTo>
                <a:lnTo>
                  <a:pt x="1344" y="0"/>
                </a:lnTo>
              </a:path>
            </a:pathLst>
          </a:custGeom>
          <a:solidFill>
            <a:srgbClr val="DF884D"/>
          </a:solidFill>
          <a:ln w="9525">
            <a:solidFill>
              <a:schemeClr val="bg2"/>
            </a:solidFill>
            <a:round/>
            <a:headEnd/>
            <a:tailEnd/>
          </a:ln>
        </p:spPr>
        <p:txBody>
          <a:bodyPr wrap="none"/>
          <a:lstStyle/>
          <a:p>
            <a:endParaRPr lang="fr-FR"/>
          </a:p>
        </p:txBody>
      </p:sp>
      <p:sp>
        <p:nvSpPr>
          <p:cNvPr id="21" name="Freeform 15"/>
          <p:cNvSpPr>
            <a:spLocks/>
          </p:cNvSpPr>
          <p:nvPr/>
        </p:nvSpPr>
        <p:spPr bwMode="auto">
          <a:xfrm>
            <a:off x="1697492" y="2219224"/>
            <a:ext cx="2237302" cy="519007"/>
          </a:xfrm>
          <a:custGeom>
            <a:avLst/>
            <a:gdLst>
              <a:gd name="T0" fmla="*/ 86519 w 1344"/>
              <a:gd name="T1" fmla="*/ 463750 h 349"/>
              <a:gd name="T2" fmla="*/ 670520 w 1344"/>
              <a:gd name="T3" fmla="*/ 541042 h 349"/>
              <a:gd name="T4" fmla="*/ 2379266 w 1344"/>
              <a:gd name="T5" fmla="*/ 521719 h 349"/>
              <a:gd name="T6" fmla="*/ 2422525 w 1344"/>
              <a:gd name="T7" fmla="*/ 231875 h 349"/>
              <a:gd name="T8" fmla="*/ 0 w 1344"/>
              <a:gd name="T9" fmla="*/ 231875 h 349"/>
              <a:gd name="T10" fmla="*/ 0 w 1344"/>
              <a:gd name="T11" fmla="*/ 0 h 349"/>
              <a:gd name="T12" fmla="*/ 2422525 w 1344"/>
              <a:gd name="T13" fmla="*/ 0 h 349"/>
              <a:gd name="T14" fmla="*/ 0 60000 65536"/>
              <a:gd name="T15" fmla="*/ 0 60000 65536"/>
              <a:gd name="T16" fmla="*/ 0 60000 65536"/>
              <a:gd name="T17" fmla="*/ 0 60000 65536"/>
              <a:gd name="T18" fmla="*/ 0 60000 65536"/>
              <a:gd name="T19" fmla="*/ 0 60000 65536"/>
              <a:gd name="T20" fmla="*/ 0 60000 65536"/>
              <a:gd name="T21" fmla="*/ 0 w 1344"/>
              <a:gd name="T22" fmla="*/ 0 h 349"/>
              <a:gd name="T23" fmla="*/ 1344 w 1344"/>
              <a:gd name="T24" fmla="*/ 349 h 3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44" h="349">
                <a:moveTo>
                  <a:pt x="48" y="288"/>
                </a:moveTo>
                <a:cubicBezTo>
                  <a:pt x="139" y="349"/>
                  <a:pt x="372" y="336"/>
                  <a:pt x="372" y="336"/>
                </a:cubicBezTo>
                <a:cubicBezTo>
                  <a:pt x="992" y="320"/>
                  <a:pt x="676" y="324"/>
                  <a:pt x="1320" y="324"/>
                </a:cubicBezTo>
                <a:lnTo>
                  <a:pt x="1344" y="144"/>
                </a:lnTo>
                <a:lnTo>
                  <a:pt x="0" y="144"/>
                </a:lnTo>
                <a:lnTo>
                  <a:pt x="0" y="0"/>
                </a:lnTo>
                <a:lnTo>
                  <a:pt x="1344" y="0"/>
                </a:lnTo>
              </a:path>
            </a:pathLst>
          </a:custGeom>
          <a:solidFill>
            <a:srgbClr val="DF884D"/>
          </a:solidFill>
          <a:ln w="9525">
            <a:solidFill>
              <a:schemeClr val="bg2"/>
            </a:solidFill>
            <a:round/>
            <a:headEnd/>
            <a:tailEnd/>
          </a:ln>
        </p:spPr>
        <p:txBody>
          <a:bodyPr wrap="none"/>
          <a:lstStyle/>
          <a:p>
            <a:endParaRPr lang="fr-FR"/>
          </a:p>
        </p:txBody>
      </p:sp>
      <p:sp>
        <p:nvSpPr>
          <p:cNvPr id="22" name="Line 16"/>
          <p:cNvSpPr>
            <a:spLocks noChangeShapeType="1"/>
          </p:cNvSpPr>
          <p:nvPr/>
        </p:nvSpPr>
        <p:spPr bwMode="auto">
          <a:xfrm flipH="1" flipV="1">
            <a:off x="1697492" y="2075544"/>
            <a:ext cx="80637" cy="857682"/>
          </a:xfrm>
          <a:prstGeom prst="line">
            <a:avLst/>
          </a:prstGeom>
          <a:noFill/>
          <a:ln w="76200">
            <a:solidFill>
              <a:srgbClr val="996633"/>
            </a:solidFill>
            <a:round/>
            <a:headEnd/>
            <a:tailEnd/>
          </a:ln>
          <a:extLst>
            <a:ext uri="{909E8E84-426E-40dd-AFC4-6F175D3DCCD1}">
              <a14:hiddenFill xmlns:a14="http://schemas.microsoft.com/office/drawing/2010/main" xmlns="">
                <a:noFill/>
              </a14:hiddenFill>
            </a:ext>
          </a:extLst>
        </p:spPr>
        <p:txBody>
          <a:bodyPr wrap="none"/>
          <a:lstStyle/>
          <a:p>
            <a:endParaRPr lang="fr-FR"/>
          </a:p>
        </p:txBody>
      </p:sp>
      <p:sp>
        <p:nvSpPr>
          <p:cNvPr id="23" name="Line 17"/>
          <p:cNvSpPr>
            <a:spLocks noChangeShapeType="1"/>
          </p:cNvSpPr>
          <p:nvPr/>
        </p:nvSpPr>
        <p:spPr bwMode="auto">
          <a:xfrm flipV="1">
            <a:off x="3855623" y="2075544"/>
            <a:ext cx="79171" cy="857682"/>
          </a:xfrm>
          <a:prstGeom prst="line">
            <a:avLst/>
          </a:prstGeom>
          <a:noFill/>
          <a:ln w="76200">
            <a:solidFill>
              <a:srgbClr val="996633"/>
            </a:solidFill>
            <a:round/>
            <a:headEnd/>
            <a:tailEnd/>
          </a:ln>
          <a:extLst>
            <a:ext uri="{909E8E84-426E-40dd-AFC4-6F175D3DCCD1}">
              <a14:hiddenFill xmlns:a14="http://schemas.microsoft.com/office/drawing/2010/main" xmlns="">
                <a:noFill/>
              </a14:hiddenFill>
            </a:ext>
          </a:extLst>
        </p:spPr>
        <p:txBody>
          <a:bodyPr wrap="none"/>
          <a:lstStyle/>
          <a:p>
            <a:endParaRPr lang="fr-FR"/>
          </a:p>
        </p:txBody>
      </p:sp>
      <p:sp>
        <p:nvSpPr>
          <p:cNvPr id="24" name="Freeform 18"/>
          <p:cNvSpPr>
            <a:spLocks/>
          </p:cNvSpPr>
          <p:nvPr/>
        </p:nvSpPr>
        <p:spPr bwMode="auto">
          <a:xfrm>
            <a:off x="2366043" y="2933226"/>
            <a:ext cx="52780" cy="2183055"/>
          </a:xfrm>
          <a:custGeom>
            <a:avLst/>
            <a:gdLst>
              <a:gd name="T0" fmla="*/ 0 w 36"/>
              <a:gd name="T1" fmla="*/ 0 h 1392"/>
              <a:gd name="T2" fmla="*/ 57150 w 36"/>
              <a:gd name="T3" fmla="*/ 407549 h 1392"/>
              <a:gd name="T4" fmla="*/ 38100 w 36"/>
              <a:gd name="T5" fmla="*/ 2363787 h 1392"/>
              <a:gd name="T6" fmla="*/ 0 60000 65536"/>
              <a:gd name="T7" fmla="*/ 0 60000 65536"/>
              <a:gd name="T8" fmla="*/ 0 60000 65536"/>
              <a:gd name="T9" fmla="*/ 0 w 36"/>
              <a:gd name="T10" fmla="*/ 0 h 1392"/>
              <a:gd name="T11" fmla="*/ 36 w 36"/>
              <a:gd name="T12" fmla="*/ 1392 h 1392"/>
            </a:gdLst>
            <a:ahLst/>
            <a:cxnLst>
              <a:cxn ang="T6">
                <a:pos x="T0" y="T1"/>
              </a:cxn>
              <a:cxn ang="T7">
                <a:pos x="T2" y="T3"/>
              </a:cxn>
              <a:cxn ang="T8">
                <a:pos x="T4" y="T5"/>
              </a:cxn>
            </a:cxnLst>
            <a:rect l="T9" t="T10" r="T11" b="T12"/>
            <a:pathLst>
              <a:path w="36" h="1392">
                <a:moveTo>
                  <a:pt x="0" y="0"/>
                </a:moveTo>
                <a:cubicBezTo>
                  <a:pt x="9" y="84"/>
                  <a:pt x="26" y="157"/>
                  <a:pt x="36" y="240"/>
                </a:cubicBezTo>
                <a:cubicBezTo>
                  <a:pt x="19" y="636"/>
                  <a:pt x="24" y="982"/>
                  <a:pt x="24" y="1392"/>
                </a:cubicBezTo>
              </a:path>
            </a:pathLst>
          </a:custGeom>
          <a:noFill/>
          <a:ln w="9525">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25" name="Freeform 19"/>
          <p:cNvSpPr>
            <a:spLocks/>
          </p:cNvSpPr>
          <p:nvPr/>
        </p:nvSpPr>
        <p:spPr bwMode="auto">
          <a:xfrm>
            <a:off x="2707650" y="2933226"/>
            <a:ext cx="134883" cy="2304744"/>
          </a:xfrm>
          <a:custGeom>
            <a:avLst/>
            <a:gdLst>
              <a:gd name="T0" fmla="*/ 19692 w 89"/>
              <a:gd name="T1" fmla="*/ 0 h 1469"/>
              <a:gd name="T2" fmla="*/ 78769 w 89"/>
              <a:gd name="T3" fmla="*/ 489257 h 1469"/>
              <a:gd name="T4" fmla="*/ 59076 w 89"/>
              <a:gd name="T5" fmla="*/ 1671628 h 1469"/>
              <a:gd name="T6" fmla="*/ 39384 w 89"/>
              <a:gd name="T7" fmla="*/ 1814328 h 1469"/>
              <a:gd name="T8" fmla="*/ 0 w 89"/>
              <a:gd name="T9" fmla="*/ 2344356 h 1469"/>
              <a:gd name="T10" fmla="*/ 0 60000 65536"/>
              <a:gd name="T11" fmla="*/ 0 60000 65536"/>
              <a:gd name="T12" fmla="*/ 0 60000 65536"/>
              <a:gd name="T13" fmla="*/ 0 60000 65536"/>
              <a:gd name="T14" fmla="*/ 0 60000 65536"/>
              <a:gd name="T15" fmla="*/ 0 w 89"/>
              <a:gd name="T16" fmla="*/ 0 h 1469"/>
              <a:gd name="T17" fmla="*/ 89 w 89"/>
              <a:gd name="T18" fmla="*/ 1469 h 1469"/>
            </a:gdLst>
            <a:ahLst/>
            <a:cxnLst>
              <a:cxn ang="T10">
                <a:pos x="T0" y="T1"/>
              </a:cxn>
              <a:cxn ang="T11">
                <a:pos x="T2" y="T3"/>
              </a:cxn>
              <a:cxn ang="T12">
                <a:pos x="T4" y="T5"/>
              </a:cxn>
              <a:cxn ang="T13">
                <a:pos x="T6" y="T7"/>
              </a:cxn>
              <a:cxn ang="T14">
                <a:pos x="T8" y="T9"/>
              </a:cxn>
            </a:cxnLst>
            <a:rect l="T15" t="T16" r="T17" b="T18"/>
            <a:pathLst>
              <a:path w="89" h="1469">
                <a:moveTo>
                  <a:pt x="12" y="0"/>
                </a:moveTo>
                <a:cubicBezTo>
                  <a:pt x="42" y="90"/>
                  <a:pt x="38" y="194"/>
                  <a:pt x="48" y="288"/>
                </a:cubicBezTo>
                <a:cubicBezTo>
                  <a:pt x="44" y="520"/>
                  <a:pt x="43" y="752"/>
                  <a:pt x="36" y="984"/>
                </a:cubicBezTo>
                <a:cubicBezTo>
                  <a:pt x="35" y="1012"/>
                  <a:pt x="26" y="1040"/>
                  <a:pt x="24" y="1068"/>
                </a:cubicBezTo>
                <a:cubicBezTo>
                  <a:pt x="5" y="1391"/>
                  <a:pt x="89" y="1469"/>
                  <a:pt x="0" y="1380"/>
                </a:cubicBezTo>
              </a:path>
            </a:pathLst>
          </a:custGeom>
          <a:noFill/>
          <a:ln w="9525">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26" name="Freeform 20"/>
          <p:cNvSpPr>
            <a:spLocks/>
          </p:cNvSpPr>
          <p:nvPr/>
        </p:nvSpPr>
        <p:spPr bwMode="auto">
          <a:xfrm>
            <a:off x="3122562" y="2933226"/>
            <a:ext cx="36654" cy="2051104"/>
          </a:xfrm>
          <a:custGeom>
            <a:avLst/>
            <a:gdLst>
              <a:gd name="T0" fmla="*/ 39688 w 24"/>
              <a:gd name="T1" fmla="*/ 0 h 1308"/>
              <a:gd name="T2" fmla="*/ 0 w 24"/>
              <a:gd name="T3" fmla="*/ 2220912 h 1308"/>
              <a:gd name="T4" fmla="*/ 0 60000 65536"/>
              <a:gd name="T5" fmla="*/ 0 60000 65536"/>
              <a:gd name="T6" fmla="*/ 0 w 24"/>
              <a:gd name="T7" fmla="*/ 0 h 1308"/>
              <a:gd name="T8" fmla="*/ 24 w 24"/>
              <a:gd name="T9" fmla="*/ 1308 h 1308"/>
            </a:gdLst>
            <a:ahLst/>
            <a:cxnLst>
              <a:cxn ang="T4">
                <a:pos x="T0" y="T1"/>
              </a:cxn>
              <a:cxn ang="T5">
                <a:pos x="T2" y="T3"/>
              </a:cxn>
            </a:cxnLst>
            <a:rect l="T6" t="T7" r="T8" b="T9"/>
            <a:pathLst>
              <a:path w="24" h="1308">
                <a:moveTo>
                  <a:pt x="24" y="0"/>
                </a:moveTo>
                <a:cubicBezTo>
                  <a:pt x="17" y="436"/>
                  <a:pt x="0" y="872"/>
                  <a:pt x="0" y="1308"/>
                </a:cubicBezTo>
              </a:path>
            </a:pathLst>
          </a:custGeom>
          <a:noFill/>
          <a:ln w="9525">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27" name="Freeform 21"/>
          <p:cNvSpPr>
            <a:spLocks/>
          </p:cNvSpPr>
          <p:nvPr/>
        </p:nvSpPr>
        <p:spPr bwMode="auto">
          <a:xfrm flipH="1">
            <a:off x="1940868" y="5718858"/>
            <a:ext cx="71840" cy="639229"/>
          </a:xfrm>
          <a:custGeom>
            <a:avLst/>
            <a:gdLst>
              <a:gd name="T0" fmla="*/ 77788 w 228"/>
              <a:gd name="T1" fmla="*/ 692150 h 504"/>
              <a:gd name="T2" fmla="*/ 53223 w 228"/>
              <a:gd name="T3" fmla="*/ 626231 h 504"/>
              <a:gd name="T4" fmla="*/ 40941 w 228"/>
              <a:gd name="T5" fmla="*/ 527352 h 504"/>
              <a:gd name="T6" fmla="*/ 32753 w 228"/>
              <a:gd name="T7" fmla="*/ 477913 h 504"/>
              <a:gd name="T8" fmla="*/ 20471 w 228"/>
              <a:gd name="T9" fmla="*/ 329595 h 504"/>
              <a:gd name="T10" fmla="*/ 8188 w 228"/>
              <a:gd name="T11" fmla="*/ 230717 h 504"/>
              <a:gd name="T12" fmla="*/ 4094 w 228"/>
              <a:gd name="T13" fmla="*/ 65919 h 504"/>
              <a:gd name="T14" fmla="*/ 0 w 228"/>
              <a:gd name="T15" fmla="*/ 0 h 504"/>
              <a:gd name="T16" fmla="*/ 0 60000 65536"/>
              <a:gd name="T17" fmla="*/ 0 60000 65536"/>
              <a:gd name="T18" fmla="*/ 0 60000 65536"/>
              <a:gd name="T19" fmla="*/ 0 60000 65536"/>
              <a:gd name="T20" fmla="*/ 0 60000 65536"/>
              <a:gd name="T21" fmla="*/ 0 60000 65536"/>
              <a:gd name="T22" fmla="*/ 0 60000 65536"/>
              <a:gd name="T23" fmla="*/ 0 60000 65536"/>
              <a:gd name="T24" fmla="*/ 0 w 228"/>
              <a:gd name="T25" fmla="*/ 0 h 504"/>
              <a:gd name="T26" fmla="*/ 228 w 228"/>
              <a:gd name="T27" fmla="*/ 504 h 5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8" h="504">
                <a:moveTo>
                  <a:pt x="228" y="504"/>
                </a:moveTo>
                <a:cubicBezTo>
                  <a:pt x="204" y="488"/>
                  <a:pt x="180" y="472"/>
                  <a:pt x="156" y="456"/>
                </a:cubicBezTo>
                <a:cubicBezTo>
                  <a:pt x="130" y="439"/>
                  <a:pt x="132" y="408"/>
                  <a:pt x="120" y="384"/>
                </a:cubicBezTo>
                <a:cubicBezTo>
                  <a:pt x="114" y="371"/>
                  <a:pt x="102" y="361"/>
                  <a:pt x="96" y="348"/>
                </a:cubicBezTo>
                <a:cubicBezTo>
                  <a:pt x="81" y="313"/>
                  <a:pt x="81" y="272"/>
                  <a:pt x="60" y="240"/>
                </a:cubicBezTo>
                <a:cubicBezTo>
                  <a:pt x="29" y="193"/>
                  <a:pt x="41" y="218"/>
                  <a:pt x="24" y="168"/>
                </a:cubicBezTo>
                <a:cubicBezTo>
                  <a:pt x="20" y="128"/>
                  <a:pt x="18" y="88"/>
                  <a:pt x="12" y="48"/>
                </a:cubicBezTo>
                <a:cubicBezTo>
                  <a:pt x="10" y="32"/>
                  <a:pt x="0" y="0"/>
                  <a:pt x="0" y="0"/>
                </a:cubicBezTo>
              </a:path>
            </a:pathLst>
          </a:custGeom>
          <a:noFill/>
          <a:ln w="9525">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28" name="Oval 22" descr="Small grid"/>
          <p:cNvSpPr>
            <a:spLocks noChangeArrowheads="1"/>
          </p:cNvSpPr>
          <p:nvPr/>
        </p:nvSpPr>
        <p:spPr bwMode="auto">
          <a:xfrm>
            <a:off x="2336721" y="1629843"/>
            <a:ext cx="214054" cy="211122"/>
          </a:xfrm>
          <a:prstGeom prst="ellipse">
            <a:avLst/>
          </a:prstGeom>
          <a:pattFill prst="smGrid">
            <a:fgClr>
              <a:srgbClr val="969696"/>
            </a:fgClr>
            <a:bgClr>
              <a:srgbClr val="FFFFFF"/>
            </a:bgClr>
          </a:pattFill>
          <a:ln w="9525">
            <a:solidFill>
              <a:schemeClr val="bg2"/>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29" name="Text Box 23"/>
          <p:cNvSpPr txBox="1">
            <a:spLocks noChangeArrowheads="1"/>
          </p:cNvSpPr>
          <p:nvPr/>
        </p:nvSpPr>
        <p:spPr bwMode="auto">
          <a:xfrm>
            <a:off x="2273678" y="5624143"/>
            <a:ext cx="94386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b="1" i="1" dirty="0">
                <a:solidFill>
                  <a:schemeClr val="bg2"/>
                </a:solidFill>
                <a:latin typeface="Tahoma"/>
                <a:cs typeface="Tahoma"/>
              </a:rPr>
              <a:t>in use</a:t>
            </a:r>
          </a:p>
        </p:txBody>
      </p:sp>
      <p:sp>
        <p:nvSpPr>
          <p:cNvPr id="30" name="Text Box 24"/>
          <p:cNvSpPr txBox="1">
            <a:spLocks noChangeArrowheads="1"/>
          </p:cNvSpPr>
          <p:nvPr/>
        </p:nvSpPr>
        <p:spPr bwMode="auto">
          <a:xfrm>
            <a:off x="3500822" y="3741059"/>
            <a:ext cx="165085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800" b="1" i="1" dirty="0" smtClean="0">
                <a:solidFill>
                  <a:schemeClr val="bg1"/>
                </a:solidFill>
                <a:latin typeface="Tahoma"/>
                <a:cs typeface="Tahoma"/>
              </a:rPr>
              <a:t>Removable </a:t>
            </a:r>
            <a:r>
              <a:rPr lang="en-US" altLang="fr-FR" sz="1800" b="1" i="1" dirty="0">
                <a:solidFill>
                  <a:schemeClr val="bg1"/>
                </a:solidFill>
                <a:latin typeface="Tahoma"/>
                <a:cs typeface="Tahoma"/>
              </a:rPr>
              <a:t>hole cover</a:t>
            </a:r>
          </a:p>
        </p:txBody>
      </p:sp>
      <p:sp>
        <p:nvSpPr>
          <p:cNvPr id="31" name="Text Box 25"/>
          <p:cNvSpPr txBox="1">
            <a:spLocks noChangeArrowheads="1"/>
          </p:cNvSpPr>
          <p:nvPr/>
        </p:nvSpPr>
        <p:spPr bwMode="auto">
          <a:xfrm>
            <a:off x="605007" y="1489096"/>
            <a:ext cx="135661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800" b="1" i="1" dirty="0">
                <a:solidFill>
                  <a:schemeClr val="bg1"/>
                </a:solidFill>
                <a:latin typeface="Tahoma"/>
                <a:cs typeface="Tahoma"/>
              </a:rPr>
              <a:t>Vent pipe</a:t>
            </a:r>
          </a:p>
        </p:txBody>
      </p:sp>
      <p:sp>
        <p:nvSpPr>
          <p:cNvPr id="32" name="Rectangle 27"/>
          <p:cNvSpPr>
            <a:spLocks noChangeArrowheads="1"/>
          </p:cNvSpPr>
          <p:nvPr/>
        </p:nvSpPr>
        <p:spPr bwMode="auto">
          <a:xfrm>
            <a:off x="2096277" y="2632671"/>
            <a:ext cx="1370825" cy="2844277"/>
          </a:xfrm>
          <a:prstGeom prst="rect">
            <a:avLst/>
          </a:prstGeom>
          <a:gradFill rotWithShape="0">
            <a:gsLst>
              <a:gs pos="0">
                <a:srgbClr val="DF884D"/>
              </a:gs>
              <a:gs pos="100000">
                <a:srgbClr val="FFFFFF"/>
              </a:gs>
            </a:gsLst>
            <a:lin ang="5400000" scaled="1"/>
          </a:gradFill>
          <a:ln w="9525">
            <a:solidFill>
              <a:srgbClr val="996633"/>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33" name="Freeform 28"/>
          <p:cNvSpPr>
            <a:spLocks/>
          </p:cNvSpPr>
          <p:nvPr/>
        </p:nvSpPr>
        <p:spPr bwMode="auto">
          <a:xfrm>
            <a:off x="2385103" y="2632671"/>
            <a:ext cx="104094" cy="2166928"/>
          </a:xfrm>
          <a:custGeom>
            <a:avLst/>
            <a:gdLst>
              <a:gd name="T0" fmla="*/ 0 w 93"/>
              <a:gd name="T1" fmla="*/ 0 h 1968"/>
              <a:gd name="T2" fmla="*/ 14543 w 93"/>
              <a:gd name="T3" fmla="*/ 1459300 h 1968"/>
              <a:gd name="T4" fmla="*/ 14543 w 93"/>
              <a:gd name="T5" fmla="*/ 2346325 h 1968"/>
              <a:gd name="T6" fmla="*/ 0 60000 65536"/>
              <a:gd name="T7" fmla="*/ 0 60000 65536"/>
              <a:gd name="T8" fmla="*/ 0 60000 65536"/>
              <a:gd name="T9" fmla="*/ 0 w 93"/>
              <a:gd name="T10" fmla="*/ 0 h 1968"/>
              <a:gd name="T11" fmla="*/ 93 w 93"/>
              <a:gd name="T12" fmla="*/ 1968 h 1968"/>
            </a:gdLst>
            <a:ahLst/>
            <a:cxnLst>
              <a:cxn ang="T6">
                <a:pos x="T0" y="T1"/>
              </a:cxn>
              <a:cxn ang="T7">
                <a:pos x="T2" y="T3"/>
              </a:cxn>
              <a:cxn ang="T8">
                <a:pos x="T4" y="T5"/>
              </a:cxn>
            </a:cxnLst>
            <a:rect l="T9" t="T10" r="T11" b="T12"/>
            <a:pathLst>
              <a:path w="93" h="1968">
                <a:moveTo>
                  <a:pt x="0" y="0"/>
                </a:moveTo>
                <a:cubicBezTo>
                  <a:pt x="93" y="372"/>
                  <a:pt x="13" y="1035"/>
                  <a:pt x="12" y="1224"/>
                </a:cubicBezTo>
                <a:cubicBezTo>
                  <a:pt x="10" y="1472"/>
                  <a:pt x="12" y="1720"/>
                  <a:pt x="12" y="1968"/>
                </a:cubicBezTo>
              </a:path>
            </a:pathLst>
          </a:custGeom>
          <a:noFill/>
          <a:ln w="9525">
            <a:solidFill>
              <a:srgbClr val="996633"/>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34" name="Freeform 29"/>
          <p:cNvSpPr>
            <a:spLocks/>
          </p:cNvSpPr>
          <p:nvPr/>
        </p:nvSpPr>
        <p:spPr bwMode="auto">
          <a:xfrm>
            <a:off x="2710582" y="2650264"/>
            <a:ext cx="89433" cy="2081893"/>
          </a:xfrm>
          <a:custGeom>
            <a:avLst/>
            <a:gdLst>
              <a:gd name="T0" fmla="*/ 96837 w 132"/>
              <a:gd name="T1" fmla="*/ 0 h 2036"/>
              <a:gd name="T2" fmla="*/ 8803 w 132"/>
              <a:gd name="T3" fmla="*/ 1846802 h 2036"/>
              <a:gd name="T4" fmla="*/ 0 w 132"/>
              <a:gd name="T5" fmla="*/ 2139102 h 2036"/>
              <a:gd name="T6" fmla="*/ 0 60000 65536"/>
              <a:gd name="T7" fmla="*/ 0 60000 65536"/>
              <a:gd name="T8" fmla="*/ 0 60000 65536"/>
              <a:gd name="T9" fmla="*/ 0 w 132"/>
              <a:gd name="T10" fmla="*/ 0 h 2036"/>
              <a:gd name="T11" fmla="*/ 132 w 132"/>
              <a:gd name="T12" fmla="*/ 2036 h 2036"/>
            </a:gdLst>
            <a:ahLst/>
            <a:cxnLst>
              <a:cxn ang="T6">
                <a:pos x="T0" y="T1"/>
              </a:cxn>
              <a:cxn ang="T7">
                <a:pos x="T2" y="T3"/>
              </a:cxn>
              <a:cxn ang="T8">
                <a:pos x="T4" y="T5"/>
              </a:cxn>
            </a:cxnLst>
            <a:rect l="T9" t="T10" r="T11" b="T12"/>
            <a:pathLst>
              <a:path w="132" h="2036">
                <a:moveTo>
                  <a:pt x="132" y="0"/>
                </a:moveTo>
                <a:cubicBezTo>
                  <a:pt x="115" y="555"/>
                  <a:pt x="73" y="1116"/>
                  <a:pt x="12" y="1668"/>
                </a:cubicBezTo>
                <a:cubicBezTo>
                  <a:pt x="0" y="1948"/>
                  <a:pt x="0" y="2036"/>
                  <a:pt x="0" y="1932"/>
                </a:cubicBezTo>
              </a:path>
            </a:pathLst>
          </a:custGeom>
          <a:noFill/>
          <a:ln w="9525">
            <a:solidFill>
              <a:srgbClr val="996633"/>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35" name="Freeform 30"/>
          <p:cNvSpPr>
            <a:spLocks/>
          </p:cNvSpPr>
          <p:nvPr/>
        </p:nvSpPr>
        <p:spPr bwMode="auto">
          <a:xfrm flipH="1">
            <a:off x="3178275" y="2632671"/>
            <a:ext cx="73306" cy="2099487"/>
          </a:xfrm>
          <a:custGeom>
            <a:avLst/>
            <a:gdLst>
              <a:gd name="T0" fmla="*/ 68737 w 97"/>
              <a:gd name="T1" fmla="*/ 0 h 2040"/>
              <a:gd name="T2" fmla="*/ 49098 w 97"/>
              <a:gd name="T3" fmla="*/ 1497704 h 2040"/>
              <a:gd name="T4" fmla="*/ 29459 w 97"/>
              <a:gd name="T5" fmla="*/ 1872130 h 2040"/>
              <a:gd name="T6" fmla="*/ 19639 w 97"/>
              <a:gd name="T7" fmla="*/ 1979108 h 2040"/>
              <a:gd name="T8" fmla="*/ 0 w 97"/>
              <a:gd name="T9" fmla="*/ 2166321 h 2040"/>
              <a:gd name="T10" fmla="*/ 0 60000 65536"/>
              <a:gd name="T11" fmla="*/ 0 60000 65536"/>
              <a:gd name="T12" fmla="*/ 0 60000 65536"/>
              <a:gd name="T13" fmla="*/ 0 60000 65536"/>
              <a:gd name="T14" fmla="*/ 0 60000 65536"/>
              <a:gd name="T15" fmla="*/ 0 w 97"/>
              <a:gd name="T16" fmla="*/ 0 h 2040"/>
              <a:gd name="T17" fmla="*/ 97 w 97"/>
              <a:gd name="T18" fmla="*/ 2040 h 2040"/>
            </a:gdLst>
            <a:ahLst/>
            <a:cxnLst>
              <a:cxn ang="T10">
                <a:pos x="T0" y="T1"/>
              </a:cxn>
              <a:cxn ang="T11">
                <a:pos x="T2" y="T3"/>
              </a:cxn>
              <a:cxn ang="T12">
                <a:pos x="T4" y="T5"/>
              </a:cxn>
              <a:cxn ang="T13">
                <a:pos x="T6" y="T7"/>
              </a:cxn>
              <a:cxn ang="T14">
                <a:pos x="T8" y="T9"/>
              </a:cxn>
            </a:cxnLst>
            <a:rect l="T15" t="T16" r="T17" b="T18"/>
            <a:pathLst>
              <a:path w="97" h="2040">
                <a:moveTo>
                  <a:pt x="84" y="0"/>
                </a:moveTo>
                <a:cubicBezTo>
                  <a:pt x="96" y="450"/>
                  <a:pt x="97" y="896"/>
                  <a:pt x="60" y="1344"/>
                </a:cubicBezTo>
                <a:cubicBezTo>
                  <a:pt x="51" y="1456"/>
                  <a:pt x="50" y="1569"/>
                  <a:pt x="36" y="1680"/>
                </a:cubicBezTo>
                <a:cubicBezTo>
                  <a:pt x="32" y="1712"/>
                  <a:pt x="27" y="1744"/>
                  <a:pt x="24" y="1776"/>
                </a:cubicBezTo>
                <a:cubicBezTo>
                  <a:pt x="17" y="1851"/>
                  <a:pt x="0" y="2040"/>
                  <a:pt x="0" y="1944"/>
                </a:cubicBezTo>
              </a:path>
            </a:pathLst>
          </a:custGeom>
          <a:noFill/>
          <a:ln w="9525">
            <a:solidFill>
              <a:srgbClr val="996633"/>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grpSp>
        <p:nvGrpSpPr>
          <p:cNvPr id="36" name="Group 31"/>
          <p:cNvGrpSpPr>
            <a:grpSpLocks/>
          </p:cNvGrpSpPr>
          <p:nvPr/>
        </p:nvGrpSpPr>
        <p:grpSpPr bwMode="auto">
          <a:xfrm>
            <a:off x="2203304" y="4062140"/>
            <a:ext cx="143680" cy="527804"/>
            <a:chOff x="4320" y="1344"/>
            <a:chExt cx="336" cy="1728"/>
          </a:xfrm>
        </p:grpSpPr>
        <p:sp>
          <p:nvSpPr>
            <p:cNvPr id="58" name="Oval 32"/>
            <p:cNvSpPr>
              <a:spLocks noChangeArrowheads="1"/>
            </p:cNvSpPr>
            <p:nvPr/>
          </p:nvSpPr>
          <p:spPr bwMode="auto">
            <a:xfrm>
              <a:off x="4320" y="1344"/>
              <a:ext cx="336" cy="384"/>
            </a:xfrm>
            <a:prstGeom prst="ellipse">
              <a:avLst/>
            </a:prstGeom>
            <a:solidFill>
              <a:srgbClr val="DF884D"/>
            </a:solidFill>
            <a:ln w="9525">
              <a:solidFill>
                <a:srgbClr val="996633"/>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59" name="Oval 33"/>
            <p:cNvSpPr>
              <a:spLocks noChangeArrowheads="1"/>
            </p:cNvSpPr>
            <p:nvPr/>
          </p:nvSpPr>
          <p:spPr bwMode="auto">
            <a:xfrm>
              <a:off x="4320" y="2688"/>
              <a:ext cx="336" cy="384"/>
            </a:xfrm>
            <a:prstGeom prst="ellipse">
              <a:avLst/>
            </a:prstGeom>
            <a:solidFill>
              <a:srgbClr val="DF884D"/>
            </a:solidFill>
            <a:ln w="9525">
              <a:solidFill>
                <a:srgbClr val="996633"/>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60" name="Rectangle 34"/>
            <p:cNvSpPr>
              <a:spLocks noChangeArrowheads="1"/>
            </p:cNvSpPr>
            <p:nvPr/>
          </p:nvSpPr>
          <p:spPr bwMode="auto">
            <a:xfrm>
              <a:off x="4416" y="1536"/>
              <a:ext cx="144" cy="1344"/>
            </a:xfrm>
            <a:prstGeom prst="rect">
              <a:avLst/>
            </a:prstGeom>
            <a:solidFill>
              <a:srgbClr val="DF884D"/>
            </a:solidFill>
            <a:ln w="9525">
              <a:solidFill>
                <a:srgbClr val="996633"/>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grpSp>
      <p:sp>
        <p:nvSpPr>
          <p:cNvPr id="37" name="Rectangle 35"/>
          <p:cNvSpPr>
            <a:spLocks noChangeArrowheads="1"/>
          </p:cNvSpPr>
          <p:nvPr/>
        </p:nvSpPr>
        <p:spPr bwMode="auto">
          <a:xfrm>
            <a:off x="1663771" y="2022764"/>
            <a:ext cx="2309142" cy="67442"/>
          </a:xfrm>
          <a:prstGeom prst="rect">
            <a:avLst/>
          </a:prstGeom>
          <a:solidFill>
            <a:srgbClr val="996633"/>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38" name="Rectangle 36"/>
          <p:cNvSpPr>
            <a:spLocks noChangeArrowheads="1"/>
          </p:cNvSpPr>
          <p:nvPr/>
        </p:nvSpPr>
        <p:spPr bwMode="auto">
          <a:xfrm>
            <a:off x="3110833" y="5493075"/>
            <a:ext cx="752121" cy="77704"/>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39" name="Rectangle 37"/>
          <p:cNvSpPr>
            <a:spLocks noChangeArrowheads="1"/>
          </p:cNvSpPr>
          <p:nvPr/>
        </p:nvSpPr>
        <p:spPr bwMode="auto">
          <a:xfrm>
            <a:off x="2758964" y="5416837"/>
            <a:ext cx="526338" cy="76238"/>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40" name="Rectangle 38"/>
          <p:cNvSpPr>
            <a:spLocks noChangeArrowheads="1"/>
          </p:cNvSpPr>
          <p:nvPr/>
        </p:nvSpPr>
        <p:spPr bwMode="auto">
          <a:xfrm>
            <a:off x="2899712" y="5289284"/>
            <a:ext cx="243376" cy="127553"/>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41" name="Rectangle 39"/>
          <p:cNvSpPr>
            <a:spLocks noChangeArrowheads="1"/>
          </p:cNvSpPr>
          <p:nvPr/>
        </p:nvSpPr>
        <p:spPr bwMode="auto">
          <a:xfrm flipH="1">
            <a:off x="1697492" y="5493075"/>
            <a:ext cx="577652" cy="74772"/>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42" name="Rectangle 40"/>
          <p:cNvSpPr>
            <a:spLocks noChangeArrowheads="1"/>
          </p:cNvSpPr>
          <p:nvPr/>
        </p:nvSpPr>
        <p:spPr bwMode="auto">
          <a:xfrm flipH="1">
            <a:off x="2563970" y="5493075"/>
            <a:ext cx="265368" cy="77704"/>
          </a:xfrm>
          <a:prstGeom prst="rect">
            <a:avLst/>
          </a:prstGeom>
          <a:solidFill>
            <a:srgbClr val="969696"/>
          </a:solidFill>
          <a:ln w="9525">
            <a:solidFill>
              <a:schemeClr val="bg2"/>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43" name="Freeform 41"/>
          <p:cNvSpPr>
            <a:spLocks/>
          </p:cNvSpPr>
          <p:nvPr/>
        </p:nvSpPr>
        <p:spPr bwMode="auto">
          <a:xfrm>
            <a:off x="524594" y="5557585"/>
            <a:ext cx="325479" cy="11729"/>
          </a:xfrm>
          <a:custGeom>
            <a:avLst/>
            <a:gdLst>
              <a:gd name="T0" fmla="*/ 0 w 216"/>
              <a:gd name="T1" fmla="*/ 0 h 13"/>
              <a:gd name="T2" fmla="*/ 352425 w 216"/>
              <a:gd name="T3" fmla="*/ 11723 h 13"/>
              <a:gd name="T4" fmla="*/ 0 60000 65536"/>
              <a:gd name="T5" fmla="*/ 0 60000 65536"/>
              <a:gd name="T6" fmla="*/ 0 w 216"/>
              <a:gd name="T7" fmla="*/ 0 h 13"/>
              <a:gd name="T8" fmla="*/ 216 w 216"/>
              <a:gd name="T9" fmla="*/ 13 h 13"/>
            </a:gdLst>
            <a:ahLst/>
            <a:cxnLst>
              <a:cxn ang="T4">
                <a:pos x="T0" y="T1"/>
              </a:cxn>
              <a:cxn ang="T5">
                <a:pos x="T2" y="T3"/>
              </a:cxn>
            </a:cxnLst>
            <a:rect l="T6" t="T7" r="T8" b="T9"/>
            <a:pathLst>
              <a:path w="216" h="13">
                <a:moveTo>
                  <a:pt x="0" y="0"/>
                </a:moveTo>
                <a:cubicBezTo>
                  <a:pt x="192" y="13"/>
                  <a:pt x="120" y="12"/>
                  <a:pt x="216" y="12"/>
                </a:cubicBezTo>
              </a:path>
            </a:pathLst>
          </a:custGeom>
          <a:noFill/>
          <a:ln w="9525">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44" name="Freeform 42"/>
          <p:cNvSpPr>
            <a:spLocks/>
          </p:cNvSpPr>
          <p:nvPr/>
        </p:nvSpPr>
        <p:spPr bwMode="auto">
          <a:xfrm>
            <a:off x="4692779" y="5490143"/>
            <a:ext cx="325479" cy="77704"/>
          </a:xfrm>
          <a:custGeom>
            <a:avLst/>
            <a:gdLst>
              <a:gd name="T0" fmla="*/ 0 w 216"/>
              <a:gd name="T1" fmla="*/ 84137 h 84"/>
              <a:gd name="T2" fmla="*/ 234950 w 216"/>
              <a:gd name="T3" fmla="*/ 24039 h 84"/>
              <a:gd name="T4" fmla="*/ 293688 w 216"/>
              <a:gd name="T5" fmla="*/ 12020 h 84"/>
              <a:gd name="T6" fmla="*/ 352425 w 216"/>
              <a:gd name="T7" fmla="*/ 0 h 84"/>
              <a:gd name="T8" fmla="*/ 0 60000 65536"/>
              <a:gd name="T9" fmla="*/ 0 60000 65536"/>
              <a:gd name="T10" fmla="*/ 0 60000 65536"/>
              <a:gd name="T11" fmla="*/ 0 60000 65536"/>
              <a:gd name="T12" fmla="*/ 0 w 216"/>
              <a:gd name="T13" fmla="*/ 0 h 84"/>
              <a:gd name="T14" fmla="*/ 216 w 216"/>
              <a:gd name="T15" fmla="*/ 84 h 84"/>
            </a:gdLst>
            <a:ahLst/>
            <a:cxnLst>
              <a:cxn ang="T8">
                <a:pos x="T0" y="T1"/>
              </a:cxn>
              <a:cxn ang="T9">
                <a:pos x="T2" y="T3"/>
              </a:cxn>
              <a:cxn ang="T10">
                <a:pos x="T4" y="T5"/>
              </a:cxn>
              <a:cxn ang="T11">
                <a:pos x="T6" y="T7"/>
              </a:cxn>
            </a:cxnLst>
            <a:rect l="T12" t="T13" r="T14" b="T15"/>
            <a:pathLst>
              <a:path w="216" h="84">
                <a:moveTo>
                  <a:pt x="0" y="84"/>
                </a:moveTo>
                <a:cubicBezTo>
                  <a:pt x="52" y="67"/>
                  <a:pt x="89" y="42"/>
                  <a:pt x="144" y="24"/>
                </a:cubicBezTo>
                <a:cubicBezTo>
                  <a:pt x="156" y="20"/>
                  <a:pt x="168" y="16"/>
                  <a:pt x="180" y="12"/>
                </a:cubicBezTo>
                <a:cubicBezTo>
                  <a:pt x="192" y="8"/>
                  <a:pt x="216" y="0"/>
                  <a:pt x="216" y="0"/>
                </a:cubicBezTo>
              </a:path>
            </a:pathLst>
          </a:custGeom>
          <a:noFill/>
          <a:ln w="9525">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45" name="Freeform 43"/>
          <p:cNvSpPr>
            <a:spLocks/>
          </p:cNvSpPr>
          <p:nvPr/>
        </p:nvSpPr>
        <p:spPr bwMode="auto">
          <a:xfrm>
            <a:off x="4764619" y="5466685"/>
            <a:ext cx="234580" cy="23458"/>
          </a:xfrm>
          <a:custGeom>
            <a:avLst/>
            <a:gdLst>
              <a:gd name="T0" fmla="*/ 0 w 156"/>
              <a:gd name="T1" fmla="*/ 25400 h 24"/>
              <a:gd name="T2" fmla="*/ 175846 w 156"/>
              <a:gd name="T3" fmla="*/ 12700 h 24"/>
              <a:gd name="T4" fmla="*/ 234462 w 156"/>
              <a:gd name="T5" fmla="*/ 0 h 24"/>
              <a:gd name="T6" fmla="*/ 254000 w 156"/>
              <a:gd name="T7" fmla="*/ 12700 h 24"/>
              <a:gd name="T8" fmla="*/ 0 60000 65536"/>
              <a:gd name="T9" fmla="*/ 0 60000 65536"/>
              <a:gd name="T10" fmla="*/ 0 60000 65536"/>
              <a:gd name="T11" fmla="*/ 0 60000 65536"/>
              <a:gd name="T12" fmla="*/ 0 w 156"/>
              <a:gd name="T13" fmla="*/ 0 h 24"/>
              <a:gd name="T14" fmla="*/ 156 w 156"/>
              <a:gd name="T15" fmla="*/ 24 h 24"/>
            </a:gdLst>
            <a:ahLst/>
            <a:cxnLst>
              <a:cxn ang="T8">
                <a:pos x="T0" y="T1"/>
              </a:cxn>
              <a:cxn ang="T9">
                <a:pos x="T2" y="T3"/>
              </a:cxn>
              <a:cxn ang="T10">
                <a:pos x="T4" y="T5"/>
              </a:cxn>
              <a:cxn ang="T11">
                <a:pos x="T6" y="T7"/>
              </a:cxn>
            </a:cxnLst>
            <a:rect l="T12" t="T13" r="T14" b="T15"/>
            <a:pathLst>
              <a:path w="156" h="24">
                <a:moveTo>
                  <a:pt x="0" y="24"/>
                </a:moveTo>
                <a:cubicBezTo>
                  <a:pt x="36" y="20"/>
                  <a:pt x="72" y="18"/>
                  <a:pt x="108" y="12"/>
                </a:cubicBezTo>
                <a:cubicBezTo>
                  <a:pt x="120" y="10"/>
                  <a:pt x="131" y="0"/>
                  <a:pt x="144" y="0"/>
                </a:cubicBezTo>
                <a:cubicBezTo>
                  <a:pt x="150" y="0"/>
                  <a:pt x="152" y="8"/>
                  <a:pt x="156" y="12"/>
                </a:cubicBezTo>
              </a:path>
            </a:pathLst>
          </a:custGeom>
          <a:noFill/>
          <a:ln w="9525">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46" name="Freeform 44"/>
          <p:cNvSpPr>
            <a:spLocks/>
          </p:cNvSpPr>
          <p:nvPr/>
        </p:nvSpPr>
        <p:spPr bwMode="auto">
          <a:xfrm>
            <a:off x="524594" y="5476947"/>
            <a:ext cx="288827" cy="35187"/>
          </a:xfrm>
          <a:custGeom>
            <a:avLst/>
            <a:gdLst>
              <a:gd name="T0" fmla="*/ 312738 w 192"/>
              <a:gd name="T1" fmla="*/ 13386 h 37"/>
              <a:gd name="T2" fmla="*/ 0 w 192"/>
              <a:gd name="T3" fmla="*/ 38100 h 37"/>
              <a:gd name="T4" fmla="*/ 0 60000 65536"/>
              <a:gd name="T5" fmla="*/ 0 60000 65536"/>
              <a:gd name="T6" fmla="*/ 0 w 192"/>
              <a:gd name="T7" fmla="*/ 0 h 37"/>
              <a:gd name="T8" fmla="*/ 192 w 192"/>
              <a:gd name="T9" fmla="*/ 37 h 37"/>
            </a:gdLst>
            <a:ahLst/>
            <a:cxnLst>
              <a:cxn ang="T4">
                <a:pos x="T0" y="T1"/>
              </a:cxn>
              <a:cxn ang="T5">
                <a:pos x="T2" y="T3"/>
              </a:cxn>
            </a:cxnLst>
            <a:rect l="T6" t="T7" r="T8" b="T9"/>
            <a:pathLst>
              <a:path w="192" h="37">
                <a:moveTo>
                  <a:pt x="192" y="13"/>
                </a:moveTo>
                <a:cubicBezTo>
                  <a:pt x="15" y="26"/>
                  <a:pt x="74" y="0"/>
                  <a:pt x="0" y="37"/>
                </a:cubicBezTo>
              </a:path>
            </a:pathLst>
          </a:custGeom>
          <a:noFill/>
          <a:ln w="9525">
            <a:solidFill>
              <a:schemeClr val="bg2"/>
            </a:solidFill>
            <a:round/>
            <a:headEnd/>
            <a:tailEnd/>
          </a:ln>
          <a:extLst>
            <a:ext uri="{909E8E84-426E-40dd-AFC4-6F175D3DCCD1}">
              <a14:hiddenFill xmlns:a14="http://schemas.microsoft.com/office/drawing/2010/main" xmlns="">
                <a:solidFill>
                  <a:srgbClr val="FFFFFF"/>
                </a:solidFill>
              </a14:hiddenFill>
            </a:ext>
          </a:extLst>
        </p:spPr>
        <p:txBody>
          <a:bodyPr wrap="none"/>
          <a:lstStyle/>
          <a:p>
            <a:endParaRPr lang="fr-FR"/>
          </a:p>
        </p:txBody>
      </p:sp>
      <p:sp>
        <p:nvSpPr>
          <p:cNvPr id="47" name="Line 45"/>
          <p:cNvSpPr>
            <a:spLocks noChangeShapeType="1"/>
          </p:cNvSpPr>
          <p:nvPr/>
        </p:nvSpPr>
        <p:spPr bwMode="auto">
          <a:xfrm flipH="1">
            <a:off x="3213462" y="4515171"/>
            <a:ext cx="1023353" cy="759451"/>
          </a:xfrm>
          <a:prstGeom prst="line">
            <a:avLst/>
          </a:prstGeom>
          <a:noFill/>
          <a:ln w="9525">
            <a:solidFill>
              <a:schemeClr val="bg2"/>
            </a:solidFill>
            <a:round/>
            <a:headEnd/>
            <a:tailEnd type="triangle" w="med" len="med"/>
          </a:ln>
          <a:extLst>
            <a:ext uri="{909E8E84-426E-40dd-AFC4-6F175D3DCCD1}">
              <a14:hiddenFill xmlns:a14="http://schemas.microsoft.com/office/drawing/2010/main" xmlns="">
                <a:noFill/>
              </a14:hiddenFill>
            </a:ext>
          </a:extLst>
        </p:spPr>
        <p:txBody>
          <a:bodyPr wrap="none"/>
          <a:lstStyle/>
          <a:p>
            <a:endParaRPr lang="fr-FR"/>
          </a:p>
        </p:txBody>
      </p:sp>
      <p:sp>
        <p:nvSpPr>
          <p:cNvPr id="48" name="Rectangle 46"/>
          <p:cNvSpPr>
            <a:spLocks noChangeArrowheads="1"/>
          </p:cNvSpPr>
          <p:nvPr/>
        </p:nvSpPr>
        <p:spPr bwMode="auto">
          <a:xfrm>
            <a:off x="1914478" y="2403956"/>
            <a:ext cx="1688973" cy="211122"/>
          </a:xfrm>
          <a:prstGeom prst="rect">
            <a:avLst/>
          </a:prstGeom>
          <a:solidFill>
            <a:srgbClr val="CC9900"/>
          </a:solidFill>
          <a:ln w="9525">
            <a:solidFill>
              <a:srgbClr val="996600"/>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49" name="Rectangle 48"/>
          <p:cNvSpPr>
            <a:spLocks noChangeArrowheads="1"/>
          </p:cNvSpPr>
          <p:nvPr/>
        </p:nvSpPr>
        <p:spPr bwMode="auto">
          <a:xfrm>
            <a:off x="1914478" y="2615077"/>
            <a:ext cx="140748" cy="2885328"/>
          </a:xfrm>
          <a:prstGeom prst="rect">
            <a:avLst/>
          </a:prstGeom>
          <a:solidFill>
            <a:srgbClr val="996600"/>
          </a:solidFill>
          <a:ln w="9525">
            <a:solidFill>
              <a:srgbClr val="996600"/>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50" name="Rectangle 49"/>
          <p:cNvSpPr>
            <a:spLocks noChangeArrowheads="1"/>
          </p:cNvSpPr>
          <p:nvPr/>
        </p:nvSpPr>
        <p:spPr bwMode="auto">
          <a:xfrm>
            <a:off x="3462702" y="2615077"/>
            <a:ext cx="140748" cy="2885328"/>
          </a:xfrm>
          <a:prstGeom prst="rect">
            <a:avLst/>
          </a:prstGeom>
          <a:solidFill>
            <a:srgbClr val="996600"/>
          </a:solidFill>
          <a:ln w="9525">
            <a:solidFill>
              <a:srgbClr val="996600"/>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51" name="Line 50"/>
          <p:cNvSpPr>
            <a:spLocks noChangeShapeType="1"/>
          </p:cNvSpPr>
          <p:nvPr/>
        </p:nvSpPr>
        <p:spPr bwMode="auto">
          <a:xfrm>
            <a:off x="2336721" y="1840965"/>
            <a:ext cx="1467" cy="3800188"/>
          </a:xfrm>
          <a:prstGeom prst="line">
            <a:avLst/>
          </a:prstGeom>
          <a:noFill/>
          <a:ln w="9525">
            <a:solidFill>
              <a:srgbClr val="000000"/>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fr-FR"/>
          </a:p>
        </p:txBody>
      </p:sp>
      <p:sp>
        <p:nvSpPr>
          <p:cNvPr id="52" name="Line 51"/>
          <p:cNvSpPr>
            <a:spLocks noChangeShapeType="1"/>
          </p:cNvSpPr>
          <p:nvPr/>
        </p:nvSpPr>
        <p:spPr bwMode="auto">
          <a:xfrm>
            <a:off x="2546377" y="1911339"/>
            <a:ext cx="1466" cy="3800188"/>
          </a:xfrm>
          <a:prstGeom prst="line">
            <a:avLst/>
          </a:prstGeom>
          <a:noFill/>
          <a:ln w="9525">
            <a:solidFill>
              <a:srgbClr val="000000"/>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fr-FR"/>
          </a:p>
        </p:txBody>
      </p:sp>
      <p:sp>
        <p:nvSpPr>
          <p:cNvPr id="53" name="Text Box 52"/>
          <p:cNvSpPr txBox="1">
            <a:spLocks noChangeArrowheads="1"/>
          </p:cNvSpPr>
          <p:nvPr/>
        </p:nvSpPr>
        <p:spPr bwMode="auto">
          <a:xfrm>
            <a:off x="3444477" y="1572665"/>
            <a:ext cx="150110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800" b="1" i="1">
                <a:solidFill>
                  <a:schemeClr val="bg1"/>
                </a:solidFill>
                <a:latin typeface="Tahoma"/>
                <a:cs typeface="Tahoma"/>
              </a:rPr>
              <a:t>Fly screen!</a:t>
            </a:r>
          </a:p>
        </p:txBody>
      </p:sp>
      <p:sp>
        <p:nvSpPr>
          <p:cNvPr id="54" name="Freeform 53"/>
          <p:cNvSpPr>
            <a:spLocks/>
          </p:cNvSpPr>
          <p:nvPr/>
        </p:nvSpPr>
        <p:spPr bwMode="auto">
          <a:xfrm flipV="1">
            <a:off x="2618216" y="1748600"/>
            <a:ext cx="826893" cy="92365"/>
          </a:xfrm>
          <a:custGeom>
            <a:avLst/>
            <a:gdLst>
              <a:gd name="T0" fmla="*/ 0 w 624"/>
              <a:gd name="T1" fmla="*/ 100012 h 9"/>
              <a:gd name="T2" fmla="*/ 895350 w 624"/>
              <a:gd name="T3" fmla="*/ 100012 h 9"/>
              <a:gd name="T4" fmla="*/ 0 60000 65536"/>
              <a:gd name="T5" fmla="*/ 0 60000 65536"/>
              <a:gd name="T6" fmla="*/ 0 w 624"/>
              <a:gd name="T7" fmla="*/ 0 h 9"/>
              <a:gd name="T8" fmla="*/ 624 w 624"/>
              <a:gd name="T9" fmla="*/ 9 h 9"/>
            </a:gdLst>
            <a:ahLst/>
            <a:cxnLst>
              <a:cxn ang="T4">
                <a:pos x="T0" y="T1"/>
              </a:cxn>
              <a:cxn ang="T5">
                <a:pos x="T2" y="T3"/>
              </a:cxn>
            </a:cxnLst>
            <a:rect l="T6" t="T7" r="T8" b="T9"/>
            <a:pathLst>
              <a:path w="624" h="9">
                <a:moveTo>
                  <a:pt x="0" y="9"/>
                </a:moveTo>
                <a:cubicBezTo>
                  <a:pt x="221" y="0"/>
                  <a:pt x="404" y="9"/>
                  <a:pt x="624" y="9"/>
                </a:cubicBezTo>
              </a:path>
            </a:pathLst>
          </a:custGeom>
          <a:noFill/>
          <a:ln w="9525">
            <a:solidFill>
              <a:srgbClr val="000000"/>
            </a:solidFill>
            <a:round/>
            <a:headEnd type="triangle" w="med" len="med"/>
            <a:tailEnd type="none" w="med" len="med"/>
          </a:ln>
          <a:extLst>
            <a:ext uri="{909E8E84-426E-40dd-AFC4-6F175D3DCCD1}">
              <a14:hiddenFill xmlns:a14="http://schemas.microsoft.com/office/drawing/2010/main" xmlns="">
                <a:solidFill>
                  <a:srgbClr val="FFFFFF"/>
                </a:solidFill>
              </a14:hiddenFill>
            </a:ext>
          </a:extLst>
        </p:spPr>
        <p:txBody>
          <a:bodyPr wrap="none" anchor="ctr"/>
          <a:lstStyle/>
          <a:p>
            <a:endParaRPr lang="fr-FR"/>
          </a:p>
        </p:txBody>
      </p:sp>
      <p:sp>
        <p:nvSpPr>
          <p:cNvPr id="55" name="Line 54"/>
          <p:cNvSpPr>
            <a:spLocks noChangeShapeType="1"/>
          </p:cNvSpPr>
          <p:nvPr/>
        </p:nvSpPr>
        <p:spPr bwMode="auto">
          <a:xfrm>
            <a:off x="1914478" y="1700217"/>
            <a:ext cx="422243" cy="211122"/>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fr-FR"/>
          </a:p>
        </p:txBody>
      </p:sp>
      <p:sp>
        <p:nvSpPr>
          <p:cNvPr id="56" name="Line 55"/>
          <p:cNvSpPr>
            <a:spLocks noChangeShapeType="1"/>
          </p:cNvSpPr>
          <p:nvPr/>
        </p:nvSpPr>
        <p:spPr bwMode="auto">
          <a:xfrm>
            <a:off x="999617" y="1840965"/>
            <a:ext cx="1337103" cy="3448319"/>
          </a:xfrm>
          <a:prstGeom prst="line">
            <a:avLst/>
          </a:prstGeom>
          <a:noFill/>
          <a:ln w="9525">
            <a:solidFill>
              <a:srgbClr val="000000"/>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fr-FR"/>
          </a:p>
        </p:txBody>
      </p:sp>
      <p:sp>
        <p:nvSpPr>
          <p:cNvPr id="57" name="Text Box 56"/>
          <p:cNvSpPr txBox="1">
            <a:spLocks noChangeArrowheads="1"/>
          </p:cNvSpPr>
          <p:nvPr/>
        </p:nvSpPr>
        <p:spPr bwMode="auto">
          <a:xfrm>
            <a:off x="2113590" y="3443570"/>
            <a:ext cx="126494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800" b="1" i="1" dirty="0">
                <a:latin typeface="Tahoma"/>
                <a:cs typeface="Tahoma"/>
              </a:rPr>
              <a:t>Dark inside</a:t>
            </a:r>
          </a:p>
        </p:txBody>
      </p:sp>
      <p:sp>
        <p:nvSpPr>
          <p:cNvPr id="61" name="Footer Placeholder 4"/>
          <p:cNvSpPr txBox="1">
            <a:spLocks/>
          </p:cNvSpPr>
          <p:nvPr/>
        </p:nvSpPr>
        <p:spPr>
          <a:xfrm>
            <a:off x="5054912" y="6380163"/>
            <a:ext cx="3631888" cy="28771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defPPr>
              <a:defRPr lang="en-US"/>
            </a:defPPr>
            <a:lvl1pPr marL="0" algn="l" defTabSz="457200" rtl="0" eaLnBrk="1" latinLnBrk="0" hangingPunct="1">
              <a:defRPr sz="2400" kern="1200">
                <a:solidFill>
                  <a:schemeClr val="tx1"/>
                </a:solidFill>
                <a:latin typeface="Times New Roman" pitchFamily="18" charset="0"/>
                <a:ea typeface="+mn-ea"/>
                <a:cs typeface="+mn-cs"/>
              </a:defRPr>
            </a:lvl1pPr>
            <a:lvl2pPr marL="742950" indent="-285750" algn="l" defTabSz="457200" rtl="0" eaLnBrk="1" latinLnBrk="0" hangingPunct="1">
              <a:defRPr sz="2400" kern="1200">
                <a:solidFill>
                  <a:schemeClr val="tx1"/>
                </a:solidFill>
                <a:latin typeface="Times New Roman" pitchFamily="18" charset="0"/>
                <a:ea typeface="+mn-ea"/>
                <a:cs typeface="+mn-cs"/>
              </a:defRPr>
            </a:lvl2pPr>
            <a:lvl3pPr marL="1143000" indent="-228600" algn="l" defTabSz="457200" rtl="0" eaLnBrk="1" latinLnBrk="0" hangingPunct="1">
              <a:defRPr sz="2400" kern="1200">
                <a:solidFill>
                  <a:schemeClr val="tx1"/>
                </a:solidFill>
                <a:latin typeface="Times New Roman" pitchFamily="18" charset="0"/>
                <a:ea typeface="+mn-ea"/>
                <a:cs typeface="+mn-cs"/>
              </a:defRPr>
            </a:lvl3pPr>
            <a:lvl4pPr marL="1600200" indent="-228600" algn="l" defTabSz="457200" rtl="0" eaLnBrk="1" latinLnBrk="0" hangingPunct="1">
              <a:defRPr sz="2400" kern="1200">
                <a:solidFill>
                  <a:schemeClr val="tx1"/>
                </a:solidFill>
                <a:latin typeface="Times New Roman" pitchFamily="18" charset="0"/>
                <a:ea typeface="+mn-ea"/>
                <a:cs typeface="+mn-cs"/>
              </a:defRPr>
            </a:lvl4pPr>
            <a:lvl5pPr marL="2057400" indent="-228600" algn="l" defTabSz="457200" rtl="0" eaLnBrk="1" latinLnBrk="0" hangingPunct="1">
              <a:defRPr sz="2400" kern="1200">
                <a:solidFill>
                  <a:schemeClr val="tx1"/>
                </a:solidFill>
                <a:latin typeface="Times New Roman" pitchFamily="18" charset="0"/>
                <a:ea typeface="+mn-ea"/>
                <a:cs typeface="+mn-cs"/>
              </a:defRPr>
            </a:lvl5pPr>
            <a:lvl6pPr marL="25146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4572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r>
              <a:rPr lang="en-US" altLang="fr-FR" sz="900" i="1" smtClean="0">
                <a:latin typeface="Tahoma"/>
                <a:cs typeface="Tahoma"/>
              </a:rPr>
              <a:t>UNHCR/e-Centre/InterWorks - Emergency Management Training</a:t>
            </a:r>
          </a:p>
        </p:txBody>
      </p:sp>
      <p:pic>
        <p:nvPicPr>
          <p:cNvPr id="63" name="Picture 62"/>
          <p:cNvPicPr>
            <a:picLocks noChangeAspect="1"/>
          </p:cNvPicPr>
          <p:nvPr/>
        </p:nvPicPr>
        <p:blipFill>
          <a:blip r:embed="rId2"/>
          <a:stretch>
            <a:fillRect/>
          </a:stretch>
        </p:blipFill>
        <p:spPr>
          <a:xfrm rot="1042696">
            <a:off x="6253064" y="2663590"/>
            <a:ext cx="1791320" cy="2539195"/>
          </a:xfrm>
          <a:prstGeom prst="rect">
            <a:avLst/>
          </a:prstGeom>
          <a:ln w="6350">
            <a:solidFill>
              <a:schemeClr val="bg2"/>
            </a:solidFill>
          </a:ln>
        </p:spPr>
      </p:pic>
    </p:spTree>
    <p:extLst>
      <p:ext uri="{BB962C8B-B14F-4D97-AF65-F5344CB8AC3E}">
        <p14:creationId xmlns:p14="http://schemas.microsoft.com/office/powerpoint/2010/main" val="32303163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Vector control</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457200" y="1340442"/>
            <a:ext cx="8229600" cy="3847220"/>
          </a:xfrm>
        </p:spPr>
        <p:txBody>
          <a:bodyPr/>
          <a:lstStyle/>
          <a:p>
            <a:r>
              <a:rPr lang="en-GB" dirty="0" smtClean="0"/>
              <a:t>Basically:</a:t>
            </a:r>
            <a:endParaRPr lang="en-GB" dirty="0"/>
          </a:p>
          <a:p>
            <a:pPr marL="457200" indent="-457200">
              <a:spcBef>
                <a:spcPts val="1500"/>
              </a:spcBef>
              <a:buFont typeface="+mj-lt"/>
              <a:buAutoNum type="arabicPeriod"/>
            </a:pPr>
            <a:r>
              <a:rPr lang="en-GB" dirty="0" smtClean="0"/>
              <a:t>Reduce </a:t>
            </a:r>
            <a:r>
              <a:rPr lang="en-GB" dirty="0"/>
              <a:t>vectors through waste management and site drainage</a:t>
            </a:r>
          </a:p>
          <a:p>
            <a:pPr marL="457200" indent="-457200">
              <a:spcBef>
                <a:spcPts val="1500"/>
              </a:spcBef>
              <a:buFont typeface="+mj-lt"/>
              <a:buAutoNum type="arabicPeriod"/>
            </a:pPr>
            <a:r>
              <a:rPr lang="en-GB" dirty="0" smtClean="0"/>
              <a:t>Prevent </a:t>
            </a:r>
            <a:r>
              <a:rPr lang="en-GB" dirty="0"/>
              <a:t>mosquito bites through provision of </a:t>
            </a:r>
            <a:r>
              <a:rPr lang="en-GB" dirty="0" err="1"/>
              <a:t>bednets</a:t>
            </a:r>
            <a:endParaRPr lang="en-GB" dirty="0"/>
          </a:p>
          <a:p>
            <a:pPr marL="457200" indent="-457200">
              <a:spcBef>
                <a:spcPts val="1500"/>
              </a:spcBef>
              <a:buFont typeface="+mj-lt"/>
              <a:buAutoNum type="arabicPeriod"/>
            </a:pPr>
            <a:r>
              <a:rPr lang="en-GB" dirty="0" smtClean="0"/>
              <a:t>Use </a:t>
            </a:r>
            <a:r>
              <a:rPr lang="en-GB" dirty="0"/>
              <a:t>chemicals only with expert guidance and always with extreme caution</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36915723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8: Recontamination of clean water</a:t>
            </a:r>
            <a:endParaRPr lang="en-GB" b="1" i="0" u="none" strike="noStrike" baseline="0" smtClean="0">
              <a:solidFill>
                <a:srgbClr val="1F497D"/>
              </a:solidFill>
              <a:latin typeface="Times New Roman"/>
              <a:ea typeface="ＭＳ 明朝"/>
            </a:endParaRP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574859" y="1498588"/>
            <a:ext cx="5040000" cy="3780000"/>
          </a:xfrm>
          <a:prstGeom prst="rect">
            <a:avLst/>
          </a:prstGeom>
        </p:spPr>
      </p:pic>
      <p:sp>
        <p:nvSpPr>
          <p:cNvPr id="4" name="TextBox 3"/>
          <p:cNvSpPr txBox="1"/>
          <p:nvPr/>
        </p:nvSpPr>
        <p:spPr>
          <a:xfrm>
            <a:off x="6445698" y="5356736"/>
            <a:ext cx="2230857" cy="230832"/>
          </a:xfrm>
          <a:prstGeom prst="rect">
            <a:avLst/>
          </a:prstGeom>
          <a:noFill/>
        </p:spPr>
        <p:txBody>
          <a:bodyPr wrap="square" rtlCol="0">
            <a:spAutoFit/>
          </a:bodyPr>
          <a:lstStyle/>
          <a:p>
            <a:pPr algn="r"/>
            <a:r>
              <a:rPr lang="en-GB" sz="900" i="1" dirty="0" err="1">
                <a:latin typeface="Tahoma"/>
                <a:cs typeface="Tahoma"/>
              </a:rPr>
              <a:t>Ika</a:t>
            </a:r>
            <a:r>
              <a:rPr lang="en-GB" sz="900" dirty="0" smtClean="0">
                <a:latin typeface="Tahoma"/>
                <a:cs typeface="Tahoma"/>
              </a:rPr>
              <a:t> </a:t>
            </a:r>
            <a:r>
              <a:rPr lang="en-GB" sz="900" i="1" dirty="0" err="1" smtClean="0">
                <a:latin typeface="Tahoma"/>
                <a:cs typeface="Tahoma"/>
              </a:rPr>
              <a:t>Koeck</a:t>
            </a:r>
            <a:r>
              <a:rPr lang="en-GB" sz="900" i="1" dirty="0" smtClean="0">
                <a:latin typeface="Tahoma"/>
                <a:cs typeface="Tahoma"/>
              </a:rPr>
              <a:t>/I</a:t>
            </a:r>
            <a:r>
              <a:rPr lang="en-GB" sz="900" i="1" dirty="0">
                <a:latin typeface="Tahoma"/>
                <a:cs typeface="Tahoma"/>
              </a:rPr>
              <a:t>FR</a:t>
            </a:r>
            <a:r>
              <a:rPr lang="en-GB" sz="900" i="1" dirty="0" smtClean="0">
                <a:latin typeface="Tahoma"/>
                <a:cs typeface="Tahoma"/>
              </a:rPr>
              <a:t>C</a:t>
            </a:r>
            <a:r>
              <a:rPr lang="en-GB" sz="900" dirty="0">
                <a:latin typeface="Tahoma"/>
                <a:cs typeface="Tahoma"/>
              </a:rPr>
              <a:t> </a:t>
            </a:r>
            <a:endParaRPr lang="en-GB" sz="900" i="1" dirty="0">
              <a:latin typeface="Tahoma"/>
              <a:cs typeface="Tahoma"/>
            </a:endParaRPr>
          </a:p>
        </p:txBody>
      </p:sp>
      <p:sp>
        <p:nvSpPr>
          <p:cNvPr id="8" name="Content Placeholder 3"/>
          <p:cNvSpPr>
            <a:spLocks noGrp="1"/>
          </p:cNvSpPr>
          <p:nvPr>
            <p:ph idx="1"/>
          </p:nvPr>
        </p:nvSpPr>
        <p:spPr>
          <a:xfrm>
            <a:off x="457200" y="1340442"/>
            <a:ext cx="3233738" cy="4785722"/>
          </a:xfrm>
        </p:spPr>
        <p:txBody>
          <a:bodyPr/>
          <a:lstStyle/>
          <a:p>
            <a:r>
              <a:rPr lang="en-GB" dirty="0"/>
              <a:t>In large scale emergencies, particularly those resulting in mass displacement, there simply isn’t enough water readily available.</a:t>
            </a:r>
          </a:p>
        </p:txBody>
      </p:sp>
    </p:spTree>
    <p:extLst>
      <p:ext uri="{BB962C8B-B14F-4D97-AF65-F5344CB8AC3E}">
        <p14:creationId xmlns:p14="http://schemas.microsoft.com/office/powerpoint/2010/main" val="15197234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What’s wrong with this picture?</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5" name="Picture 4" descr="waterq"/>
          <p:cNvPicPr/>
          <p:nvPr/>
        </p:nvPicPr>
        <p:blipFill>
          <a:blip r:embed="rId3">
            <a:extLst>
              <a:ext uri="{28A0092B-C50C-407E-A947-70E740481C1C}">
                <a14:useLocalDpi xmlns:a14="http://schemas.microsoft.com/office/drawing/2010/main"/>
              </a:ext>
            </a:extLst>
          </a:blip>
          <a:srcRect/>
          <a:stretch>
            <a:fillRect/>
          </a:stretch>
        </p:blipFill>
        <p:spPr bwMode="auto">
          <a:xfrm>
            <a:off x="2639078" y="1883801"/>
            <a:ext cx="3482023" cy="2505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6659741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Problems in Water Supply, Sanitation &amp; Hygiene Promotion (WASH)</a:t>
            </a:r>
          </a:p>
        </p:txBody>
      </p:sp>
      <p:pic>
        <p:nvPicPr>
          <p:cNvPr id="5" name="Picture 11"/>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49184" y="3566304"/>
            <a:ext cx="2876158" cy="20357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67809" y="3566304"/>
            <a:ext cx="2743200" cy="2039112"/>
          </a:xfrm>
          <a:prstGeom prst="rect">
            <a:avLst/>
          </a:prstGeom>
        </p:spPr>
      </p:pic>
      <p:sp>
        <p:nvSpPr>
          <p:cNvPr id="8" name="Text Box 12"/>
          <p:cNvSpPr txBox="1">
            <a:spLocks noChangeArrowheads="1"/>
          </p:cNvSpPr>
          <p:nvPr/>
        </p:nvSpPr>
        <p:spPr bwMode="auto">
          <a:xfrm>
            <a:off x="3255486" y="5615766"/>
            <a:ext cx="969856"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a:latin typeface="Tahoma"/>
                <a:cs typeface="Tahoma"/>
              </a:rPr>
              <a:t>Irish Aid photo</a:t>
            </a:r>
          </a:p>
        </p:txBody>
      </p:sp>
      <p:sp>
        <p:nvSpPr>
          <p:cNvPr id="9" name="Text Box 16"/>
          <p:cNvSpPr txBox="1">
            <a:spLocks noChangeArrowheads="1"/>
          </p:cNvSpPr>
          <p:nvPr/>
        </p:nvSpPr>
        <p:spPr bwMode="auto">
          <a:xfrm>
            <a:off x="6773533" y="5617357"/>
            <a:ext cx="837476"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a:latin typeface="Tahoma"/>
                <a:cs typeface="Tahoma"/>
              </a:rPr>
              <a:t>ICRC  photo</a:t>
            </a:r>
          </a:p>
        </p:txBody>
      </p:sp>
      <p:sp>
        <p:nvSpPr>
          <p:cNvPr id="11"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12" name="Picture 10" descr="dripping tap"/>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634829" y="1360220"/>
            <a:ext cx="1859708" cy="1859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2226039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9: Sanitation needs  overwhelmed</a:t>
            </a:r>
          </a:p>
        </p:txBody>
      </p:sp>
      <p:sp>
        <p:nvSpPr>
          <p:cNvPr id="5" name="Content Placeholder 4"/>
          <p:cNvSpPr>
            <a:spLocks noGrp="1"/>
          </p:cNvSpPr>
          <p:nvPr>
            <p:ph idx="1"/>
          </p:nvPr>
        </p:nvSpPr>
        <p:spPr>
          <a:xfrm>
            <a:off x="457200" y="1340442"/>
            <a:ext cx="8229600" cy="770400"/>
          </a:xfrm>
        </p:spPr>
        <p:txBody>
          <a:bodyPr/>
          <a:lstStyle/>
          <a:p>
            <a:r>
              <a:rPr lang="en-GB" dirty="0"/>
              <a:t>The scope, scale, and speed of the emergency situation overwhelms sanitation </a:t>
            </a:r>
            <a:r>
              <a:rPr lang="en-GB" dirty="0" smtClean="0"/>
              <a:t>needs.</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8" name="Text Box 5"/>
          <p:cNvSpPr txBox="1">
            <a:spLocks noChangeArrowheads="1"/>
          </p:cNvSpPr>
          <p:nvPr/>
        </p:nvSpPr>
        <p:spPr bwMode="auto">
          <a:xfrm>
            <a:off x="6746066" y="5760928"/>
            <a:ext cx="754014"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a:latin typeface="Tahoma"/>
                <a:cs typeface="Tahoma"/>
              </a:rPr>
              <a:t>BBC photo</a:t>
            </a:r>
          </a:p>
        </p:txBody>
      </p:sp>
      <p:pic>
        <p:nvPicPr>
          <p:cNvPr id="9" name="Picture 8"/>
          <p:cNvPicPr>
            <a:picLocks noChangeAspect="1"/>
          </p:cNvPicPr>
          <p:nvPr/>
        </p:nvPicPr>
        <p:blipFill>
          <a:blip r:embed="rId2"/>
          <a:stretch>
            <a:fillRect/>
          </a:stretch>
        </p:blipFill>
        <p:spPr>
          <a:xfrm>
            <a:off x="1678897" y="2280780"/>
            <a:ext cx="5789231" cy="3464048"/>
          </a:xfrm>
          <a:prstGeom prst="rect">
            <a:avLst/>
          </a:prstGeom>
        </p:spPr>
      </p:pic>
    </p:spTree>
    <p:extLst>
      <p:ext uri="{BB962C8B-B14F-4D97-AF65-F5344CB8AC3E}">
        <p14:creationId xmlns:p14="http://schemas.microsoft.com/office/powerpoint/2010/main" val="28094730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The relationships between the components of the Sphere handbook</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graphicFrame>
        <p:nvGraphicFramePr>
          <p:cNvPr id="7" name="Object 6"/>
          <p:cNvGraphicFramePr>
            <a:graphicFrameLocks noChangeAspect="1"/>
          </p:cNvGraphicFramePr>
          <p:nvPr>
            <p:extLst>
              <p:ext uri="{D42A27DB-BD31-4B8C-83A1-F6EECF244321}">
                <p14:modId xmlns:p14="http://schemas.microsoft.com/office/powerpoint/2010/main" val="2974152908"/>
              </p:ext>
            </p:extLst>
          </p:nvPr>
        </p:nvGraphicFramePr>
        <p:xfrm>
          <a:off x="599023" y="1787021"/>
          <a:ext cx="7402417" cy="3516916"/>
        </p:xfrm>
        <a:graphic>
          <a:graphicData uri="http://schemas.openxmlformats.org/presentationml/2006/ole">
            <mc:AlternateContent xmlns:mc="http://schemas.openxmlformats.org/markup-compatibility/2006">
              <mc:Choice xmlns:v="urn:schemas-microsoft-com:vml" Requires="v">
                <p:oleObj spid="_x0000_s1103" name="Document" r:id="rId3" imgW="6121400" imgH="2908300" progId="Word.Document.12">
                  <p:embed/>
                </p:oleObj>
              </mc:Choice>
              <mc:Fallback>
                <p:oleObj name="Document" r:id="rId3" imgW="6121400" imgH="2908300" progId="Word.Document.12">
                  <p:embed/>
                  <p:pic>
                    <p:nvPicPr>
                      <p:cNvPr id="0" name=""/>
                      <p:cNvPicPr/>
                      <p:nvPr/>
                    </p:nvPicPr>
                    <p:blipFill>
                      <a:blip r:embed="rId4"/>
                      <a:stretch>
                        <a:fillRect/>
                      </a:stretch>
                    </p:blipFill>
                    <p:spPr>
                      <a:xfrm>
                        <a:off x="599023" y="1787021"/>
                        <a:ext cx="7402417" cy="3516916"/>
                      </a:xfrm>
                      <a:prstGeom prst="rect">
                        <a:avLst/>
                      </a:prstGeom>
                    </p:spPr>
                  </p:pic>
                </p:oleObj>
              </mc:Fallback>
            </mc:AlternateContent>
          </a:graphicData>
        </a:graphic>
      </p:graphicFrame>
    </p:spTree>
    <p:extLst>
      <p:ext uri="{BB962C8B-B14F-4D97-AF65-F5344CB8AC3E}">
        <p14:creationId xmlns:p14="http://schemas.microsoft.com/office/powerpoint/2010/main" val="1236299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Visualising the indicators…</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11"/>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349184" y="3566304"/>
            <a:ext cx="2876158" cy="20357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67809" y="3566304"/>
            <a:ext cx="2743200" cy="2039112"/>
          </a:xfrm>
          <a:prstGeom prst="rect">
            <a:avLst/>
          </a:prstGeom>
        </p:spPr>
      </p:pic>
      <p:sp>
        <p:nvSpPr>
          <p:cNvPr id="9" name="Text Box 12"/>
          <p:cNvSpPr txBox="1">
            <a:spLocks noChangeArrowheads="1"/>
          </p:cNvSpPr>
          <p:nvPr/>
        </p:nvSpPr>
        <p:spPr bwMode="auto">
          <a:xfrm>
            <a:off x="3255486" y="5607779"/>
            <a:ext cx="969856"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a:latin typeface="Tahoma"/>
                <a:cs typeface="Tahoma"/>
              </a:rPr>
              <a:t>Irish Aid photo</a:t>
            </a:r>
          </a:p>
        </p:txBody>
      </p:sp>
      <p:sp>
        <p:nvSpPr>
          <p:cNvPr id="10" name="Text Box 16"/>
          <p:cNvSpPr txBox="1">
            <a:spLocks noChangeArrowheads="1"/>
          </p:cNvSpPr>
          <p:nvPr/>
        </p:nvSpPr>
        <p:spPr bwMode="auto">
          <a:xfrm>
            <a:off x="6773533" y="5609370"/>
            <a:ext cx="837476"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a:latin typeface="Tahoma"/>
                <a:cs typeface="Tahoma"/>
              </a:rPr>
              <a:t>ICRC  photo</a:t>
            </a:r>
          </a:p>
        </p:txBody>
      </p:sp>
      <p:pic>
        <p:nvPicPr>
          <p:cNvPr id="11" name="Picture 10" descr="dripping tap"/>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634829" y="1360220"/>
            <a:ext cx="1859708" cy="18597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9242940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Hygiene Promotion</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457200" y="1340442"/>
            <a:ext cx="8229600" cy="4785722"/>
          </a:xfrm>
        </p:spPr>
        <p:txBody>
          <a:bodyPr/>
          <a:lstStyle/>
          <a:p>
            <a:pPr marL="357188" lvl="1" indent="-357188"/>
            <a:r>
              <a:rPr lang="en-GB" sz="2000" dirty="0"/>
              <a:t>Key risks are identified</a:t>
            </a:r>
          </a:p>
          <a:p>
            <a:pPr marL="357188" lvl="1" indent="-357188"/>
            <a:r>
              <a:rPr lang="en-GB" sz="2000" dirty="0"/>
              <a:t>Programmes include mechanisms for </a:t>
            </a:r>
            <a:r>
              <a:rPr lang="en-GB" sz="2000" dirty="0" smtClean="0"/>
              <a:t/>
            </a:r>
            <a:br>
              <a:rPr lang="en-GB" sz="2000" dirty="0" smtClean="0"/>
            </a:br>
            <a:r>
              <a:rPr lang="en-GB" sz="2000" dirty="0" smtClean="0"/>
              <a:t>participation</a:t>
            </a:r>
            <a:endParaRPr lang="en-GB" sz="2000" dirty="0"/>
          </a:p>
          <a:p>
            <a:pPr marL="357188" lvl="1" indent="-357188"/>
            <a:r>
              <a:rPr lang="en-GB" sz="2000" dirty="0"/>
              <a:t>All groups have safe and equitable access</a:t>
            </a:r>
          </a:p>
          <a:p>
            <a:pPr marL="357188" lvl="1" indent="-357188"/>
            <a:r>
              <a:rPr lang="en-GB" sz="2000" dirty="0"/>
              <a:t>WASH staff communicate clearly and can </a:t>
            </a:r>
            <a:r>
              <a:rPr lang="en-GB" sz="2000" dirty="0" smtClean="0"/>
              <a:t/>
            </a:r>
            <a:br>
              <a:rPr lang="en-GB" sz="2000" dirty="0" smtClean="0"/>
            </a:br>
            <a:r>
              <a:rPr lang="en-GB" sz="2000" dirty="0" smtClean="0"/>
              <a:t>answer </a:t>
            </a:r>
            <a:r>
              <a:rPr lang="en-GB" sz="2000" dirty="0"/>
              <a:t>community questions</a:t>
            </a:r>
          </a:p>
          <a:p>
            <a:pPr marL="357188" lvl="1" indent="-357188"/>
            <a:r>
              <a:rPr lang="en-GB" sz="2000" dirty="0"/>
              <a:t>There is a system in place for maintenance and management</a:t>
            </a:r>
          </a:p>
          <a:p>
            <a:pPr algn="r">
              <a:spcBef>
                <a:spcPts val="1000"/>
              </a:spcBef>
            </a:pPr>
            <a:r>
              <a:rPr lang="en-GB" sz="2000" i="1" dirty="0" smtClean="0"/>
              <a:t>(page </a:t>
            </a:r>
            <a:r>
              <a:rPr lang="en-GB" sz="2000" i="1" dirty="0"/>
              <a:t>89 of the 2011 Edition)</a:t>
            </a:r>
          </a:p>
          <a:p>
            <a:pPr>
              <a:spcBef>
                <a:spcPts val="1500"/>
              </a:spcBef>
            </a:pPr>
            <a:r>
              <a:rPr lang="en-GB" sz="2000" dirty="0"/>
              <a:t>Q. How many hygiene promoters/community mobilisers should be provided in a camp situation? </a:t>
            </a:r>
            <a:endParaRPr lang="en-GB" sz="2000" dirty="0" smtClean="0"/>
          </a:p>
          <a:p>
            <a:pPr>
              <a:spcBef>
                <a:spcPts val="1000"/>
              </a:spcBef>
            </a:pPr>
            <a:r>
              <a:rPr lang="en-GB" sz="2000" dirty="0"/>
              <a:t>A. </a:t>
            </a:r>
            <a:r>
              <a:rPr lang="en-GB" sz="2000" dirty="0" smtClean="0"/>
              <a:t>Two </a:t>
            </a:r>
            <a:r>
              <a:rPr lang="en-GB" sz="2000" dirty="0"/>
              <a:t>hygiene promoters/community mobilizers per 1,000 members of the affected </a:t>
            </a:r>
            <a:r>
              <a:rPr lang="en-GB" sz="2000" dirty="0" smtClean="0"/>
              <a:t>population (</a:t>
            </a:r>
            <a:r>
              <a:rPr lang="en-GB" sz="2000" i="1" dirty="0"/>
              <a:t>page 93</a:t>
            </a:r>
            <a:r>
              <a:rPr lang="en-GB" sz="2000" dirty="0" smtClean="0"/>
              <a:t>)</a:t>
            </a:r>
            <a:endParaRPr lang="en-GB" sz="2000"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7" descr="campsign"/>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408268" y="1411994"/>
            <a:ext cx="2278532" cy="2183593"/>
          </a:xfrm>
          <a:prstGeom prst="rect">
            <a:avLst/>
          </a:prstGeom>
          <a:noFill/>
          <a:ln w="6350">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335368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3"/>
          <a:stretch>
            <a:fillRect/>
          </a:stretch>
        </p:blipFill>
        <p:spPr>
          <a:xfrm>
            <a:off x="7066652" y="1233808"/>
            <a:ext cx="1879600" cy="4305300"/>
          </a:xfrm>
          <a:prstGeom prst="rect">
            <a:avLst/>
          </a:prstGeom>
        </p:spPr>
      </p:pic>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Hygiene items</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457201" y="1340442"/>
            <a:ext cx="6511068" cy="4785722"/>
          </a:xfrm>
        </p:spPr>
        <p:txBody>
          <a:bodyPr/>
          <a:lstStyle/>
          <a:p>
            <a:pPr marL="357188" lvl="1" indent="-357188"/>
            <a:r>
              <a:rPr lang="en-GB" dirty="0"/>
              <a:t>Everyone has access to hygiene items (soap, water containers)</a:t>
            </a:r>
          </a:p>
          <a:p>
            <a:pPr marL="357188" lvl="1" indent="-357188"/>
            <a:r>
              <a:rPr lang="en-GB" dirty="0"/>
              <a:t>Women and girls of menstruating age are provided with appropriate menstrual hygiene items based on consultations about appropriate materials</a:t>
            </a:r>
          </a:p>
          <a:p>
            <a:pPr marL="357188" lvl="1" indent="-357188"/>
            <a:r>
              <a:rPr lang="en-GB" dirty="0"/>
              <a:t>Everyone has access to information and training</a:t>
            </a:r>
          </a:p>
          <a:p>
            <a:pPr algn="r">
              <a:spcBef>
                <a:spcPts val="1000"/>
              </a:spcBef>
            </a:pPr>
            <a:r>
              <a:rPr lang="en-GB" i="1" dirty="0" smtClean="0"/>
              <a:t>(page </a:t>
            </a:r>
            <a:r>
              <a:rPr lang="en-GB" i="1" dirty="0"/>
              <a:t>94 of the 2011 Edition)</a:t>
            </a:r>
          </a:p>
          <a:p>
            <a:pPr>
              <a:spcBef>
                <a:spcPts val="2000"/>
              </a:spcBef>
            </a:pPr>
            <a:r>
              <a:rPr lang="en-GB" dirty="0"/>
              <a:t>Q. How much soap should be provided per person in a camp situation</a:t>
            </a:r>
            <a:r>
              <a:rPr lang="en-GB" dirty="0" smtClean="0"/>
              <a:t>?</a:t>
            </a:r>
          </a:p>
          <a:p>
            <a:pPr>
              <a:spcBef>
                <a:spcPts val="1000"/>
              </a:spcBef>
            </a:pPr>
            <a:r>
              <a:rPr lang="en-GB" dirty="0" smtClean="0"/>
              <a:t>A. 250g</a:t>
            </a:r>
            <a:r>
              <a:rPr lang="en-GB" dirty="0"/>
              <a:t>/month </a:t>
            </a:r>
            <a:r>
              <a:rPr lang="en-GB" dirty="0" smtClean="0"/>
              <a:t>(</a:t>
            </a:r>
            <a:r>
              <a:rPr lang="en-GB" i="1" dirty="0" smtClean="0"/>
              <a:t>page </a:t>
            </a:r>
            <a:r>
              <a:rPr lang="en-GB" i="1" dirty="0"/>
              <a:t>95</a:t>
            </a:r>
            <a:r>
              <a:rPr lang="en-GB" dirty="0" smtClean="0"/>
              <a:t>)</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139198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Water supply</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457200" y="1340442"/>
            <a:ext cx="5642527" cy="4785722"/>
          </a:xfrm>
        </p:spPr>
        <p:txBody>
          <a:bodyPr/>
          <a:lstStyle/>
          <a:p>
            <a:pPr marL="357188" lvl="1" indent="-357188">
              <a:spcBef>
                <a:spcPts val="2000"/>
              </a:spcBef>
            </a:pPr>
            <a:r>
              <a:rPr lang="en-GB" dirty="0"/>
              <a:t>Average of 15 litres of water per person per day</a:t>
            </a:r>
          </a:p>
          <a:p>
            <a:pPr marL="357188" lvl="1" indent="-357188">
              <a:spcBef>
                <a:spcPts val="2000"/>
              </a:spcBef>
            </a:pPr>
            <a:r>
              <a:rPr lang="en-GB" dirty="0"/>
              <a:t>M</a:t>
            </a:r>
            <a:r>
              <a:rPr lang="en-GB" dirty="0" smtClean="0"/>
              <a:t>aximum </a:t>
            </a:r>
            <a:r>
              <a:rPr lang="en-GB" dirty="0"/>
              <a:t>distance from any household to nearest water point </a:t>
            </a:r>
            <a:r>
              <a:rPr lang="en-GB" dirty="0" smtClean="0"/>
              <a:t>500 </a:t>
            </a:r>
            <a:r>
              <a:rPr lang="en-GB" dirty="0"/>
              <a:t>meters</a:t>
            </a:r>
          </a:p>
          <a:p>
            <a:pPr marL="357188" lvl="1" indent="-357188">
              <a:spcBef>
                <a:spcPts val="2000"/>
              </a:spcBef>
            </a:pPr>
            <a:r>
              <a:rPr lang="en-GB" dirty="0"/>
              <a:t>Queuing time no more than 30 minutes</a:t>
            </a:r>
          </a:p>
          <a:p>
            <a:pPr algn="r">
              <a:spcBef>
                <a:spcPts val="2000"/>
              </a:spcBef>
            </a:pPr>
            <a:r>
              <a:rPr lang="en-GB" i="1" dirty="0" smtClean="0"/>
              <a:t>(page </a:t>
            </a:r>
            <a:r>
              <a:rPr lang="en-GB" i="1" dirty="0"/>
              <a:t>97 of the 2011 Edition)</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170" descr="faucet"/>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270754" y="1431652"/>
            <a:ext cx="2325955" cy="24859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149341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Water supply</a:t>
            </a:r>
          </a:p>
        </p:txBody>
      </p:sp>
      <p:sp>
        <p:nvSpPr>
          <p:cNvPr id="5" name="Content Placeholder 4"/>
          <p:cNvSpPr>
            <a:spLocks noGrp="1"/>
          </p:cNvSpPr>
          <p:nvPr>
            <p:ph idx="1"/>
          </p:nvPr>
        </p:nvSpPr>
        <p:spPr>
          <a:xfrm>
            <a:off x="304094" y="5025470"/>
            <a:ext cx="4026264" cy="591517"/>
          </a:xfrm>
        </p:spPr>
        <p:txBody>
          <a:bodyPr/>
          <a:lstStyle/>
          <a:p>
            <a:pPr algn="ctr"/>
            <a:r>
              <a:rPr lang="en-GB" sz="1600" dirty="0"/>
              <a:t>The maximum distance from any shelter to nearest water point is 500 </a:t>
            </a:r>
            <a:r>
              <a:rPr lang="en-GB" sz="1600" dirty="0" smtClean="0"/>
              <a:t>meters</a:t>
            </a:r>
            <a:endParaRPr lang="en-GB" sz="1600"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grpSp>
        <p:nvGrpSpPr>
          <p:cNvPr id="133" name="Group 93"/>
          <p:cNvGrpSpPr>
            <a:grpSpLocks/>
          </p:cNvGrpSpPr>
          <p:nvPr/>
        </p:nvGrpSpPr>
        <p:grpSpPr bwMode="auto">
          <a:xfrm>
            <a:off x="4043956" y="1958934"/>
            <a:ext cx="2116403" cy="1263015"/>
            <a:chOff x="3267" y="1393"/>
            <a:chExt cx="2219" cy="1320"/>
          </a:xfrm>
        </p:grpSpPr>
        <p:grpSp>
          <p:nvGrpSpPr>
            <p:cNvPr id="221" name="Group 94"/>
            <p:cNvGrpSpPr>
              <a:grpSpLocks/>
            </p:cNvGrpSpPr>
            <p:nvPr/>
          </p:nvGrpSpPr>
          <p:grpSpPr bwMode="auto">
            <a:xfrm>
              <a:off x="3404" y="1393"/>
              <a:ext cx="1817" cy="305"/>
              <a:chOff x="3404" y="1393"/>
              <a:chExt cx="1817" cy="305"/>
            </a:xfrm>
          </p:grpSpPr>
          <p:sp>
            <p:nvSpPr>
              <p:cNvPr id="246" name="Freeform 95"/>
              <p:cNvSpPr>
                <a:spLocks/>
              </p:cNvSpPr>
              <p:nvPr/>
            </p:nvSpPr>
            <p:spPr bwMode="auto">
              <a:xfrm>
                <a:off x="3568" y="1456"/>
                <a:ext cx="42" cy="199"/>
              </a:xfrm>
              <a:custGeom>
                <a:avLst/>
                <a:gdLst>
                  <a:gd name="T0" fmla="*/ 27 w 83"/>
                  <a:gd name="T1" fmla="*/ 2 h 399"/>
                  <a:gd name="T2" fmla="*/ 18 w 83"/>
                  <a:gd name="T3" fmla="*/ 0 h 399"/>
                  <a:gd name="T4" fmla="*/ 10 w 83"/>
                  <a:gd name="T5" fmla="*/ 0 h 399"/>
                  <a:gd name="T6" fmla="*/ 4 w 83"/>
                  <a:gd name="T7" fmla="*/ 1 h 399"/>
                  <a:gd name="T8" fmla="*/ 1 w 83"/>
                  <a:gd name="T9" fmla="*/ 8 h 399"/>
                  <a:gd name="T10" fmla="*/ 1 w 83"/>
                  <a:gd name="T11" fmla="*/ 14 h 399"/>
                  <a:gd name="T12" fmla="*/ 5 w 83"/>
                  <a:gd name="T13" fmla="*/ 21 h 399"/>
                  <a:gd name="T14" fmla="*/ 7 w 83"/>
                  <a:gd name="T15" fmla="*/ 21 h 399"/>
                  <a:gd name="T16" fmla="*/ 4 w 83"/>
                  <a:gd name="T17" fmla="*/ 29 h 399"/>
                  <a:gd name="T18" fmla="*/ 0 w 83"/>
                  <a:gd name="T19" fmla="*/ 43 h 399"/>
                  <a:gd name="T20" fmla="*/ 0 w 83"/>
                  <a:gd name="T21" fmla="*/ 54 h 399"/>
                  <a:gd name="T22" fmla="*/ 1 w 83"/>
                  <a:gd name="T23" fmla="*/ 69 h 399"/>
                  <a:gd name="T24" fmla="*/ 4 w 83"/>
                  <a:gd name="T25" fmla="*/ 83 h 399"/>
                  <a:gd name="T26" fmla="*/ 9 w 83"/>
                  <a:gd name="T27" fmla="*/ 83 h 399"/>
                  <a:gd name="T28" fmla="*/ 9 w 83"/>
                  <a:gd name="T29" fmla="*/ 88 h 399"/>
                  <a:gd name="T30" fmla="*/ 11 w 83"/>
                  <a:gd name="T31" fmla="*/ 90 h 399"/>
                  <a:gd name="T32" fmla="*/ 11 w 83"/>
                  <a:gd name="T33" fmla="*/ 104 h 399"/>
                  <a:gd name="T34" fmla="*/ 14 w 83"/>
                  <a:gd name="T35" fmla="*/ 107 h 399"/>
                  <a:gd name="T36" fmla="*/ 14 w 83"/>
                  <a:gd name="T37" fmla="*/ 134 h 399"/>
                  <a:gd name="T38" fmla="*/ 14 w 83"/>
                  <a:gd name="T39" fmla="*/ 151 h 399"/>
                  <a:gd name="T40" fmla="*/ 10 w 83"/>
                  <a:gd name="T41" fmla="*/ 170 h 399"/>
                  <a:gd name="T42" fmla="*/ 8 w 83"/>
                  <a:gd name="T43" fmla="*/ 194 h 399"/>
                  <a:gd name="T44" fmla="*/ 12 w 83"/>
                  <a:gd name="T45" fmla="*/ 196 h 399"/>
                  <a:gd name="T46" fmla="*/ 12 w 83"/>
                  <a:gd name="T47" fmla="*/ 198 h 399"/>
                  <a:gd name="T48" fmla="*/ 20 w 83"/>
                  <a:gd name="T49" fmla="*/ 198 h 399"/>
                  <a:gd name="T50" fmla="*/ 21 w 83"/>
                  <a:gd name="T51" fmla="*/ 198 h 399"/>
                  <a:gd name="T52" fmla="*/ 24 w 83"/>
                  <a:gd name="T53" fmla="*/ 198 h 399"/>
                  <a:gd name="T54" fmla="*/ 24 w 83"/>
                  <a:gd name="T55" fmla="*/ 199 h 399"/>
                  <a:gd name="T56" fmla="*/ 29 w 83"/>
                  <a:gd name="T57" fmla="*/ 198 h 399"/>
                  <a:gd name="T58" fmla="*/ 40 w 83"/>
                  <a:gd name="T59" fmla="*/ 198 h 399"/>
                  <a:gd name="T60" fmla="*/ 40 w 83"/>
                  <a:gd name="T61" fmla="*/ 196 h 399"/>
                  <a:gd name="T62" fmla="*/ 30 w 83"/>
                  <a:gd name="T63" fmla="*/ 192 h 399"/>
                  <a:gd name="T64" fmla="*/ 30 w 83"/>
                  <a:gd name="T65" fmla="*/ 189 h 399"/>
                  <a:gd name="T66" fmla="*/ 39 w 83"/>
                  <a:gd name="T67" fmla="*/ 187 h 399"/>
                  <a:gd name="T68" fmla="*/ 39 w 83"/>
                  <a:gd name="T69" fmla="*/ 184 h 399"/>
                  <a:gd name="T70" fmla="*/ 32 w 83"/>
                  <a:gd name="T71" fmla="*/ 181 h 399"/>
                  <a:gd name="T72" fmla="*/ 32 w 83"/>
                  <a:gd name="T73" fmla="*/ 153 h 399"/>
                  <a:gd name="T74" fmla="*/ 35 w 83"/>
                  <a:gd name="T75" fmla="*/ 128 h 399"/>
                  <a:gd name="T76" fmla="*/ 34 w 83"/>
                  <a:gd name="T77" fmla="*/ 104 h 399"/>
                  <a:gd name="T78" fmla="*/ 33 w 83"/>
                  <a:gd name="T79" fmla="*/ 90 h 399"/>
                  <a:gd name="T80" fmla="*/ 35 w 83"/>
                  <a:gd name="T81" fmla="*/ 85 h 399"/>
                  <a:gd name="T82" fmla="*/ 35 w 83"/>
                  <a:gd name="T83" fmla="*/ 66 h 399"/>
                  <a:gd name="T84" fmla="*/ 42 w 83"/>
                  <a:gd name="T85" fmla="*/ 61 h 399"/>
                  <a:gd name="T86" fmla="*/ 42 w 83"/>
                  <a:gd name="T87" fmla="*/ 58 h 399"/>
                  <a:gd name="T88" fmla="*/ 26 w 83"/>
                  <a:gd name="T89" fmla="*/ 32 h 399"/>
                  <a:gd name="T90" fmla="*/ 19 w 83"/>
                  <a:gd name="T91" fmla="*/ 29 h 399"/>
                  <a:gd name="T92" fmla="*/ 19 w 83"/>
                  <a:gd name="T93" fmla="*/ 27 h 399"/>
                  <a:gd name="T94" fmla="*/ 25 w 83"/>
                  <a:gd name="T95" fmla="*/ 25 h 399"/>
                  <a:gd name="T96" fmla="*/ 25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5 w 83"/>
                  <a:gd name="T109" fmla="*/ 14 h 399"/>
                  <a:gd name="T110" fmla="*/ 26 w 83"/>
                  <a:gd name="T111" fmla="*/ 11 h 399"/>
                  <a:gd name="T112" fmla="*/ 25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1" y="17"/>
                    </a:lnTo>
                    <a:lnTo>
                      <a:pt x="1" y="28"/>
                    </a:lnTo>
                    <a:lnTo>
                      <a:pt x="9" y="42"/>
                    </a:lnTo>
                    <a:lnTo>
                      <a:pt x="14" y="42"/>
                    </a:lnTo>
                    <a:lnTo>
                      <a:pt x="7" y="59"/>
                    </a:lnTo>
                    <a:lnTo>
                      <a:pt x="0" y="86"/>
                    </a:lnTo>
                    <a:lnTo>
                      <a:pt x="0" y="108"/>
                    </a:lnTo>
                    <a:lnTo>
                      <a:pt x="1" y="138"/>
                    </a:lnTo>
                    <a:lnTo>
                      <a:pt x="7" y="166"/>
                    </a:lnTo>
                    <a:lnTo>
                      <a:pt x="17" y="167"/>
                    </a:lnTo>
                    <a:lnTo>
                      <a:pt x="17" y="176"/>
                    </a:lnTo>
                    <a:lnTo>
                      <a:pt x="22" y="180"/>
                    </a:lnTo>
                    <a:lnTo>
                      <a:pt x="22" y="209"/>
                    </a:lnTo>
                    <a:lnTo>
                      <a:pt x="27" y="214"/>
                    </a:lnTo>
                    <a:lnTo>
                      <a:pt x="27" y="268"/>
                    </a:lnTo>
                    <a:lnTo>
                      <a:pt x="27" y="302"/>
                    </a:lnTo>
                    <a:lnTo>
                      <a:pt x="19" y="340"/>
                    </a:lnTo>
                    <a:lnTo>
                      <a:pt x="15" y="389"/>
                    </a:lnTo>
                    <a:lnTo>
                      <a:pt x="24" y="392"/>
                    </a:lnTo>
                    <a:lnTo>
                      <a:pt x="24" y="397"/>
                    </a:lnTo>
                    <a:lnTo>
                      <a:pt x="40" y="397"/>
                    </a:lnTo>
                    <a:lnTo>
                      <a:pt x="41" y="396"/>
                    </a:lnTo>
                    <a:lnTo>
                      <a:pt x="47" y="396"/>
                    </a:lnTo>
                    <a:lnTo>
                      <a:pt x="47" y="399"/>
                    </a:lnTo>
                    <a:lnTo>
                      <a:pt x="58" y="397"/>
                    </a:lnTo>
                    <a:lnTo>
                      <a:pt x="79" y="396"/>
                    </a:lnTo>
                    <a:lnTo>
                      <a:pt x="79" y="392"/>
                    </a:lnTo>
                    <a:lnTo>
                      <a:pt x="59" y="385"/>
                    </a:lnTo>
                    <a:lnTo>
                      <a:pt x="59" y="378"/>
                    </a:lnTo>
                    <a:lnTo>
                      <a:pt x="77" y="375"/>
                    </a:lnTo>
                    <a:lnTo>
                      <a:pt x="77" y="369"/>
                    </a:lnTo>
                    <a:lnTo>
                      <a:pt x="64" y="362"/>
                    </a:lnTo>
                    <a:lnTo>
                      <a:pt x="64" y="307"/>
                    </a:lnTo>
                    <a:lnTo>
                      <a:pt x="69" y="257"/>
                    </a:lnTo>
                    <a:lnTo>
                      <a:pt x="68" y="208"/>
                    </a:lnTo>
                    <a:lnTo>
                      <a:pt x="66" y="180"/>
                    </a:lnTo>
                    <a:lnTo>
                      <a:pt x="69" y="171"/>
                    </a:lnTo>
                    <a:lnTo>
                      <a:pt x="69" y="133"/>
                    </a:lnTo>
                    <a:lnTo>
                      <a:pt x="83" y="122"/>
                    </a:lnTo>
                    <a:lnTo>
                      <a:pt x="83" y="117"/>
                    </a:lnTo>
                    <a:lnTo>
                      <a:pt x="52" y="64"/>
                    </a:lnTo>
                    <a:lnTo>
                      <a:pt x="37" y="58"/>
                    </a:lnTo>
                    <a:lnTo>
                      <a:pt x="38" y="54"/>
                    </a:lnTo>
                    <a:lnTo>
                      <a:pt x="49" y="51"/>
                    </a:lnTo>
                    <a:lnTo>
                      <a:pt x="49" y="49"/>
                    </a:lnTo>
                    <a:lnTo>
                      <a:pt x="52" y="46"/>
                    </a:lnTo>
                    <a:lnTo>
                      <a:pt x="52" y="42"/>
                    </a:lnTo>
                    <a:lnTo>
                      <a:pt x="54" y="41"/>
                    </a:lnTo>
                    <a:lnTo>
                      <a:pt x="52" y="40"/>
                    </a:lnTo>
                    <a:lnTo>
                      <a:pt x="54" y="37"/>
                    </a:lnTo>
                    <a:lnTo>
                      <a:pt x="49" y="28"/>
                    </a:lnTo>
                    <a:lnTo>
                      <a:pt x="52"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47" name="Freeform 96"/>
              <p:cNvSpPr>
                <a:spLocks/>
              </p:cNvSpPr>
              <p:nvPr/>
            </p:nvSpPr>
            <p:spPr bwMode="auto">
              <a:xfrm>
                <a:off x="3404" y="1461"/>
                <a:ext cx="68" cy="227"/>
              </a:xfrm>
              <a:custGeom>
                <a:avLst/>
                <a:gdLst>
                  <a:gd name="T0" fmla="*/ 41 w 137"/>
                  <a:gd name="T1" fmla="*/ 3 h 453"/>
                  <a:gd name="T2" fmla="*/ 55 w 137"/>
                  <a:gd name="T3" fmla="*/ 0 h 453"/>
                  <a:gd name="T4" fmla="*/ 61 w 137"/>
                  <a:gd name="T5" fmla="*/ 5 h 453"/>
                  <a:gd name="T6" fmla="*/ 62 w 137"/>
                  <a:gd name="T7" fmla="*/ 3 h 453"/>
                  <a:gd name="T8" fmla="*/ 66 w 137"/>
                  <a:gd name="T9" fmla="*/ 13 h 453"/>
                  <a:gd name="T10" fmla="*/ 59 w 137"/>
                  <a:gd name="T11" fmla="*/ 20 h 453"/>
                  <a:gd name="T12" fmla="*/ 58 w 137"/>
                  <a:gd name="T13" fmla="*/ 25 h 453"/>
                  <a:gd name="T14" fmla="*/ 57 w 137"/>
                  <a:gd name="T15" fmla="*/ 26 h 453"/>
                  <a:gd name="T16" fmla="*/ 55 w 137"/>
                  <a:gd name="T17" fmla="*/ 31 h 453"/>
                  <a:gd name="T18" fmla="*/ 50 w 137"/>
                  <a:gd name="T19" fmla="*/ 32 h 453"/>
                  <a:gd name="T20" fmla="*/ 50 w 137"/>
                  <a:gd name="T21" fmla="*/ 34 h 453"/>
                  <a:gd name="T22" fmla="*/ 59 w 137"/>
                  <a:gd name="T23" fmla="*/ 40 h 453"/>
                  <a:gd name="T24" fmla="*/ 66 w 137"/>
                  <a:gd name="T25" fmla="*/ 73 h 453"/>
                  <a:gd name="T26" fmla="*/ 61 w 137"/>
                  <a:gd name="T27" fmla="*/ 82 h 453"/>
                  <a:gd name="T28" fmla="*/ 61 w 137"/>
                  <a:gd name="T29" fmla="*/ 141 h 453"/>
                  <a:gd name="T30" fmla="*/ 53 w 137"/>
                  <a:gd name="T31" fmla="*/ 143 h 453"/>
                  <a:gd name="T32" fmla="*/ 52 w 137"/>
                  <a:gd name="T33" fmla="*/ 153 h 453"/>
                  <a:gd name="T34" fmla="*/ 49 w 137"/>
                  <a:gd name="T35" fmla="*/ 178 h 453"/>
                  <a:gd name="T36" fmla="*/ 49 w 137"/>
                  <a:gd name="T37" fmla="*/ 192 h 453"/>
                  <a:gd name="T38" fmla="*/ 61 w 137"/>
                  <a:gd name="T39" fmla="*/ 200 h 453"/>
                  <a:gd name="T40" fmla="*/ 68 w 137"/>
                  <a:gd name="T41" fmla="*/ 204 h 453"/>
                  <a:gd name="T42" fmla="*/ 68 w 137"/>
                  <a:gd name="T43" fmla="*/ 207 h 453"/>
                  <a:gd name="T44" fmla="*/ 51 w 137"/>
                  <a:gd name="T45" fmla="*/ 203 h 453"/>
                  <a:gd name="T46" fmla="*/ 49 w 137"/>
                  <a:gd name="T47" fmla="*/ 201 h 453"/>
                  <a:gd name="T48" fmla="*/ 47 w 137"/>
                  <a:gd name="T49" fmla="*/ 203 h 453"/>
                  <a:gd name="T50" fmla="*/ 45 w 137"/>
                  <a:gd name="T51" fmla="*/ 203 h 453"/>
                  <a:gd name="T52" fmla="*/ 43 w 137"/>
                  <a:gd name="T53" fmla="*/ 194 h 453"/>
                  <a:gd name="T54" fmla="*/ 41 w 137"/>
                  <a:gd name="T55" fmla="*/ 150 h 453"/>
                  <a:gd name="T56" fmla="*/ 38 w 137"/>
                  <a:gd name="T57" fmla="*/ 150 h 453"/>
                  <a:gd name="T58" fmla="*/ 28 w 137"/>
                  <a:gd name="T59" fmla="*/ 189 h 453"/>
                  <a:gd name="T60" fmla="*/ 28 w 137"/>
                  <a:gd name="T61" fmla="*/ 212 h 453"/>
                  <a:gd name="T62" fmla="*/ 24 w 137"/>
                  <a:gd name="T63" fmla="*/ 224 h 453"/>
                  <a:gd name="T64" fmla="*/ 20 w 137"/>
                  <a:gd name="T65" fmla="*/ 227 h 453"/>
                  <a:gd name="T66" fmla="*/ 18 w 137"/>
                  <a:gd name="T67" fmla="*/ 220 h 453"/>
                  <a:gd name="T68" fmla="*/ 21 w 137"/>
                  <a:gd name="T69" fmla="*/ 214 h 453"/>
                  <a:gd name="T70" fmla="*/ 24 w 137"/>
                  <a:gd name="T71" fmla="*/ 199 h 453"/>
                  <a:gd name="T72" fmla="*/ 25 w 137"/>
                  <a:gd name="T73" fmla="*/ 144 h 453"/>
                  <a:gd name="T74" fmla="*/ 28 w 137"/>
                  <a:gd name="T75" fmla="*/ 91 h 453"/>
                  <a:gd name="T76" fmla="*/ 22 w 137"/>
                  <a:gd name="T77" fmla="*/ 87 h 453"/>
                  <a:gd name="T78" fmla="*/ 22 w 137"/>
                  <a:gd name="T79" fmla="*/ 79 h 453"/>
                  <a:gd name="T80" fmla="*/ 22 w 137"/>
                  <a:gd name="T81" fmla="*/ 64 h 453"/>
                  <a:gd name="T82" fmla="*/ 15 w 137"/>
                  <a:gd name="T83" fmla="*/ 68 h 453"/>
                  <a:gd name="T84" fmla="*/ 21 w 137"/>
                  <a:gd name="T85" fmla="*/ 77 h 453"/>
                  <a:gd name="T86" fmla="*/ 21 w 137"/>
                  <a:gd name="T87" fmla="*/ 85 h 453"/>
                  <a:gd name="T88" fmla="*/ 15 w 137"/>
                  <a:gd name="T89" fmla="*/ 80 h 453"/>
                  <a:gd name="T90" fmla="*/ 11 w 137"/>
                  <a:gd name="T91" fmla="*/ 75 h 453"/>
                  <a:gd name="T92" fmla="*/ 7 w 137"/>
                  <a:gd name="T93" fmla="*/ 76 h 453"/>
                  <a:gd name="T94" fmla="*/ 0 w 137"/>
                  <a:gd name="T95" fmla="*/ 68 h 453"/>
                  <a:gd name="T96" fmla="*/ 0 w 137"/>
                  <a:gd name="T97" fmla="*/ 64 h 453"/>
                  <a:gd name="T98" fmla="*/ 3 w 137"/>
                  <a:gd name="T99" fmla="*/ 63 h 453"/>
                  <a:gd name="T100" fmla="*/ 12 w 137"/>
                  <a:gd name="T101" fmla="*/ 53 h 453"/>
                  <a:gd name="T102" fmla="*/ 21 w 137"/>
                  <a:gd name="T103" fmla="*/ 45 h 453"/>
                  <a:gd name="T104" fmla="*/ 33 w 137"/>
                  <a:gd name="T105" fmla="*/ 34 h 453"/>
                  <a:gd name="T106" fmla="*/ 41 w 137"/>
                  <a:gd name="T107" fmla="*/ 31 h 453"/>
                  <a:gd name="T108" fmla="*/ 41 w 137"/>
                  <a:gd name="T109" fmla="*/ 24 h 453"/>
                  <a:gd name="T110" fmla="*/ 38 w 137"/>
                  <a:gd name="T111" fmla="*/ 20 h 453"/>
                  <a:gd name="T112" fmla="*/ 38 w 137"/>
                  <a:gd name="T113" fmla="*/ 11 h 453"/>
                  <a:gd name="T114" fmla="*/ 36 w 137"/>
                  <a:gd name="T115" fmla="*/ 9 h 453"/>
                  <a:gd name="T116" fmla="*/ 41 w 137"/>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7"/>
                  <a:gd name="T178" fmla="*/ 0 h 453"/>
                  <a:gd name="T179" fmla="*/ 137 w 137"/>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7" h="453">
                    <a:moveTo>
                      <a:pt x="83" y="5"/>
                    </a:moveTo>
                    <a:lnTo>
                      <a:pt x="110" y="0"/>
                    </a:lnTo>
                    <a:lnTo>
                      <a:pt x="122" y="10"/>
                    </a:lnTo>
                    <a:lnTo>
                      <a:pt x="125" y="6"/>
                    </a:lnTo>
                    <a:lnTo>
                      <a:pt x="133" y="26"/>
                    </a:lnTo>
                    <a:lnTo>
                      <a:pt x="118" y="39"/>
                    </a:lnTo>
                    <a:lnTo>
                      <a:pt x="117" y="49"/>
                    </a:lnTo>
                    <a:lnTo>
                      <a:pt x="114" y="51"/>
                    </a:lnTo>
                    <a:lnTo>
                      <a:pt x="110" y="61"/>
                    </a:lnTo>
                    <a:lnTo>
                      <a:pt x="100" y="63"/>
                    </a:lnTo>
                    <a:lnTo>
                      <a:pt x="100" y="67"/>
                    </a:lnTo>
                    <a:lnTo>
                      <a:pt x="118" y="80"/>
                    </a:lnTo>
                    <a:lnTo>
                      <a:pt x="133" y="146"/>
                    </a:lnTo>
                    <a:lnTo>
                      <a:pt x="122" y="163"/>
                    </a:lnTo>
                    <a:lnTo>
                      <a:pt x="122" y="281"/>
                    </a:lnTo>
                    <a:lnTo>
                      <a:pt x="106" y="286"/>
                    </a:lnTo>
                    <a:lnTo>
                      <a:pt x="104" y="305"/>
                    </a:lnTo>
                    <a:lnTo>
                      <a:pt x="99" y="356"/>
                    </a:lnTo>
                    <a:lnTo>
                      <a:pt x="99" y="383"/>
                    </a:lnTo>
                    <a:lnTo>
                      <a:pt x="122" y="399"/>
                    </a:lnTo>
                    <a:lnTo>
                      <a:pt x="137" y="408"/>
                    </a:lnTo>
                    <a:lnTo>
                      <a:pt x="137" y="413"/>
                    </a:lnTo>
                    <a:lnTo>
                      <a:pt x="102" y="406"/>
                    </a:lnTo>
                    <a:lnTo>
                      <a:pt x="99" y="401"/>
                    </a:lnTo>
                    <a:lnTo>
                      <a:pt x="95" y="406"/>
                    </a:lnTo>
                    <a:lnTo>
                      <a:pt x="91" y="406"/>
                    </a:lnTo>
                    <a:lnTo>
                      <a:pt x="87" y="387"/>
                    </a:lnTo>
                    <a:lnTo>
                      <a:pt x="83" y="300"/>
                    </a:lnTo>
                    <a:lnTo>
                      <a:pt x="76" y="300"/>
                    </a:lnTo>
                    <a:lnTo>
                      <a:pt x="57" y="377"/>
                    </a:lnTo>
                    <a:lnTo>
                      <a:pt x="57" y="424"/>
                    </a:lnTo>
                    <a:lnTo>
                      <a:pt x="49" y="448"/>
                    </a:lnTo>
                    <a:lnTo>
                      <a:pt x="41" y="453"/>
                    </a:lnTo>
                    <a:lnTo>
                      <a:pt x="37" y="440"/>
                    </a:lnTo>
                    <a:lnTo>
                      <a:pt x="43" y="427"/>
                    </a:lnTo>
                    <a:lnTo>
                      <a:pt x="49" y="397"/>
                    </a:lnTo>
                    <a:lnTo>
                      <a:pt x="50" y="287"/>
                    </a:lnTo>
                    <a:lnTo>
                      <a:pt x="57" y="182"/>
                    </a:lnTo>
                    <a:lnTo>
                      <a:pt x="45" y="173"/>
                    </a:lnTo>
                    <a:lnTo>
                      <a:pt x="45" y="158"/>
                    </a:lnTo>
                    <a:lnTo>
                      <a:pt x="45" y="128"/>
                    </a:lnTo>
                    <a:lnTo>
                      <a:pt x="30" y="136"/>
                    </a:lnTo>
                    <a:lnTo>
                      <a:pt x="43" y="154"/>
                    </a:lnTo>
                    <a:lnTo>
                      <a:pt x="43" y="170"/>
                    </a:lnTo>
                    <a:lnTo>
                      <a:pt x="30" y="160"/>
                    </a:lnTo>
                    <a:lnTo>
                      <a:pt x="22" y="150"/>
                    </a:lnTo>
                    <a:lnTo>
                      <a:pt x="15" y="152"/>
                    </a:lnTo>
                    <a:lnTo>
                      <a:pt x="0" y="135"/>
                    </a:lnTo>
                    <a:lnTo>
                      <a:pt x="0" y="128"/>
                    </a:lnTo>
                    <a:lnTo>
                      <a:pt x="7" y="126"/>
                    </a:lnTo>
                    <a:lnTo>
                      <a:pt x="25" y="105"/>
                    </a:lnTo>
                    <a:lnTo>
                      <a:pt x="43" y="89"/>
                    </a:lnTo>
                    <a:lnTo>
                      <a:pt x="67" y="68"/>
                    </a:lnTo>
                    <a:lnTo>
                      <a:pt x="83" y="61"/>
                    </a:lnTo>
                    <a:lnTo>
                      <a:pt x="83" y="47"/>
                    </a:lnTo>
                    <a:lnTo>
                      <a:pt x="76" y="40"/>
                    </a:lnTo>
                    <a:lnTo>
                      <a:pt x="76" y="21"/>
                    </a:lnTo>
                    <a:lnTo>
                      <a:pt x="72" y="18"/>
                    </a:lnTo>
                    <a:lnTo>
                      <a:pt x="83"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48" name="Freeform 97"/>
              <p:cNvSpPr>
                <a:spLocks/>
              </p:cNvSpPr>
              <p:nvPr/>
            </p:nvSpPr>
            <p:spPr bwMode="auto">
              <a:xfrm>
                <a:off x="3676" y="1469"/>
                <a:ext cx="48" cy="165"/>
              </a:xfrm>
              <a:custGeom>
                <a:avLst/>
                <a:gdLst>
                  <a:gd name="T0" fmla="*/ 29 w 97"/>
                  <a:gd name="T1" fmla="*/ 1 h 330"/>
                  <a:gd name="T2" fmla="*/ 38 w 97"/>
                  <a:gd name="T3" fmla="*/ 0 h 330"/>
                  <a:gd name="T4" fmla="*/ 43 w 97"/>
                  <a:gd name="T5" fmla="*/ 3 h 330"/>
                  <a:gd name="T6" fmla="*/ 44 w 97"/>
                  <a:gd name="T7" fmla="*/ 2 h 330"/>
                  <a:gd name="T8" fmla="*/ 47 w 97"/>
                  <a:gd name="T9" fmla="*/ 10 h 330"/>
                  <a:gd name="T10" fmla="*/ 42 w 97"/>
                  <a:gd name="T11" fmla="*/ 14 h 330"/>
                  <a:gd name="T12" fmla="*/ 41 w 97"/>
                  <a:gd name="T13" fmla="*/ 18 h 330"/>
                  <a:gd name="T14" fmla="*/ 40 w 97"/>
                  <a:gd name="T15" fmla="*/ 19 h 330"/>
                  <a:gd name="T16" fmla="*/ 38 w 97"/>
                  <a:gd name="T17" fmla="*/ 22 h 330"/>
                  <a:gd name="T18" fmla="*/ 35 w 97"/>
                  <a:gd name="T19" fmla="*/ 23 h 330"/>
                  <a:gd name="T20" fmla="*/ 35 w 97"/>
                  <a:gd name="T21" fmla="*/ 24 h 330"/>
                  <a:gd name="T22" fmla="*/ 42 w 97"/>
                  <a:gd name="T23" fmla="*/ 29 h 330"/>
                  <a:gd name="T24" fmla="*/ 47 w 97"/>
                  <a:gd name="T25" fmla="*/ 53 h 330"/>
                  <a:gd name="T26" fmla="*/ 43 w 97"/>
                  <a:gd name="T27" fmla="*/ 59 h 330"/>
                  <a:gd name="T28" fmla="*/ 43 w 97"/>
                  <a:gd name="T29" fmla="*/ 102 h 330"/>
                  <a:gd name="T30" fmla="*/ 37 w 97"/>
                  <a:gd name="T31" fmla="*/ 104 h 330"/>
                  <a:gd name="T32" fmla="*/ 37 w 97"/>
                  <a:gd name="T33" fmla="*/ 111 h 330"/>
                  <a:gd name="T34" fmla="*/ 35 w 97"/>
                  <a:gd name="T35" fmla="*/ 130 h 330"/>
                  <a:gd name="T36" fmla="*/ 35 w 97"/>
                  <a:gd name="T37" fmla="*/ 140 h 330"/>
                  <a:gd name="T38" fmla="*/ 43 w 97"/>
                  <a:gd name="T39" fmla="*/ 146 h 330"/>
                  <a:gd name="T40" fmla="*/ 48 w 97"/>
                  <a:gd name="T41" fmla="*/ 149 h 330"/>
                  <a:gd name="T42" fmla="*/ 48 w 97"/>
                  <a:gd name="T43" fmla="*/ 151 h 330"/>
                  <a:gd name="T44" fmla="*/ 36 w 97"/>
                  <a:gd name="T45" fmla="*/ 148 h 330"/>
                  <a:gd name="T46" fmla="*/ 35 w 97"/>
                  <a:gd name="T47" fmla="*/ 147 h 330"/>
                  <a:gd name="T48" fmla="*/ 33 w 97"/>
                  <a:gd name="T49" fmla="*/ 148 h 330"/>
                  <a:gd name="T50" fmla="*/ 32 w 97"/>
                  <a:gd name="T51" fmla="*/ 148 h 330"/>
                  <a:gd name="T52" fmla="*/ 30 w 97"/>
                  <a:gd name="T53" fmla="*/ 141 h 330"/>
                  <a:gd name="T54" fmla="*/ 29 w 97"/>
                  <a:gd name="T55" fmla="*/ 109 h 330"/>
                  <a:gd name="T56" fmla="*/ 26 w 97"/>
                  <a:gd name="T57" fmla="*/ 109 h 330"/>
                  <a:gd name="T58" fmla="*/ 19 w 97"/>
                  <a:gd name="T59" fmla="*/ 138 h 330"/>
                  <a:gd name="T60" fmla="*/ 19 w 97"/>
                  <a:gd name="T61" fmla="*/ 155 h 330"/>
                  <a:gd name="T62" fmla="*/ 17 w 97"/>
                  <a:gd name="T63" fmla="*/ 164 h 330"/>
                  <a:gd name="T64" fmla="*/ 14 w 97"/>
                  <a:gd name="T65" fmla="*/ 165 h 330"/>
                  <a:gd name="T66" fmla="*/ 12 w 97"/>
                  <a:gd name="T67" fmla="*/ 161 h 330"/>
                  <a:gd name="T68" fmla="*/ 14 w 97"/>
                  <a:gd name="T69" fmla="*/ 156 h 330"/>
                  <a:gd name="T70" fmla="*/ 17 w 97"/>
                  <a:gd name="T71" fmla="*/ 145 h 330"/>
                  <a:gd name="T72" fmla="*/ 17 w 97"/>
                  <a:gd name="T73" fmla="*/ 105 h 330"/>
                  <a:gd name="T74" fmla="*/ 19 w 97"/>
                  <a:gd name="T75" fmla="*/ 66 h 330"/>
                  <a:gd name="T76" fmla="*/ 16 w 97"/>
                  <a:gd name="T77" fmla="*/ 63 h 330"/>
                  <a:gd name="T78" fmla="*/ 16 w 97"/>
                  <a:gd name="T79" fmla="*/ 57 h 330"/>
                  <a:gd name="T80" fmla="*/ 16 w 97"/>
                  <a:gd name="T81" fmla="*/ 46 h 330"/>
                  <a:gd name="T82" fmla="*/ 10 w 97"/>
                  <a:gd name="T83" fmla="*/ 49 h 330"/>
                  <a:gd name="T84" fmla="*/ 14 w 97"/>
                  <a:gd name="T85" fmla="*/ 56 h 330"/>
                  <a:gd name="T86" fmla="*/ 14 w 97"/>
                  <a:gd name="T87" fmla="*/ 61 h 330"/>
                  <a:gd name="T88" fmla="*/ 10 w 97"/>
                  <a:gd name="T89" fmla="*/ 58 h 330"/>
                  <a:gd name="T90" fmla="*/ 7 w 97"/>
                  <a:gd name="T91" fmla="*/ 54 h 330"/>
                  <a:gd name="T92" fmla="*/ 4 w 97"/>
                  <a:gd name="T93" fmla="*/ 55 h 330"/>
                  <a:gd name="T94" fmla="*/ 0 w 97"/>
                  <a:gd name="T95" fmla="*/ 49 h 330"/>
                  <a:gd name="T96" fmla="*/ 0 w 97"/>
                  <a:gd name="T97" fmla="*/ 46 h 330"/>
                  <a:gd name="T98" fmla="*/ 1 w 97"/>
                  <a:gd name="T99" fmla="*/ 46 h 330"/>
                  <a:gd name="T100" fmla="*/ 8 w 97"/>
                  <a:gd name="T101" fmla="*/ 38 h 330"/>
                  <a:gd name="T102" fmla="*/ 14 w 97"/>
                  <a:gd name="T103" fmla="*/ 33 h 330"/>
                  <a:gd name="T104" fmla="*/ 23 w 97"/>
                  <a:gd name="T105" fmla="*/ 25 h 330"/>
                  <a:gd name="T106" fmla="*/ 29 w 97"/>
                  <a:gd name="T107" fmla="*/ 22 h 330"/>
                  <a:gd name="T108" fmla="*/ 29 w 97"/>
                  <a:gd name="T109" fmla="*/ 17 h 330"/>
                  <a:gd name="T110" fmla="*/ 26 w 97"/>
                  <a:gd name="T111" fmla="*/ 14 h 330"/>
                  <a:gd name="T112" fmla="*/ 26 w 97"/>
                  <a:gd name="T113" fmla="*/ 7 h 330"/>
                  <a:gd name="T114" fmla="*/ 25 w 97"/>
                  <a:gd name="T115" fmla="*/ 6 h 330"/>
                  <a:gd name="T116" fmla="*/ 29 w 97"/>
                  <a:gd name="T117" fmla="*/ 1 h 3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7"/>
                  <a:gd name="T178" fmla="*/ 0 h 330"/>
                  <a:gd name="T179" fmla="*/ 97 w 97"/>
                  <a:gd name="T180" fmla="*/ 330 h 3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7" h="330">
                    <a:moveTo>
                      <a:pt x="58" y="3"/>
                    </a:moveTo>
                    <a:lnTo>
                      <a:pt x="77" y="0"/>
                    </a:lnTo>
                    <a:lnTo>
                      <a:pt x="86" y="6"/>
                    </a:lnTo>
                    <a:lnTo>
                      <a:pt x="89" y="4"/>
                    </a:lnTo>
                    <a:lnTo>
                      <a:pt x="94" y="19"/>
                    </a:lnTo>
                    <a:lnTo>
                      <a:pt x="84" y="28"/>
                    </a:lnTo>
                    <a:lnTo>
                      <a:pt x="83" y="36"/>
                    </a:lnTo>
                    <a:lnTo>
                      <a:pt x="81" y="37"/>
                    </a:lnTo>
                    <a:lnTo>
                      <a:pt x="77" y="45"/>
                    </a:lnTo>
                    <a:lnTo>
                      <a:pt x="71" y="46"/>
                    </a:lnTo>
                    <a:lnTo>
                      <a:pt x="71" y="48"/>
                    </a:lnTo>
                    <a:lnTo>
                      <a:pt x="84" y="59"/>
                    </a:lnTo>
                    <a:lnTo>
                      <a:pt x="94" y="106"/>
                    </a:lnTo>
                    <a:lnTo>
                      <a:pt x="86" y="118"/>
                    </a:lnTo>
                    <a:lnTo>
                      <a:pt x="86" y="205"/>
                    </a:lnTo>
                    <a:lnTo>
                      <a:pt x="75" y="209"/>
                    </a:lnTo>
                    <a:lnTo>
                      <a:pt x="74" y="223"/>
                    </a:lnTo>
                    <a:lnTo>
                      <a:pt x="70" y="260"/>
                    </a:lnTo>
                    <a:lnTo>
                      <a:pt x="70" y="279"/>
                    </a:lnTo>
                    <a:lnTo>
                      <a:pt x="86" y="292"/>
                    </a:lnTo>
                    <a:lnTo>
                      <a:pt x="97" y="298"/>
                    </a:lnTo>
                    <a:lnTo>
                      <a:pt x="97" y="302"/>
                    </a:lnTo>
                    <a:lnTo>
                      <a:pt x="72" y="295"/>
                    </a:lnTo>
                    <a:lnTo>
                      <a:pt x="70" y="293"/>
                    </a:lnTo>
                    <a:lnTo>
                      <a:pt x="67" y="295"/>
                    </a:lnTo>
                    <a:lnTo>
                      <a:pt x="65" y="295"/>
                    </a:lnTo>
                    <a:lnTo>
                      <a:pt x="61" y="281"/>
                    </a:lnTo>
                    <a:lnTo>
                      <a:pt x="58" y="219"/>
                    </a:lnTo>
                    <a:lnTo>
                      <a:pt x="53" y="219"/>
                    </a:lnTo>
                    <a:lnTo>
                      <a:pt x="39" y="275"/>
                    </a:lnTo>
                    <a:lnTo>
                      <a:pt x="39" y="309"/>
                    </a:lnTo>
                    <a:lnTo>
                      <a:pt x="34" y="327"/>
                    </a:lnTo>
                    <a:lnTo>
                      <a:pt x="29" y="330"/>
                    </a:lnTo>
                    <a:lnTo>
                      <a:pt x="25" y="321"/>
                    </a:lnTo>
                    <a:lnTo>
                      <a:pt x="29" y="312"/>
                    </a:lnTo>
                    <a:lnTo>
                      <a:pt x="34" y="289"/>
                    </a:lnTo>
                    <a:lnTo>
                      <a:pt x="35" y="210"/>
                    </a:lnTo>
                    <a:lnTo>
                      <a:pt x="39" y="132"/>
                    </a:lnTo>
                    <a:lnTo>
                      <a:pt x="32" y="126"/>
                    </a:lnTo>
                    <a:lnTo>
                      <a:pt x="32" y="115"/>
                    </a:lnTo>
                    <a:lnTo>
                      <a:pt x="32" y="93"/>
                    </a:lnTo>
                    <a:lnTo>
                      <a:pt x="20" y="99"/>
                    </a:lnTo>
                    <a:lnTo>
                      <a:pt x="29" y="112"/>
                    </a:lnTo>
                    <a:lnTo>
                      <a:pt x="29" y="123"/>
                    </a:lnTo>
                    <a:lnTo>
                      <a:pt x="20" y="117"/>
                    </a:lnTo>
                    <a:lnTo>
                      <a:pt x="15" y="109"/>
                    </a:lnTo>
                    <a:lnTo>
                      <a:pt x="9" y="111"/>
                    </a:lnTo>
                    <a:lnTo>
                      <a:pt x="0" y="98"/>
                    </a:lnTo>
                    <a:lnTo>
                      <a:pt x="0" y="93"/>
                    </a:lnTo>
                    <a:lnTo>
                      <a:pt x="3" y="92"/>
                    </a:lnTo>
                    <a:lnTo>
                      <a:pt x="16" y="76"/>
                    </a:lnTo>
                    <a:lnTo>
                      <a:pt x="29" y="65"/>
                    </a:lnTo>
                    <a:lnTo>
                      <a:pt x="47" y="50"/>
                    </a:lnTo>
                    <a:lnTo>
                      <a:pt x="58" y="45"/>
                    </a:lnTo>
                    <a:lnTo>
                      <a:pt x="58" y="34"/>
                    </a:lnTo>
                    <a:lnTo>
                      <a:pt x="53" y="29"/>
                    </a:lnTo>
                    <a:lnTo>
                      <a:pt x="53" y="15"/>
                    </a:lnTo>
                    <a:lnTo>
                      <a:pt x="51" y="13"/>
                    </a:lnTo>
                    <a:lnTo>
                      <a:pt x="58" y="3"/>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49" name="Freeform 98"/>
              <p:cNvSpPr>
                <a:spLocks/>
              </p:cNvSpPr>
              <p:nvPr/>
            </p:nvSpPr>
            <p:spPr bwMode="auto">
              <a:xfrm>
                <a:off x="3759" y="1456"/>
                <a:ext cx="41" cy="201"/>
              </a:xfrm>
              <a:custGeom>
                <a:avLst/>
                <a:gdLst>
                  <a:gd name="T0" fmla="*/ 27 w 83"/>
                  <a:gd name="T1" fmla="*/ 2 h 403"/>
                  <a:gd name="T2" fmla="*/ 17 w 83"/>
                  <a:gd name="T3" fmla="*/ 0 h 403"/>
                  <a:gd name="T4" fmla="*/ 10 w 83"/>
                  <a:gd name="T5" fmla="*/ 0 h 403"/>
                  <a:gd name="T6" fmla="*/ 3 w 83"/>
                  <a:gd name="T7" fmla="*/ 1 h 403"/>
                  <a:gd name="T8" fmla="*/ 1 w 83"/>
                  <a:gd name="T9" fmla="*/ 8 h 403"/>
                  <a:gd name="T10" fmla="*/ 1 w 83"/>
                  <a:gd name="T11" fmla="*/ 15 h 403"/>
                  <a:gd name="T12" fmla="*/ 4 w 83"/>
                  <a:gd name="T13" fmla="*/ 21 h 403"/>
                  <a:gd name="T14" fmla="*/ 7 w 83"/>
                  <a:gd name="T15" fmla="*/ 21 h 403"/>
                  <a:gd name="T16" fmla="*/ 3 w 83"/>
                  <a:gd name="T17" fmla="*/ 29 h 403"/>
                  <a:gd name="T18" fmla="*/ 0 w 83"/>
                  <a:gd name="T19" fmla="*/ 43 h 403"/>
                  <a:gd name="T20" fmla="*/ 0 w 83"/>
                  <a:gd name="T21" fmla="*/ 54 h 403"/>
                  <a:gd name="T22" fmla="*/ 1 w 83"/>
                  <a:gd name="T23" fmla="*/ 69 h 403"/>
                  <a:gd name="T24" fmla="*/ 3 w 83"/>
                  <a:gd name="T25" fmla="*/ 83 h 403"/>
                  <a:gd name="T26" fmla="*/ 8 w 83"/>
                  <a:gd name="T27" fmla="*/ 84 h 403"/>
                  <a:gd name="T28" fmla="*/ 8 w 83"/>
                  <a:gd name="T29" fmla="*/ 88 h 403"/>
                  <a:gd name="T30" fmla="*/ 11 w 83"/>
                  <a:gd name="T31" fmla="*/ 90 h 403"/>
                  <a:gd name="T32" fmla="*/ 11 w 83"/>
                  <a:gd name="T33" fmla="*/ 105 h 403"/>
                  <a:gd name="T34" fmla="*/ 13 w 83"/>
                  <a:gd name="T35" fmla="*/ 108 h 403"/>
                  <a:gd name="T36" fmla="*/ 13 w 83"/>
                  <a:gd name="T37" fmla="*/ 135 h 403"/>
                  <a:gd name="T38" fmla="*/ 13 w 83"/>
                  <a:gd name="T39" fmla="*/ 152 h 403"/>
                  <a:gd name="T40" fmla="*/ 10 w 83"/>
                  <a:gd name="T41" fmla="*/ 171 h 403"/>
                  <a:gd name="T42" fmla="*/ 8 w 83"/>
                  <a:gd name="T43" fmla="*/ 196 h 403"/>
                  <a:gd name="T44" fmla="*/ 12 w 83"/>
                  <a:gd name="T45" fmla="*/ 198 h 403"/>
                  <a:gd name="T46" fmla="*/ 12 w 83"/>
                  <a:gd name="T47" fmla="*/ 201 h 403"/>
                  <a:gd name="T48" fmla="*/ 19 w 83"/>
                  <a:gd name="T49" fmla="*/ 201 h 403"/>
                  <a:gd name="T50" fmla="*/ 20 w 83"/>
                  <a:gd name="T51" fmla="*/ 200 h 403"/>
                  <a:gd name="T52" fmla="*/ 23 w 83"/>
                  <a:gd name="T53" fmla="*/ 200 h 403"/>
                  <a:gd name="T54" fmla="*/ 24 w 83"/>
                  <a:gd name="T55" fmla="*/ 201 h 403"/>
                  <a:gd name="T56" fmla="*/ 29 w 83"/>
                  <a:gd name="T57" fmla="*/ 201 h 403"/>
                  <a:gd name="T58" fmla="*/ 39 w 83"/>
                  <a:gd name="T59" fmla="*/ 200 h 403"/>
                  <a:gd name="T60" fmla="*/ 39 w 83"/>
                  <a:gd name="T61" fmla="*/ 198 h 403"/>
                  <a:gd name="T62" fmla="*/ 30 w 83"/>
                  <a:gd name="T63" fmla="*/ 195 h 403"/>
                  <a:gd name="T64" fmla="*/ 30 w 83"/>
                  <a:gd name="T65" fmla="*/ 191 h 403"/>
                  <a:gd name="T66" fmla="*/ 38 w 83"/>
                  <a:gd name="T67" fmla="*/ 189 h 403"/>
                  <a:gd name="T68" fmla="*/ 38 w 83"/>
                  <a:gd name="T69" fmla="*/ 186 h 403"/>
                  <a:gd name="T70" fmla="*/ 32 w 83"/>
                  <a:gd name="T71" fmla="*/ 183 h 403"/>
                  <a:gd name="T72" fmla="*/ 32 w 83"/>
                  <a:gd name="T73" fmla="*/ 155 h 403"/>
                  <a:gd name="T74" fmla="*/ 34 w 83"/>
                  <a:gd name="T75" fmla="*/ 130 h 403"/>
                  <a:gd name="T76" fmla="*/ 34 w 83"/>
                  <a:gd name="T77" fmla="*/ 105 h 403"/>
                  <a:gd name="T78" fmla="*/ 33 w 83"/>
                  <a:gd name="T79" fmla="*/ 90 h 403"/>
                  <a:gd name="T80" fmla="*/ 34 w 83"/>
                  <a:gd name="T81" fmla="*/ 86 h 403"/>
                  <a:gd name="T82" fmla="*/ 34 w 83"/>
                  <a:gd name="T83" fmla="*/ 66 h 403"/>
                  <a:gd name="T84" fmla="*/ 41 w 83"/>
                  <a:gd name="T85" fmla="*/ 62 h 403"/>
                  <a:gd name="T86" fmla="*/ 41 w 83"/>
                  <a:gd name="T87" fmla="*/ 59 h 403"/>
                  <a:gd name="T88" fmla="*/ 25 w 83"/>
                  <a:gd name="T89" fmla="*/ 32 h 403"/>
                  <a:gd name="T90" fmla="*/ 18 w 83"/>
                  <a:gd name="T91" fmla="*/ 29 h 403"/>
                  <a:gd name="T92" fmla="*/ 19 w 83"/>
                  <a:gd name="T93" fmla="*/ 27 h 403"/>
                  <a:gd name="T94" fmla="*/ 25 w 83"/>
                  <a:gd name="T95" fmla="*/ 25 h 403"/>
                  <a:gd name="T96" fmla="*/ 25 w 83"/>
                  <a:gd name="T97" fmla="*/ 24 h 403"/>
                  <a:gd name="T98" fmla="*/ 25 w 83"/>
                  <a:gd name="T99" fmla="*/ 23 h 403"/>
                  <a:gd name="T100" fmla="*/ 25 w 83"/>
                  <a:gd name="T101" fmla="*/ 21 h 403"/>
                  <a:gd name="T102" fmla="*/ 27 w 83"/>
                  <a:gd name="T103" fmla="*/ 20 h 403"/>
                  <a:gd name="T104" fmla="*/ 25 w 83"/>
                  <a:gd name="T105" fmla="*/ 20 h 403"/>
                  <a:gd name="T106" fmla="*/ 27 w 83"/>
                  <a:gd name="T107" fmla="*/ 18 h 403"/>
                  <a:gd name="T108" fmla="*/ 25 w 83"/>
                  <a:gd name="T109" fmla="*/ 15 h 403"/>
                  <a:gd name="T110" fmla="*/ 25 w 83"/>
                  <a:gd name="T111" fmla="*/ 11 h 403"/>
                  <a:gd name="T112" fmla="*/ 25 w 83"/>
                  <a:gd name="T113" fmla="*/ 9 h 403"/>
                  <a:gd name="T114" fmla="*/ 27 w 83"/>
                  <a:gd name="T115" fmla="*/ 7 h 403"/>
                  <a:gd name="T116" fmla="*/ 27 w 83"/>
                  <a:gd name="T117" fmla="*/ 2 h 4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403"/>
                  <a:gd name="T179" fmla="*/ 83 w 83"/>
                  <a:gd name="T180" fmla="*/ 403 h 4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403">
                    <a:moveTo>
                      <a:pt x="55" y="5"/>
                    </a:moveTo>
                    <a:lnTo>
                      <a:pt x="35" y="0"/>
                    </a:lnTo>
                    <a:lnTo>
                      <a:pt x="20" y="0"/>
                    </a:lnTo>
                    <a:lnTo>
                      <a:pt x="7" y="3"/>
                    </a:lnTo>
                    <a:lnTo>
                      <a:pt x="2" y="17"/>
                    </a:lnTo>
                    <a:lnTo>
                      <a:pt x="2" y="30"/>
                    </a:lnTo>
                    <a:lnTo>
                      <a:pt x="9" y="42"/>
                    </a:lnTo>
                    <a:lnTo>
                      <a:pt x="14" y="42"/>
                    </a:lnTo>
                    <a:lnTo>
                      <a:pt x="7" y="59"/>
                    </a:lnTo>
                    <a:lnTo>
                      <a:pt x="0" y="86"/>
                    </a:lnTo>
                    <a:lnTo>
                      <a:pt x="0" y="108"/>
                    </a:lnTo>
                    <a:lnTo>
                      <a:pt x="2" y="139"/>
                    </a:lnTo>
                    <a:lnTo>
                      <a:pt x="7" y="167"/>
                    </a:lnTo>
                    <a:lnTo>
                      <a:pt x="17" y="168"/>
                    </a:lnTo>
                    <a:lnTo>
                      <a:pt x="17" y="177"/>
                    </a:lnTo>
                    <a:lnTo>
                      <a:pt x="22" y="181"/>
                    </a:lnTo>
                    <a:lnTo>
                      <a:pt x="22" y="210"/>
                    </a:lnTo>
                    <a:lnTo>
                      <a:pt x="27" y="217"/>
                    </a:lnTo>
                    <a:lnTo>
                      <a:pt x="27" y="270"/>
                    </a:lnTo>
                    <a:lnTo>
                      <a:pt x="27" y="305"/>
                    </a:lnTo>
                    <a:lnTo>
                      <a:pt x="20" y="343"/>
                    </a:lnTo>
                    <a:lnTo>
                      <a:pt x="17" y="392"/>
                    </a:lnTo>
                    <a:lnTo>
                      <a:pt x="25" y="396"/>
                    </a:lnTo>
                    <a:lnTo>
                      <a:pt x="25" y="403"/>
                    </a:lnTo>
                    <a:lnTo>
                      <a:pt x="39" y="403"/>
                    </a:lnTo>
                    <a:lnTo>
                      <a:pt x="41" y="400"/>
                    </a:lnTo>
                    <a:lnTo>
                      <a:pt x="46" y="400"/>
                    </a:lnTo>
                    <a:lnTo>
                      <a:pt x="48" y="403"/>
                    </a:lnTo>
                    <a:lnTo>
                      <a:pt x="58" y="403"/>
                    </a:lnTo>
                    <a:lnTo>
                      <a:pt x="79" y="400"/>
                    </a:lnTo>
                    <a:lnTo>
                      <a:pt x="79" y="396"/>
                    </a:lnTo>
                    <a:lnTo>
                      <a:pt x="60" y="390"/>
                    </a:lnTo>
                    <a:lnTo>
                      <a:pt x="60" y="382"/>
                    </a:lnTo>
                    <a:lnTo>
                      <a:pt x="77" y="378"/>
                    </a:lnTo>
                    <a:lnTo>
                      <a:pt x="77" y="373"/>
                    </a:lnTo>
                    <a:lnTo>
                      <a:pt x="65" y="366"/>
                    </a:lnTo>
                    <a:lnTo>
                      <a:pt x="65" y="310"/>
                    </a:lnTo>
                    <a:lnTo>
                      <a:pt x="69" y="260"/>
                    </a:lnTo>
                    <a:lnTo>
                      <a:pt x="68" y="210"/>
                    </a:lnTo>
                    <a:lnTo>
                      <a:pt x="67" y="181"/>
                    </a:lnTo>
                    <a:lnTo>
                      <a:pt x="69" y="172"/>
                    </a:lnTo>
                    <a:lnTo>
                      <a:pt x="69" y="133"/>
                    </a:lnTo>
                    <a:lnTo>
                      <a:pt x="83" y="124"/>
                    </a:lnTo>
                    <a:lnTo>
                      <a:pt x="83" y="119"/>
                    </a:lnTo>
                    <a:lnTo>
                      <a:pt x="51" y="65"/>
                    </a:lnTo>
                    <a:lnTo>
                      <a:pt x="37" y="58"/>
                    </a:lnTo>
                    <a:lnTo>
                      <a:pt x="39" y="54"/>
                    </a:lnTo>
                    <a:lnTo>
                      <a:pt x="50" y="51"/>
                    </a:lnTo>
                    <a:lnTo>
                      <a:pt x="50" y="49"/>
                    </a:lnTo>
                    <a:lnTo>
                      <a:pt x="51" y="46"/>
                    </a:lnTo>
                    <a:lnTo>
                      <a:pt x="51" y="42"/>
                    </a:lnTo>
                    <a:lnTo>
                      <a:pt x="55" y="41"/>
                    </a:lnTo>
                    <a:lnTo>
                      <a:pt x="51" y="40"/>
                    </a:lnTo>
                    <a:lnTo>
                      <a:pt x="54" y="37"/>
                    </a:lnTo>
                    <a:lnTo>
                      <a:pt x="50" y="30"/>
                    </a:lnTo>
                    <a:lnTo>
                      <a:pt x="51" y="23"/>
                    </a:lnTo>
                    <a:lnTo>
                      <a:pt x="50" y="18"/>
                    </a:lnTo>
                    <a:lnTo>
                      <a:pt x="54" y="14"/>
                    </a:lnTo>
                    <a:lnTo>
                      <a:pt x="55"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nvGrpSpPr>
              <p:cNvPr id="250" name="Group 99"/>
              <p:cNvGrpSpPr>
                <a:grpSpLocks/>
              </p:cNvGrpSpPr>
              <p:nvPr/>
            </p:nvGrpSpPr>
            <p:grpSpPr bwMode="auto">
              <a:xfrm>
                <a:off x="4484" y="1428"/>
                <a:ext cx="119" cy="259"/>
                <a:chOff x="4484" y="1428"/>
                <a:chExt cx="119" cy="259"/>
              </a:xfrm>
            </p:grpSpPr>
            <p:sp>
              <p:nvSpPr>
                <p:cNvPr id="256" name="Freeform 100"/>
                <p:cNvSpPr>
                  <a:spLocks/>
                </p:cNvSpPr>
                <p:nvPr/>
              </p:nvSpPr>
              <p:spPr bwMode="auto">
                <a:xfrm>
                  <a:off x="4526" y="1428"/>
                  <a:ext cx="77" cy="259"/>
                </a:xfrm>
                <a:custGeom>
                  <a:avLst/>
                  <a:gdLst>
                    <a:gd name="T0" fmla="*/ 31 w 155"/>
                    <a:gd name="T1" fmla="*/ 3 h 516"/>
                    <a:gd name="T2" fmla="*/ 15 w 155"/>
                    <a:gd name="T3" fmla="*/ 0 h 516"/>
                    <a:gd name="T4" fmla="*/ 10 w 155"/>
                    <a:gd name="T5" fmla="*/ 6 h 516"/>
                    <a:gd name="T6" fmla="*/ 7 w 155"/>
                    <a:gd name="T7" fmla="*/ 4 h 516"/>
                    <a:gd name="T8" fmla="*/ 3 w 155"/>
                    <a:gd name="T9" fmla="*/ 15 h 516"/>
                    <a:gd name="T10" fmla="*/ 11 w 155"/>
                    <a:gd name="T11" fmla="*/ 23 h 516"/>
                    <a:gd name="T12" fmla="*/ 11 w 155"/>
                    <a:gd name="T13" fmla="*/ 29 h 516"/>
                    <a:gd name="T14" fmla="*/ 13 w 155"/>
                    <a:gd name="T15" fmla="*/ 29 h 516"/>
                    <a:gd name="T16" fmla="*/ 15 w 155"/>
                    <a:gd name="T17" fmla="*/ 35 h 516"/>
                    <a:gd name="T18" fmla="*/ 21 w 155"/>
                    <a:gd name="T19" fmla="*/ 36 h 516"/>
                    <a:gd name="T20" fmla="*/ 21 w 155"/>
                    <a:gd name="T21" fmla="*/ 38 h 516"/>
                    <a:gd name="T22" fmla="*/ 11 w 155"/>
                    <a:gd name="T23" fmla="*/ 46 h 516"/>
                    <a:gd name="T24" fmla="*/ 3 w 155"/>
                    <a:gd name="T25" fmla="*/ 83 h 516"/>
                    <a:gd name="T26" fmla="*/ 10 w 155"/>
                    <a:gd name="T27" fmla="*/ 93 h 516"/>
                    <a:gd name="T28" fmla="*/ 10 w 155"/>
                    <a:gd name="T29" fmla="*/ 162 h 516"/>
                    <a:gd name="T30" fmla="*/ 17 w 155"/>
                    <a:gd name="T31" fmla="*/ 164 h 516"/>
                    <a:gd name="T32" fmla="*/ 19 w 155"/>
                    <a:gd name="T33" fmla="*/ 175 h 516"/>
                    <a:gd name="T34" fmla="*/ 22 w 155"/>
                    <a:gd name="T35" fmla="*/ 204 h 516"/>
                    <a:gd name="T36" fmla="*/ 22 w 155"/>
                    <a:gd name="T37" fmla="*/ 219 h 516"/>
                    <a:gd name="T38" fmla="*/ 10 w 155"/>
                    <a:gd name="T39" fmla="*/ 229 h 516"/>
                    <a:gd name="T40" fmla="*/ 1 w 155"/>
                    <a:gd name="T41" fmla="*/ 233 h 516"/>
                    <a:gd name="T42" fmla="*/ 0 w 155"/>
                    <a:gd name="T43" fmla="*/ 237 h 516"/>
                    <a:gd name="T44" fmla="*/ 20 w 155"/>
                    <a:gd name="T45" fmla="*/ 232 h 516"/>
                    <a:gd name="T46" fmla="*/ 22 w 155"/>
                    <a:gd name="T47" fmla="*/ 229 h 516"/>
                    <a:gd name="T48" fmla="*/ 24 w 155"/>
                    <a:gd name="T49" fmla="*/ 232 h 516"/>
                    <a:gd name="T50" fmla="*/ 26 w 155"/>
                    <a:gd name="T51" fmla="*/ 232 h 516"/>
                    <a:gd name="T52" fmla="*/ 29 w 155"/>
                    <a:gd name="T53" fmla="*/ 221 h 516"/>
                    <a:gd name="T54" fmla="*/ 31 w 155"/>
                    <a:gd name="T55" fmla="*/ 172 h 516"/>
                    <a:gd name="T56" fmla="*/ 34 w 155"/>
                    <a:gd name="T57" fmla="*/ 172 h 516"/>
                    <a:gd name="T58" fmla="*/ 45 w 155"/>
                    <a:gd name="T59" fmla="*/ 216 h 516"/>
                    <a:gd name="T60" fmla="*/ 45 w 155"/>
                    <a:gd name="T61" fmla="*/ 242 h 516"/>
                    <a:gd name="T62" fmla="*/ 50 w 155"/>
                    <a:gd name="T63" fmla="*/ 256 h 516"/>
                    <a:gd name="T64" fmla="*/ 54 w 155"/>
                    <a:gd name="T65" fmla="*/ 259 h 516"/>
                    <a:gd name="T66" fmla="*/ 56 w 155"/>
                    <a:gd name="T67" fmla="*/ 252 h 516"/>
                    <a:gd name="T68" fmla="*/ 54 w 155"/>
                    <a:gd name="T69" fmla="*/ 244 h 516"/>
                    <a:gd name="T70" fmla="*/ 50 w 155"/>
                    <a:gd name="T71" fmla="*/ 227 h 516"/>
                    <a:gd name="T72" fmla="*/ 49 w 155"/>
                    <a:gd name="T73" fmla="*/ 165 h 516"/>
                    <a:gd name="T74" fmla="*/ 46 w 155"/>
                    <a:gd name="T75" fmla="*/ 104 h 516"/>
                    <a:gd name="T76" fmla="*/ 52 w 155"/>
                    <a:gd name="T77" fmla="*/ 99 h 516"/>
                    <a:gd name="T78" fmla="*/ 52 w 155"/>
                    <a:gd name="T79" fmla="*/ 90 h 516"/>
                    <a:gd name="T80" fmla="*/ 52 w 155"/>
                    <a:gd name="T81" fmla="*/ 73 h 516"/>
                    <a:gd name="T82" fmla="*/ 61 w 155"/>
                    <a:gd name="T83" fmla="*/ 78 h 516"/>
                    <a:gd name="T84" fmla="*/ 54 w 155"/>
                    <a:gd name="T85" fmla="*/ 88 h 516"/>
                    <a:gd name="T86" fmla="*/ 54 w 155"/>
                    <a:gd name="T87" fmla="*/ 97 h 516"/>
                    <a:gd name="T88" fmla="*/ 61 w 155"/>
                    <a:gd name="T89" fmla="*/ 92 h 516"/>
                    <a:gd name="T90" fmla="*/ 66 w 155"/>
                    <a:gd name="T91" fmla="*/ 85 h 516"/>
                    <a:gd name="T92" fmla="*/ 69 w 155"/>
                    <a:gd name="T93" fmla="*/ 87 h 516"/>
                    <a:gd name="T94" fmla="*/ 77 w 155"/>
                    <a:gd name="T95" fmla="*/ 76 h 516"/>
                    <a:gd name="T96" fmla="*/ 77 w 155"/>
                    <a:gd name="T97" fmla="*/ 73 h 516"/>
                    <a:gd name="T98" fmla="*/ 73 w 155"/>
                    <a:gd name="T99" fmla="*/ 72 h 516"/>
                    <a:gd name="T100" fmla="*/ 64 w 155"/>
                    <a:gd name="T101" fmla="*/ 60 h 516"/>
                    <a:gd name="T102" fmla="*/ 54 w 155"/>
                    <a:gd name="T103" fmla="*/ 51 h 516"/>
                    <a:gd name="T104" fmla="*/ 40 w 155"/>
                    <a:gd name="T105" fmla="*/ 39 h 516"/>
                    <a:gd name="T106" fmla="*/ 31 w 155"/>
                    <a:gd name="T107" fmla="*/ 35 h 516"/>
                    <a:gd name="T108" fmla="*/ 31 w 155"/>
                    <a:gd name="T109" fmla="*/ 27 h 516"/>
                    <a:gd name="T110" fmla="*/ 34 w 155"/>
                    <a:gd name="T111" fmla="*/ 23 h 516"/>
                    <a:gd name="T112" fmla="*/ 34 w 155"/>
                    <a:gd name="T113" fmla="*/ 13 h 516"/>
                    <a:gd name="T114" fmla="*/ 37 w 155"/>
                    <a:gd name="T115" fmla="*/ 11 h 516"/>
                    <a:gd name="T116" fmla="*/ 31 w 155"/>
                    <a:gd name="T117" fmla="*/ 3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516"/>
                    <a:gd name="T179" fmla="*/ 155 w 155"/>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516">
                      <a:moveTo>
                        <a:pt x="62" y="6"/>
                      </a:moveTo>
                      <a:lnTo>
                        <a:pt x="31" y="0"/>
                      </a:lnTo>
                      <a:lnTo>
                        <a:pt x="20" y="12"/>
                      </a:lnTo>
                      <a:lnTo>
                        <a:pt x="14" y="7"/>
                      </a:lnTo>
                      <a:lnTo>
                        <a:pt x="6" y="30"/>
                      </a:lnTo>
                      <a:lnTo>
                        <a:pt x="22" y="45"/>
                      </a:lnTo>
                      <a:lnTo>
                        <a:pt x="23" y="57"/>
                      </a:lnTo>
                      <a:lnTo>
                        <a:pt x="27" y="58"/>
                      </a:lnTo>
                      <a:lnTo>
                        <a:pt x="31" y="70"/>
                      </a:lnTo>
                      <a:lnTo>
                        <a:pt x="43" y="72"/>
                      </a:lnTo>
                      <a:lnTo>
                        <a:pt x="43" y="76"/>
                      </a:lnTo>
                      <a:lnTo>
                        <a:pt x="22" y="92"/>
                      </a:lnTo>
                      <a:lnTo>
                        <a:pt x="6" y="166"/>
                      </a:lnTo>
                      <a:lnTo>
                        <a:pt x="20" y="185"/>
                      </a:lnTo>
                      <a:lnTo>
                        <a:pt x="20" y="322"/>
                      </a:lnTo>
                      <a:lnTo>
                        <a:pt x="35" y="327"/>
                      </a:lnTo>
                      <a:lnTo>
                        <a:pt x="39" y="348"/>
                      </a:lnTo>
                      <a:lnTo>
                        <a:pt x="45" y="406"/>
                      </a:lnTo>
                      <a:lnTo>
                        <a:pt x="45" y="437"/>
                      </a:lnTo>
                      <a:lnTo>
                        <a:pt x="20" y="457"/>
                      </a:lnTo>
                      <a:lnTo>
                        <a:pt x="2" y="465"/>
                      </a:lnTo>
                      <a:lnTo>
                        <a:pt x="0" y="472"/>
                      </a:lnTo>
                      <a:lnTo>
                        <a:pt x="40" y="463"/>
                      </a:lnTo>
                      <a:lnTo>
                        <a:pt x="45" y="457"/>
                      </a:lnTo>
                      <a:lnTo>
                        <a:pt x="49" y="463"/>
                      </a:lnTo>
                      <a:lnTo>
                        <a:pt x="53" y="463"/>
                      </a:lnTo>
                      <a:lnTo>
                        <a:pt x="58" y="441"/>
                      </a:lnTo>
                      <a:lnTo>
                        <a:pt x="62" y="342"/>
                      </a:lnTo>
                      <a:lnTo>
                        <a:pt x="69" y="342"/>
                      </a:lnTo>
                      <a:lnTo>
                        <a:pt x="91" y="430"/>
                      </a:lnTo>
                      <a:lnTo>
                        <a:pt x="91" y="483"/>
                      </a:lnTo>
                      <a:lnTo>
                        <a:pt x="100" y="511"/>
                      </a:lnTo>
                      <a:lnTo>
                        <a:pt x="109" y="516"/>
                      </a:lnTo>
                      <a:lnTo>
                        <a:pt x="113" y="502"/>
                      </a:lnTo>
                      <a:lnTo>
                        <a:pt x="108" y="487"/>
                      </a:lnTo>
                      <a:lnTo>
                        <a:pt x="100" y="453"/>
                      </a:lnTo>
                      <a:lnTo>
                        <a:pt x="99" y="329"/>
                      </a:lnTo>
                      <a:lnTo>
                        <a:pt x="92" y="207"/>
                      </a:lnTo>
                      <a:lnTo>
                        <a:pt x="105" y="197"/>
                      </a:lnTo>
                      <a:lnTo>
                        <a:pt x="105" y="179"/>
                      </a:lnTo>
                      <a:lnTo>
                        <a:pt x="105" y="146"/>
                      </a:lnTo>
                      <a:lnTo>
                        <a:pt x="122" y="155"/>
                      </a:lnTo>
                      <a:lnTo>
                        <a:pt x="108" y="176"/>
                      </a:lnTo>
                      <a:lnTo>
                        <a:pt x="108" y="194"/>
                      </a:lnTo>
                      <a:lnTo>
                        <a:pt x="123" y="183"/>
                      </a:lnTo>
                      <a:lnTo>
                        <a:pt x="132" y="170"/>
                      </a:lnTo>
                      <a:lnTo>
                        <a:pt x="139" y="174"/>
                      </a:lnTo>
                      <a:lnTo>
                        <a:pt x="155" y="152"/>
                      </a:lnTo>
                      <a:lnTo>
                        <a:pt x="155" y="146"/>
                      </a:lnTo>
                      <a:lnTo>
                        <a:pt x="147" y="143"/>
                      </a:lnTo>
                      <a:lnTo>
                        <a:pt x="128" y="120"/>
                      </a:lnTo>
                      <a:lnTo>
                        <a:pt x="108" y="101"/>
                      </a:lnTo>
                      <a:lnTo>
                        <a:pt x="81" y="77"/>
                      </a:lnTo>
                      <a:lnTo>
                        <a:pt x="62" y="70"/>
                      </a:lnTo>
                      <a:lnTo>
                        <a:pt x="62" y="54"/>
                      </a:lnTo>
                      <a:lnTo>
                        <a:pt x="69" y="45"/>
                      </a:lnTo>
                      <a:lnTo>
                        <a:pt x="69" y="25"/>
                      </a:lnTo>
                      <a:lnTo>
                        <a:pt x="74" y="21"/>
                      </a:lnTo>
                      <a:lnTo>
                        <a:pt x="62" y="6"/>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57" name="Freeform 101"/>
                <p:cNvSpPr>
                  <a:spLocks/>
                </p:cNvSpPr>
                <p:nvPr/>
              </p:nvSpPr>
              <p:spPr bwMode="auto">
                <a:xfrm>
                  <a:off x="4484" y="1430"/>
                  <a:ext cx="56" cy="247"/>
                </a:xfrm>
                <a:custGeom>
                  <a:avLst/>
                  <a:gdLst>
                    <a:gd name="T0" fmla="*/ 44 w 112"/>
                    <a:gd name="T1" fmla="*/ 4 h 495"/>
                    <a:gd name="T2" fmla="*/ 44 w 112"/>
                    <a:gd name="T3" fmla="*/ 11 h 495"/>
                    <a:gd name="T4" fmla="*/ 42 w 112"/>
                    <a:gd name="T5" fmla="*/ 13 h 495"/>
                    <a:gd name="T6" fmla="*/ 45 w 112"/>
                    <a:gd name="T7" fmla="*/ 18 h 495"/>
                    <a:gd name="T8" fmla="*/ 44 w 112"/>
                    <a:gd name="T9" fmla="*/ 19 h 495"/>
                    <a:gd name="T10" fmla="*/ 44 w 112"/>
                    <a:gd name="T11" fmla="*/ 21 h 495"/>
                    <a:gd name="T12" fmla="*/ 42 w 112"/>
                    <a:gd name="T13" fmla="*/ 28 h 495"/>
                    <a:gd name="T14" fmla="*/ 42 w 112"/>
                    <a:gd name="T15" fmla="*/ 28 h 495"/>
                    <a:gd name="T16" fmla="*/ 52 w 112"/>
                    <a:gd name="T17" fmla="*/ 35 h 495"/>
                    <a:gd name="T18" fmla="*/ 56 w 112"/>
                    <a:gd name="T19" fmla="*/ 87 h 495"/>
                    <a:gd name="T20" fmla="*/ 51 w 112"/>
                    <a:gd name="T21" fmla="*/ 96 h 495"/>
                    <a:gd name="T22" fmla="*/ 53 w 112"/>
                    <a:gd name="T23" fmla="*/ 123 h 495"/>
                    <a:gd name="T24" fmla="*/ 49 w 112"/>
                    <a:gd name="T25" fmla="*/ 126 h 495"/>
                    <a:gd name="T26" fmla="*/ 47 w 112"/>
                    <a:gd name="T27" fmla="*/ 170 h 495"/>
                    <a:gd name="T28" fmla="*/ 44 w 112"/>
                    <a:gd name="T29" fmla="*/ 214 h 495"/>
                    <a:gd name="T30" fmla="*/ 46 w 112"/>
                    <a:gd name="T31" fmla="*/ 217 h 495"/>
                    <a:gd name="T32" fmla="*/ 56 w 112"/>
                    <a:gd name="T33" fmla="*/ 224 h 495"/>
                    <a:gd name="T34" fmla="*/ 54 w 112"/>
                    <a:gd name="T35" fmla="*/ 226 h 495"/>
                    <a:gd name="T36" fmla="*/ 51 w 112"/>
                    <a:gd name="T37" fmla="*/ 228 h 495"/>
                    <a:gd name="T38" fmla="*/ 45 w 112"/>
                    <a:gd name="T39" fmla="*/ 226 h 495"/>
                    <a:gd name="T40" fmla="*/ 39 w 112"/>
                    <a:gd name="T41" fmla="*/ 223 h 495"/>
                    <a:gd name="T42" fmla="*/ 34 w 112"/>
                    <a:gd name="T43" fmla="*/ 221 h 495"/>
                    <a:gd name="T44" fmla="*/ 34 w 112"/>
                    <a:gd name="T45" fmla="*/ 229 h 495"/>
                    <a:gd name="T46" fmla="*/ 32 w 112"/>
                    <a:gd name="T47" fmla="*/ 229 h 495"/>
                    <a:gd name="T48" fmla="*/ 36 w 112"/>
                    <a:gd name="T49" fmla="*/ 236 h 495"/>
                    <a:gd name="T50" fmla="*/ 34 w 112"/>
                    <a:gd name="T51" fmla="*/ 246 h 495"/>
                    <a:gd name="T52" fmla="*/ 30 w 112"/>
                    <a:gd name="T53" fmla="*/ 247 h 495"/>
                    <a:gd name="T54" fmla="*/ 24 w 112"/>
                    <a:gd name="T55" fmla="*/ 239 h 495"/>
                    <a:gd name="T56" fmla="*/ 24 w 112"/>
                    <a:gd name="T57" fmla="*/ 233 h 495"/>
                    <a:gd name="T58" fmla="*/ 23 w 112"/>
                    <a:gd name="T59" fmla="*/ 231 h 495"/>
                    <a:gd name="T60" fmla="*/ 20 w 112"/>
                    <a:gd name="T61" fmla="*/ 175 h 495"/>
                    <a:gd name="T62" fmla="*/ 23 w 112"/>
                    <a:gd name="T63" fmla="*/ 170 h 495"/>
                    <a:gd name="T64" fmla="*/ 15 w 112"/>
                    <a:gd name="T65" fmla="*/ 132 h 495"/>
                    <a:gd name="T66" fmla="*/ 12 w 112"/>
                    <a:gd name="T67" fmla="*/ 130 h 495"/>
                    <a:gd name="T68" fmla="*/ 10 w 112"/>
                    <a:gd name="T69" fmla="*/ 91 h 495"/>
                    <a:gd name="T70" fmla="*/ 0 w 112"/>
                    <a:gd name="T71" fmla="*/ 86 h 495"/>
                    <a:gd name="T72" fmla="*/ 4 w 112"/>
                    <a:gd name="T73" fmla="*/ 44 h 495"/>
                    <a:gd name="T74" fmla="*/ 21 w 112"/>
                    <a:gd name="T75" fmla="*/ 32 h 495"/>
                    <a:gd name="T76" fmla="*/ 24 w 112"/>
                    <a:gd name="T77" fmla="*/ 28 h 495"/>
                    <a:gd name="T78" fmla="*/ 24 w 112"/>
                    <a:gd name="T79" fmla="*/ 25 h 495"/>
                    <a:gd name="T80" fmla="*/ 23 w 112"/>
                    <a:gd name="T81" fmla="*/ 21 h 495"/>
                    <a:gd name="T82" fmla="*/ 21 w 112"/>
                    <a:gd name="T83" fmla="*/ 20 h 495"/>
                    <a:gd name="T84" fmla="*/ 19 w 112"/>
                    <a:gd name="T85" fmla="*/ 16 h 495"/>
                    <a:gd name="T86" fmla="*/ 19 w 112"/>
                    <a:gd name="T87" fmla="*/ 13 h 495"/>
                    <a:gd name="T88" fmla="*/ 19 w 112"/>
                    <a:gd name="T89" fmla="*/ 11 h 495"/>
                    <a:gd name="T90" fmla="*/ 19 w 112"/>
                    <a:gd name="T91" fmla="*/ 7 h 495"/>
                    <a:gd name="T92" fmla="*/ 22 w 112"/>
                    <a:gd name="T93" fmla="*/ 4 h 495"/>
                    <a:gd name="T94" fmla="*/ 24 w 112"/>
                    <a:gd name="T95" fmla="*/ 1 h 495"/>
                    <a:gd name="T96" fmla="*/ 28 w 112"/>
                    <a:gd name="T97" fmla="*/ 0 h 495"/>
                    <a:gd name="T98" fmla="*/ 32 w 112"/>
                    <a:gd name="T99" fmla="*/ 0 h 495"/>
                    <a:gd name="T100" fmla="*/ 36 w 112"/>
                    <a:gd name="T101" fmla="*/ 0 h 495"/>
                    <a:gd name="T102" fmla="*/ 39 w 112"/>
                    <a:gd name="T103" fmla="*/ 1 h 495"/>
                    <a:gd name="T104" fmla="*/ 44 w 112"/>
                    <a:gd name="T105" fmla="*/ 4 h 4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
                    <a:gd name="T160" fmla="*/ 0 h 495"/>
                    <a:gd name="T161" fmla="*/ 112 w 112"/>
                    <a:gd name="T162" fmla="*/ 495 h 4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 h="495">
                      <a:moveTo>
                        <a:pt x="87" y="9"/>
                      </a:moveTo>
                      <a:lnTo>
                        <a:pt x="87" y="22"/>
                      </a:lnTo>
                      <a:lnTo>
                        <a:pt x="84" y="26"/>
                      </a:lnTo>
                      <a:lnTo>
                        <a:pt x="89" y="36"/>
                      </a:lnTo>
                      <a:lnTo>
                        <a:pt x="87" y="38"/>
                      </a:lnTo>
                      <a:lnTo>
                        <a:pt x="87" y="42"/>
                      </a:lnTo>
                      <a:lnTo>
                        <a:pt x="84" y="56"/>
                      </a:lnTo>
                      <a:lnTo>
                        <a:pt x="84" y="57"/>
                      </a:lnTo>
                      <a:lnTo>
                        <a:pt x="103" y="71"/>
                      </a:lnTo>
                      <a:lnTo>
                        <a:pt x="112" y="174"/>
                      </a:lnTo>
                      <a:lnTo>
                        <a:pt x="101" y="192"/>
                      </a:lnTo>
                      <a:lnTo>
                        <a:pt x="106" y="247"/>
                      </a:lnTo>
                      <a:lnTo>
                        <a:pt x="98" y="253"/>
                      </a:lnTo>
                      <a:lnTo>
                        <a:pt x="94" y="340"/>
                      </a:lnTo>
                      <a:lnTo>
                        <a:pt x="88" y="429"/>
                      </a:lnTo>
                      <a:lnTo>
                        <a:pt x="91" y="434"/>
                      </a:lnTo>
                      <a:lnTo>
                        <a:pt x="111" y="449"/>
                      </a:lnTo>
                      <a:lnTo>
                        <a:pt x="108" y="453"/>
                      </a:lnTo>
                      <a:lnTo>
                        <a:pt x="101" y="456"/>
                      </a:lnTo>
                      <a:lnTo>
                        <a:pt x="89" y="453"/>
                      </a:lnTo>
                      <a:lnTo>
                        <a:pt x="78" y="447"/>
                      </a:lnTo>
                      <a:lnTo>
                        <a:pt x="68" y="443"/>
                      </a:lnTo>
                      <a:lnTo>
                        <a:pt x="68" y="458"/>
                      </a:lnTo>
                      <a:lnTo>
                        <a:pt x="64" y="458"/>
                      </a:lnTo>
                      <a:lnTo>
                        <a:pt x="71" y="472"/>
                      </a:lnTo>
                      <a:lnTo>
                        <a:pt x="68" y="493"/>
                      </a:lnTo>
                      <a:lnTo>
                        <a:pt x="60" y="495"/>
                      </a:lnTo>
                      <a:lnTo>
                        <a:pt x="48" y="479"/>
                      </a:lnTo>
                      <a:lnTo>
                        <a:pt x="48" y="466"/>
                      </a:lnTo>
                      <a:lnTo>
                        <a:pt x="45" y="463"/>
                      </a:lnTo>
                      <a:lnTo>
                        <a:pt x="40" y="351"/>
                      </a:lnTo>
                      <a:lnTo>
                        <a:pt x="45" y="340"/>
                      </a:lnTo>
                      <a:lnTo>
                        <a:pt x="31" y="264"/>
                      </a:lnTo>
                      <a:lnTo>
                        <a:pt x="23" y="261"/>
                      </a:lnTo>
                      <a:lnTo>
                        <a:pt x="20" y="182"/>
                      </a:lnTo>
                      <a:lnTo>
                        <a:pt x="0" y="173"/>
                      </a:lnTo>
                      <a:lnTo>
                        <a:pt x="8" y="88"/>
                      </a:lnTo>
                      <a:lnTo>
                        <a:pt x="41" y="65"/>
                      </a:lnTo>
                      <a:lnTo>
                        <a:pt x="48" y="57"/>
                      </a:lnTo>
                      <a:lnTo>
                        <a:pt x="48" y="50"/>
                      </a:lnTo>
                      <a:lnTo>
                        <a:pt x="46" y="43"/>
                      </a:lnTo>
                      <a:lnTo>
                        <a:pt x="42" y="40"/>
                      </a:lnTo>
                      <a:lnTo>
                        <a:pt x="38" y="33"/>
                      </a:lnTo>
                      <a:lnTo>
                        <a:pt x="37" y="27"/>
                      </a:lnTo>
                      <a:lnTo>
                        <a:pt x="37" y="22"/>
                      </a:lnTo>
                      <a:lnTo>
                        <a:pt x="38" y="14"/>
                      </a:lnTo>
                      <a:lnTo>
                        <a:pt x="43" y="8"/>
                      </a:lnTo>
                      <a:lnTo>
                        <a:pt x="48" y="3"/>
                      </a:lnTo>
                      <a:lnTo>
                        <a:pt x="56" y="0"/>
                      </a:lnTo>
                      <a:lnTo>
                        <a:pt x="64" y="0"/>
                      </a:lnTo>
                      <a:lnTo>
                        <a:pt x="71" y="0"/>
                      </a:lnTo>
                      <a:lnTo>
                        <a:pt x="78" y="3"/>
                      </a:lnTo>
                      <a:lnTo>
                        <a:pt x="87" y="9"/>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251" name="Freeform 102"/>
              <p:cNvSpPr>
                <a:spLocks/>
              </p:cNvSpPr>
              <p:nvPr/>
            </p:nvSpPr>
            <p:spPr bwMode="auto">
              <a:xfrm>
                <a:off x="5001" y="1446"/>
                <a:ext cx="68" cy="227"/>
              </a:xfrm>
              <a:custGeom>
                <a:avLst/>
                <a:gdLst>
                  <a:gd name="T0" fmla="*/ 41 w 136"/>
                  <a:gd name="T1" fmla="*/ 3 h 453"/>
                  <a:gd name="T2" fmla="*/ 55 w 136"/>
                  <a:gd name="T3" fmla="*/ 0 h 453"/>
                  <a:gd name="T4" fmla="*/ 60 w 136"/>
                  <a:gd name="T5" fmla="*/ 5 h 453"/>
                  <a:gd name="T6" fmla="*/ 62 w 136"/>
                  <a:gd name="T7" fmla="*/ 4 h 453"/>
                  <a:gd name="T8" fmla="*/ 67 w 136"/>
                  <a:gd name="T9" fmla="*/ 14 h 453"/>
                  <a:gd name="T10" fmla="*/ 58 w 136"/>
                  <a:gd name="T11" fmla="*/ 20 h 453"/>
                  <a:gd name="T12" fmla="*/ 58 w 136"/>
                  <a:gd name="T13" fmla="*/ 25 h 453"/>
                  <a:gd name="T14" fmla="*/ 56 w 136"/>
                  <a:gd name="T15" fmla="*/ 26 h 453"/>
                  <a:gd name="T16" fmla="*/ 55 w 136"/>
                  <a:gd name="T17" fmla="*/ 31 h 453"/>
                  <a:gd name="T18" fmla="*/ 49 w 136"/>
                  <a:gd name="T19" fmla="*/ 32 h 453"/>
                  <a:gd name="T20" fmla="*/ 49 w 136"/>
                  <a:gd name="T21" fmla="*/ 34 h 453"/>
                  <a:gd name="T22" fmla="*/ 58 w 136"/>
                  <a:gd name="T23" fmla="*/ 40 h 453"/>
                  <a:gd name="T24" fmla="*/ 67 w 136"/>
                  <a:gd name="T25" fmla="*/ 74 h 453"/>
                  <a:gd name="T26" fmla="*/ 60 w 136"/>
                  <a:gd name="T27" fmla="*/ 82 h 453"/>
                  <a:gd name="T28" fmla="*/ 60 w 136"/>
                  <a:gd name="T29" fmla="*/ 141 h 453"/>
                  <a:gd name="T30" fmla="*/ 53 w 136"/>
                  <a:gd name="T31" fmla="*/ 144 h 453"/>
                  <a:gd name="T32" fmla="*/ 51 w 136"/>
                  <a:gd name="T33" fmla="*/ 153 h 453"/>
                  <a:gd name="T34" fmla="*/ 49 w 136"/>
                  <a:gd name="T35" fmla="*/ 179 h 453"/>
                  <a:gd name="T36" fmla="*/ 49 w 136"/>
                  <a:gd name="T37" fmla="*/ 192 h 453"/>
                  <a:gd name="T38" fmla="*/ 60 w 136"/>
                  <a:gd name="T39" fmla="*/ 200 h 453"/>
                  <a:gd name="T40" fmla="*/ 68 w 136"/>
                  <a:gd name="T41" fmla="*/ 205 h 453"/>
                  <a:gd name="T42" fmla="*/ 68 w 136"/>
                  <a:gd name="T43" fmla="*/ 207 h 453"/>
                  <a:gd name="T44" fmla="*/ 51 w 136"/>
                  <a:gd name="T45" fmla="*/ 203 h 453"/>
                  <a:gd name="T46" fmla="*/ 49 w 136"/>
                  <a:gd name="T47" fmla="*/ 201 h 453"/>
                  <a:gd name="T48" fmla="*/ 47 w 136"/>
                  <a:gd name="T49" fmla="*/ 203 h 453"/>
                  <a:gd name="T50" fmla="*/ 45 w 136"/>
                  <a:gd name="T51" fmla="*/ 203 h 453"/>
                  <a:gd name="T52" fmla="*/ 43 w 136"/>
                  <a:gd name="T53" fmla="*/ 194 h 453"/>
                  <a:gd name="T54" fmla="*/ 41 w 136"/>
                  <a:gd name="T55" fmla="*/ 151 h 453"/>
                  <a:gd name="T56" fmla="*/ 37 w 136"/>
                  <a:gd name="T57" fmla="*/ 151 h 453"/>
                  <a:gd name="T58" fmla="*/ 28 w 136"/>
                  <a:gd name="T59" fmla="*/ 189 h 453"/>
                  <a:gd name="T60" fmla="*/ 28 w 136"/>
                  <a:gd name="T61" fmla="*/ 212 h 453"/>
                  <a:gd name="T62" fmla="*/ 24 w 136"/>
                  <a:gd name="T63" fmla="*/ 224 h 453"/>
                  <a:gd name="T64" fmla="*/ 20 w 136"/>
                  <a:gd name="T65" fmla="*/ 227 h 453"/>
                  <a:gd name="T66" fmla="*/ 18 w 136"/>
                  <a:gd name="T67" fmla="*/ 221 h 453"/>
                  <a:gd name="T68" fmla="*/ 21 w 136"/>
                  <a:gd name="T69" fmla="*/ 214 h 453"/>
                  <a:gd name="T70" fmla="*/ 24 w 136"/>
                  <a:gd name="T71" fmla="*/ 199 h 453"/>
                  <a:gd name="T72" fmla="*/ 25 w 136"/>
                  <a:gd name="T73" fmla="*/ 144 h 453"/>
                  <a:gd name="T74" fmla="*/ 28 w 136"/>
                  <a:gd name="T75" fmla="*/ 91 h 453"/>
                  <a:gd name="T76" fmla="*/ 22 w 136"/>
                  <a:gd name="T77" fmla="*/ 87 h 453"/>
                  <a:gd name="T78" fmla="*/ 22 w 136"/>
                  <a:gd name="T79" fmla="*/ 79 h 453"/>
                  <a:gd name="T80" fmla="*/ 22 w 136"/>
                  <a:gd name="T81" fmla="*/ 65 h 453"/>
                  <a:gd name="T82" fmla="*/ 14 w 136"/>
                  <a:gd name="T83" fmla="*/ 68 h 453"/>
                  <a:gd name="T84" fmla="*/ 21 w 136"/>
                  <a:gd name="T85" fmla="*/ 77 h 453"/>
                  <a:gd name="T86" fmla="*/ 21 w 136"/>
                  <a:gd name="T87" fmla="*/ 86 h 453"/>
                  <a:gd name="T88" fmla="*/ 14 w 136"/>
                  <a:gd name="T89" fmla="*/ 81 h 453"/>
                  <a:gd name="T90" fmla="*/ 11 w 136"/>
                  <a:gd name="T91" fmla="*/ 75 h 453"/>
                  <a:gd name="T92" fmla="*/ 7 w 136"/>
                  <a:gd name="T93" fmla="*/ 77 h 453"/>
                  <a:gd name="T94" fmla="*/ 0 w 136"/>
                  <a:gd name="T95" fmla="*/ 68 h 453"/>
                  <a:gd name="T96" fmla="*/ 0 w 136"/>
                  <a:gd name="T97" fmla="*/ 65 h 453"/>
                  <a:gd name="T98" fmla="*/ 3 w 136"/>
                  <a:gd name="T99" fmla="*/ 63 h 453"/>
                  <a:gd name="T100" fmla="*/ 12 w 136"/>
                  <a:gd name="T101" fmla="*/ 53 h 453"/>
                  <a:gd name="T102" fmla="*/ 21 w 136"/>
                  <a:gd name="T103" fmla="*/ 45 h 453"/>
                  <a:gd name="T104" fmla="*/ 33 w 136"/>
                  <a:gd name="T105" fmla="*/ 35 h 453"/>
                  <a:gd name="T106" fmla="*/ 41 w 136"/>
                  <a:gd name="T107" fmla="*/ 31 h 453"/>
                  <a:gd name="T108" fmla="*/ 41 w 136"/>
                  <a:gd name="T109" fmla="*/ 24 h 453"/>
                  <a:gd name="T110" fmla="*/ 37 w 136"/>
                  <a:gd name="T111" fmla="*/ 21 h 453"/>
                  <a:gd name="T112" fmla="*/ 37 w 136"/>
                  <a:gd name="T113" fmla="*/ 11 h 453"/>
                  <a:gd name="T114" fmla="*/ 35 w 136"/>
                  <a:gd name="T115" fmla="*/ 9 h 453"/>
                  <a:gd name="T116" fmla="*/ 41 w 136"/>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
                  <a:gd name="T178" fmla="*/ 0 h 453"/>
                  <a:gd name="T179" fmla="*/ 136 w 136"/>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 h="453">
                    <a:moveTo>
                      <a:pt x="83" y="5"/>
                    </a:moveTo>
                    <a:lnTo>
                      <a:pt x="110" y="0"/>
                    </a:lnTo>
                    <a:lnTo>
                      <a:pt x="121" y="10"/>
                    </a:lnTo>
                    <a:lnTo>
                      <a:pt x="125" y="7"/>
                    </a:lnTo>
                    <a:lnTo>
                      <a:pt x="133" y="27"/>
                    </a:lnTo>
                    <a:lnTo>
                      <a:pt x="117" y="40"/>
                    </a:lnTo>
                    <a:lnTo>
                      <a:pt x="116" y="50"/>
                    </a:lnTo>
                    <a:lnTo>
                      <a:pt x="113" y="51"/>
                    </a:lnTo>
                    <a:lnTo>
                      <a:pt x="110" y="61"/>
                    </a:lnTo>
                    <a:lnTo>
                      <a:pt x="99" y="64"/>
                    </a:lnTo>
                    <a:lnTo>
                      <a:pt x="99" y="68"/>
                    </a:lnTo>
                    <a:lnTo>
                      <a:pt x="117" y="80"/>
                    </a:lnTo>
                    <a:lnTo>
                      <a:pt x="133" y="147"/>
                    </a:lnTo>
                    <a:lnTo>
                      <a:pt x="121" y="163"/>
                    </a:lnTo>
                    <a:lnTo>
                      <a:pt x="121" y="282"/>
                    </a:lnTo>
                    <a:lnTo>
                      <a:pt x="106" y="287"/>
                    </a:lnTo>
                    <a:lnTo>
                      <a:pt x="103" y="306"/>
                    </a:lnTo>
                    <a:lnTo>
                      <a:pt x="98" y="357"/>
                    </a:lnTo>
                    <a:lnTo>
                      <a:pt x="98" y="383"/>
                    </a:lnTo>
                    <a:lnTo>
                      <a:pt x="121" y="400"/>
                    </a:lnTo>
                    <a:lnTo>
                      <a:pt x="136" y="409"/>
                    </a:lnTo>
                    <a:lnTo>
                      <a:pt x="136" y="414"/>
                    </a:lnTo>
                    <a:lnTo>
                      <a:pt x="102" y="406"/>
                    </a:lnTo>
                    <a:lnTo>
                      <a:pt x="98" y="401"/>
                    </a:lnTo>
                    <a:lnTo>
                      <a:pt x="94" y="406"/>
                    </a:lnTo>
                    <a:lnTo>
                      <a:pt x="91" y="406"/>
                    </a:lnTo>
                    <a:lnTo>
                      <a:pt x="87" y="387"/>
                    </a:lnTo>
                    <a:lnTo>
                      <a:pt x="83" y="301"/>
                    </a:lnTo>
                    <a:lnTo>
                      <a:pt x="75" y="301"/>
                    </a:lnTo>
                    <a:lnTo>
                      <a:pt x="56" y="377"/>
                    </a:lnTo>
                    <a:lnTo>
                      <a:pt x="56" y="424"/>
                    </a:lnTo>
                    <a:lnTo>
                      <a:pt x="48" y="448"/>
                    </a:lnTo>
                    <a:lnTo>
                      <a:pt x="41" y="453"/>
                    </a:lnTo>
                    <a:lnTo>
                      <a:pt x="37" y="441"/>
                    </a:lnTo>
                    <a:lnTo>
                      <a:pt x="42" y="428"/>
                    </a:lnTo>
                    <a:lnTo>
                      <a:pt x="48" y="397"/>
                    </a:lnTo>
                    <a:lnTo>
                      <a:pt x="50" y="288"/>
                    </a:lnTo>
                    <a:lnTo>
                      <a:pt x="56" y="182"/>
                    </a:lnTo>
                    <a:lnTo>
                      <a:pt x="45" y="173"/>
                    </a:lnTo>
                    <a:lnTo>
                      <a:pt x="45" y="158"/>
                    </a:lnTo>
                    <a:lnTo>
                      <a:pt x="45" y="129"/>
                    </a:lnTo>
                    <a:lnTo>
                      <a:pt x="29" y="136"/>
                    </a:lnTo>
                    <a:lnTo>
                      <a:pt x="42" y="154"/>
                    </a:lnTo>
                    <a:lnTo>
                      <a:pt x="42" y="171"/>
                    </a:lnTo>
                    <a:lnTo>
                      <a:pt x="29" y="161"/>
                    </a:lnTo>
                    <a:lnTo>
                      <a:pt x="22" y="150"/>
                    </a:lnTo>
                    <a:lnTo>
                      <a:pt x="14" y="153"/>
                    </a:lnTo>
                    <a:lnTo>
                      <a:pt x="0" y="135"/>
                    </a:lnTo>
                    <a:lnTo>
                      <a:pt x="0" y="129"/>
                    </a:lnTo>
                    <a:lnTo>
                      <a:pt x="6" y="126"/>
                    </a:lnTo>
                    <a:lnTo>
                      <a:pt x="24" y="106"/>
                    </a:lnTo>
                    <a:lnTo>
                      <a:pt x="42" y="89"/>
                    </a:lnTo>
                    <a:lnTo>
                      <a:pt x="66" y="69"/>
                    </a:lnTo>
                    <a:lnTo>
                      <a:pt x="83" y="61"/>
                    </a:lnTo>
                    <a:lnTo>
                      <a:pt x="83" y="47"/>
                    </a:lnTo>
                    <a:lnTo>
                      <a:pt x="75" y="41"/>
                    </a:lnTo>
                    <a:lnTo>
                      <a:pt x="75" y="22"/>
                    </a:lnTo>
                    <a:lnTo>
                      <a:pt x="71" y="18"/>
                    </a:lnTo>
                    <a:lnTo>
                      <a:pt x="83"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52" name="Freeform 103"/>
              <p:cNvSpPr>
                <a:spLocks/>
              </p:cNvSpPr>
              <p:nvPr/>
            </p:nvSpPr>
            <p:spPr bwMode="auto">
              <a:xfrm>
                <a:off x="5180" y="1395"/>
                <a:ext cx="41" cy="199"/>
              </a:xfrm>
              <a:custGeom>
                <a:avLst/>
                <a:gdLst>
                  <a:gd name="T0" fmla="*/ 27 w 83"/>
                  <a:gd name="T1" fmla="*/ 2 h 399"/>
                  <a:gd name="T2" fmla="*/ 17 w 83"/>
                  <a:gd name="T3" fmla="*/ 0 h 399"/>
                  <a:gd name="T4" fmla="*/ 9 w 83"/>
                  <a:gd name="T5" fmla="*/ 0 h 399"/>
                  <a:gd name="T6" fmla="*/ 3 w 83"/>
                  <a:gd name="T7" fmla="*/ 1 h 399"/>
                  <a:gd name="T8" fmla="*/ 1 w 83"/>
                  <a:gd name="T9" fmla="*/ 8 h 399"/>
                  <a:gd name="T10" fmla="*/ 1 w 83"/>
                  <a:gd name="T11" fmla="*/ 14 h 399"/>
                  <a:gd name="T12" fmla="*/ 4 w 83"/>
                  <a:gd name="T13" fmla="*/ 21 h 399"/>
                  <a:gd name="T14" fmla="*/ 7 w 83"/>
                  <a:gd name="T15" fmla="*/ 21 h 399"/>
                  <a:gd name="T16" fmla="*/ 3 w 83"/>
                  <a:gd name="T17" fmla="*/ 29 h 399"/>
                  <a:gd name="T18" fmla="*/ 0 w 83"/>
                  <a:gd name="T19" fmla="*/ 42 h 399"/>
                  <a:gd name="T20" fmla="*/ 0 w 83"/>
                  <a:gd name="T21" fmla="*/ 54 h 399"/>
                  <a:gd name="T22" fmla="*/ 1 w 83"/>
                  <a:gd name="T23" fmla="*/ 69 h 399"/>
                  <a:gd name="T24" fmla="*/ 3 w 83"/>
                  <a:gd name="T25" fmla="*/ 83 h 399"/>
                  <a:gd name="T26" fmla="*/ 8 w 83"/>
                  <a:gd name="T27" fmla="*/ 83 h 399"/>
                  <a:gd name="T28" fmla="*/ 8 w 83"/>
                  <a:gd name="T29" fmla="*/ 88 h 399"/>
                  <a:gd name="T30" fmla="*/ 11 w 83"/>
                  <a:gd name="T31" fmla="*/ 90 h 399"/>
                  <a:gd name="T32" fmla="*/ 11 w 83"/>
                  <a:gd name="T33" fmla="*/ 104 h 399"/>
                  <a:gd name="T34" fmla="*/ 13 w 83"/>
                  <a:gd name="T35" fmla="*/ 107 h 399"/>
                  <a:gd name="T36" fmla="*/ 13 w 83"/>
                  <a:gd name="T37" fmla="*/ 133 h 399"/>
                  <a:gd name="T38" fmla="*/ 13 w 83"/>
                  <a:gd name="T39" fmla="*/ 151 h 399"/>
                  <a:gd name="T40" fmla="*/ 9 w 83"/>
                  <a:gd name="T41" fmla="*/ 170 h 399"/>
                  <a:gd name="T42" fmla="*/ 8 w 83"/>
                  <a:gd name="T43" fmla="*/ 194 h 399"/>
                  <a:gd name="T44" fmla="*/ 12 w 83"/>
                  <a:gd name="T45" fmla="*/ 196 h 399"/>
                  <a:gd name="T46" fmla="*/ 12 w 83"/>
                  <a:gd name="T47" fmla="*/ 198 h 399"/>
                  <a:gd name="T48" fmla="*/ 20 w 83"/>
                  <a:gd name="T49" fmla="*/ 198 h 399"/>
                  <a:gd name="T50" fmla="*/ 20 w 83"/>
                  <a:gd name="T51" fmla="*/ 198 h 399"/>
                  <a:gd name="T52" fmla="*/ 23 w 83"/>
                  <a:gd name="T53" fmla="*/ 198 h 399"/>
                  <a:gd name="T54" fmla="*/ 23 w 83"/>
                  <a:gd name="T55" fmla="*/ 199 h 399"/>
                  <a:gd name="T56" fmla="*/ 29 w 83"/>
                  <a:gd name="T57" fmla="*/ 198 h 399"/>
                  <a:gd name="T58" fmla="*/ 39 w 83"/>
                  <a:gd name="T59" fmla="*/ 198 h 399"/>
                  <a:gd name="T60" fmla="*/ 39 w 83"/>
                  <a:gd name="T61" fmla="*/ 196 h 399"/>
                  <a:gd name="T62" fmla="*/ 29 w 83"/>
                  <a:gd name="T63" fmla="*/ 192 h 399"/>
                  <a:gd name="T64" fmla="*/ 29 w 83"/>
                  <a:gd name="T65" fmla="*/ 189 h 399"/>
                  <a:gd name="T66" fmla="*/ 38 w 83"/>
                  <a:gd name="T67" fmla="*/ 187 h 399"/>
                  <a:gd name="T68" fmla="*/ 38 w 83"/>
                  <a:gd name="T69" fmla="*/ 184 h 399"/>
                  <a:gd name="T70" fmla="*/ 32 w 83"/>
                  <a:gd name="T71" fmla="*/ 181 h 399"/>
                  <a:gd name="T72" fmla="*/ 32 w 83"/>
                  <a:gd name="T73" fmla="*/ 153 h 399"/>
                  <a:gd name="T74" fmla="*/ 34 w 83"/>
                  <a:gd name="T75" fmla="*/ 128 h 399"/>
                  <a:gd name="T76" fmla="*/ 34 w 83"/>
                  <a:gd name="T77" fmla="*/ 104 h 399"/>
                  <a:gd name="T78" fmla="*/ 33 w 83"/>
                  <a:gd name="T79" fmla="*/ 90 h 399"/>
                  <a:gd name="T80" fmla="*/ 34 w 83"/>
                  <a:gd name="T81" fmla="*/ 85 h 399"/>
                  <a:gd name="T82" fmla="*/ 34 w 83"/>
                  <a:gd name="T83" fmla="*/ 66 h 399"/>
                  <a:gd name="T84" fmla="*/ 41 w 83"/>
                  <a:gd name="T85" fmla="*/ 61 h 399"/>
                  <a:gd name="T86" fmla="*/ 41 w 83"/>
                  <a:gd name="T87" fmla="*/ 58 h 399"/>
                  <a:gd name="T88" fmla="*/ 26 w 83"/>
                  <a:gd name="T89" fmla="*/ 32 h 399"/>
                  <a:gd name="T90" fmla="*/ 18 w 83"/>
                  <a:gd name="T91" fmla="*/ 28 h 399"/>
                  <a:gd name="T92" fmla="*/ 19 w 83"/>
                  <a:gd name="T93" fmla="*/ 27 h 399"/>
                  <a:gd name="T94" fmla="*/ 24 w 83"/>
                  <a:gd name="T95" fmla="*/ 25 h 399"/>
                  <a:gd name="T96" fmla="*/ 24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4 w 83"/>
                  <a:gd name="T109" fmla="*/ 14 h 399"/>
                  <a:gd name="T110" fmla="*/ 26 w 83"/>
                  <a:gd name="T111" fmla="*/ 11 h 399"/>
                  <a:gd name="T112" fmla="*/ 24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2" y="17"/>
                    </a:lnTo>
                    <a:lnTo>
                      <a:pt x="2" y="28"/>
                    </a:lnTo>
                    <a:lnTo>
                      <a:pt x="9" y="42"/>
                    </a:lnTo>
                    <a:lnTo>
                      <a:pt x="14" y="42"/>
                    </a:lnTo>
                    <a:lnTo>
                      <a:pt x="7" y="59"/>
                    </a:lnTo>
                    <a:lnTo>
                      <a:pt x="0" y="85"/>
                    </a:lnTo>
                    <a:lnTo>
                      <a:pt x="0" y="108"/>
                    </a:lnTo>
                    <a:lnTo>
                      <a:pt x="2" y="138"/>
                    </a:lnTo>
                    <a:lnTo>
                      <a:pt x="7" y="166"/>
                    </a:lnTo>
                    <a:lnTo>
                      <a:pt x="17" y="167"/>
                    </a:lnTo>
                    <a:lnTo>
                      <a:pt x="17" y="176"/>
                    </a:lnTo>
                    <a:lnTo>
                      <a:pt x="22" y="180"/>
                    </a:lnTo>
                    <a:lnTo>
                      <a:pt x="22" y="209"/>
                    </a:lnTo>
                    <a:lnTo>
                      <a:pt x="27" y="214"/>
                    </a:lnTo>
                    <a:lnTo>
                      <a:pt x="27" y="267"/>
                    </a:lnTo>
                    <a:lnTo>
                      <a:pt x="27" y="302"/>
                    </a:lnTo>
                    <a:lnTo>
                      <a:pt x="19" y="340"/>
                    </a:lnTo>
                    <a:lnTo>
                      <a:pt x="16" y="388"/>
                    </a:lnTo>
                    <a:lnTo>
                      <a:pt x="25" y="392"/>
                    </a:lnTo>
                    <a:lnTo>
                      <a:pt x="25" y="397"/>
                    </a:lnTo>
                    <a:lnTo>
                      <a:pt x="40" y="397"/>
                    </a:lnTo>
                    <a:lnTo>
                      <a:pt x="41" y="396"/>
                    </a:lnTo>
                    <a:lnTo>
                      <a:pt x="47" y="396"/>
                    </a:lnTo>
                    <a:lnTo>
                      <a:pt x="47" y="399"/>
                    </a:lnTo>
                    <a:lnTo>
                      <a:pt x="58" y="397"/>
                    </a:lnTo>
                    <a:lnTo>
                      <a:pt x="79" y="396"/>
                    </a:lnTo>
                    <a:lnTo>
                      <a:pt x="79" y="392"/>
                    </a:lnTo>
                    <a:lnTo>
                      <a:pt x="59" y="385"/>
                    </a:lnTo>
                    <a:lnTo>
                      <a:pt x="59" y="378"/>
                    </a:lnTo>
                    <a:lnTo>
                      <a:pt x="77" y="374"/>
                    </a:lnTo>
                    <a:lnTo>
                      <a:pt x="77" y="369"/>
                    </a:lnTo>
                    <a:lnTo>
                      <a:pt x="64" y="362"/>
                    </a:lnTo>
                    <a:lnTo>
                      <a:pt x="64" y="307"/>
                    </a:lnTo>
                    <a:lnTo>
                      <a:pt x="69" y="257"/>
                    </a:lnTo>
                    <a:lnTo>
                      <a:pt x="68" y="208"/>
                    </a:lnTo>
                    <a:lnTo>
                      <a:pt x="67" y="180"/>
                    </a:lnTo>
                    <a:lnTo>
                      <a:pt x="69" y="171"/>
                    </a:lnTo>
                    <a:lnTo>
                      <a:pt x="69" y="132"/>
                    </a:lnTo>
                    <a:lnTo>
                      <a:pt x="83" y="122"/>
                    </a:lnTo>
                    <a:lnTo>
                      <a:pt x="83" y="117"/>
                    </a:lnTo>
                    <a:lnTo>
                      <a:pt x="53" y="64"/>
                    </a:lnTo>
                    <a:lnTo>
                      <a:pt x="37" y="57"/>
                    </a:lnTo>
                    <a:lnTo>
                      <a:pt x="39" y="54"/>
                    </a:lnTo>
                    <a:lnTo>
                      <a:pt x="49" y="51"/>
                    </a:lnTo>
                    <a:lnTo>
                      <a:pt x="49" y="48"/>
                    </a:lnTo>
                    <a:lnTo>
                      <a:pt x="53" y="46"/>
                    </a:lnTo>
                    <a:lnTo>
                      <a:pt x="53" y="42"/>
                    </a:lnTo>
                    <a:lnTo>
                      <a:pt x="54" y="41"/>
                    </a:lnTo>
                    <a:lnTo>
                      <a:pt x="53" y="40"/>
                    </a:lnTo>
                    <a:lnTo>
                      <a:pt x="54" y="37"/>
                    </a:lnTo>
                    <a:lnTo>
                      <a:pt x="49" y="28"/>
                    </a:lnTo>
                    <a:lnTo>
                      <a:pt x="53"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53" name="Freeform 104"/>
              <p:cNvSpPr>
                <a:spLocks/>
              </p:cNvSpPr>
              <p:nvPr/>
            </p:nvSpPr>
            <p:spPr bwMode="auto">
              <a:xfrm>
                <a:off x="4147" y="1393"/>
                <a:ext cx="53" cy="180"/>
              </a:xfrm>
              <a:custGeom>
                <a:avLst/>
                <a:gdLst>
                  <a:gd name="T0" fmla="*/ 32 w 107"/>
                  <a:gd name="T1" fmla="*/ 2 h 361"/>
                  <a:gd name="T2" fmla="*/ 43 w 107"/>
                  <a:gd name="T3" fmla="*/ 0 h 361"/>
                  <a:gd name="T4" fmla="*/ 47 w 107"/>
                  <a:gd name="T5" fmla="*/ 4 h 361"/>
                  <a:gd name="T6" fmla="*/ 49 w 107"/>
                  <a:gd name="T7" fmla="*/ 2 h 361"/>
                  <a:gd name="T8" fmla="*/ 52 w 107"/>
                  <a:gd name="T9" fmla="*/ 10 h 361"/>
                  <a:gd name="T10" fmla="*/ 46 w 107"/>
                  <a:gd name="T11" fmla="*/ 15 h 361"/>
                  <a:gd name="T12" fmla="*/ 46 w 107"/>
                  <a:gd name="T13" fmla="*/ 20 h 361"/>
                  <a:gd name="T14" fmla="*/ 44 w 107"/>
                  <a:gd name="T15" fmla="*/ 20 h 361"/>
                  <a:gd name="T16" fmla="*/ 43 w 107"/>
                  <a:gd name="T17" fmla="*/ 24 h 361"/>
                  <a:gd name="T18" fmla="*/ 39 w 107"/>
                  <a:gd name="T19" fmla="*/ 25 h 361"/>
                  <a:gd name="T20" fmla="*/ 39 w 107"/>
                  <a:gd name="T21" fmla="*/ 27 h 361"/>
                  <a:gd name="T22" fmla="*/ 46 w 107"/>
                  <a:gd name="T23" fmla="*/ 32 h 361"/>
                  <a:gd name="T24" fmla="*/ 52 w 107"/>
                  <a:gd name="T25" fmla="*/ 58 h 361"/>
                  <a:gd name="T26" fmla="*/ 47 w 107"/>
                  <a:gd name="T27" fmla="*/ 65 h 361"/>
                  <a:gd name="T28" fmla="*/ 47 w 107"/>
                  <a:gd name="T29" fmla="*/ 112 h 361"/>
                  <a:gd name="T30" fmla="*/ 41 w 107"/>
                  <a:gd name="T31" fmla="*/ 114 h 361"/>
                  <a:gd name="T32" fmla="*/ 40 w 107"/>
                  <a:gd name="T33" fmla="*/ 121 h 361"/>
                  <a:gd name="T34" fmla="*/ 39 w 107"/>
                  <a:gd name="T35" fmla="*/ 142 h 361"/>
                  <a:gd name="T36" fmla="*/ 39 w 107"/>
                  <a:gd name="T37" fmla="*/ 153 h 361"/>
                  <a:gd name="T38" fmla="*/ 47 w 107"/>
                  <a:gd name="T39" fmla="*/ 159 h 361"/>
                  <a:gd name="T40" fmla="*/ 53 w 107"/>
                  <a:gd name="T41" fmla="*/ 163 h 361"/>
                  <a:gd name="T42" fmla="*/ 53 w 107"/>
                  <a:gd name="T43" fmla="*/ 165 h 361"/>
                  <a:gd name="T44" fmla="*/ 40 w 107"/>
                  <a:gd name="T45" fmla="*/ 162 h 361"/>
                  <a:gd name="T46" fmla="*/ 39 w 107"/>
                  <a:gd name="T47" fmla="*/ 160 h 361"/>
                  <a:gd name="T48" fmla="*/ 37 w 107"/>
                  <a:gd name="T49" fmla="*/ 162 h 361"/>
                  <a:gd name="T50" fmla="*/ 35 w 107"/>
                  <a:gd name="T51" fmla="*/ 162 h 361"/>
                  <a:gd name="T52" fmla="*/ 34 w 107"/>
                  <a:gd name="T53" fmla="*/ 154 h 361"/>
                  <a:gd name="T54" fmla="*/ 32 w 107"/>
                  <a:gd name="T55" fmla="*/ 120 h 361"/>
                  <a:gd name="T56" fmla="*/ 29 w 107"/>
                  <a:gd name="T57" fmla="*/ 120 h 361"/>
                  <a:gd name="T58" fmla="*/ 21 w 107"/>
                  <a:gd name="T59" fmla="*/ 150 h 361"/>
                  <a:gd name="T60" fmla="*/ 21 w 107"/>
                  <a:gd name="T61" fmla="*/ 169 h 361"/>
                  <a:gd name="T62" fmla="*/ 19 w 107"/>
                  <a:gd name="T63" fmla="*/ 178 h 361"/>
                  <a:gd name="T64" fmla="*/ 16 w 107"/>
                  <a:gd name="T65" fmla="*/ 180 h 361"/>
                  <a:gd name="T66" fmla="*/ 14 w 107"/>
                  <a:gd name="T67" fmla="*/ 176 h 361"/>
                  <a:gd name="T68" fmla="*/ 16 w 107"/>
                  <a:gd name="T69" fmla="*/ 170 h 361"/>
                  <a:gd name="T70" fmla="*/ 19 w 107"/>
                  <a:gd name="T71" fmla="*/ 158 h 361"/>
                  <a:gd name="T72" fmla="*/ 19 w 107"/>
                  <a:gd name="T73" fmla="*/ 114 h 361"/>
                  <a:gd name="T74" fmla="*/ 21 w 107"/>
                  <a:gd name="T75" fmla="*/ 72 h 361"/>
                  <a:gd name="T76" fmla="*/ 17 w 107"/>
                  <a:gd name="T77" fmla="*/ 69 h 361"/>
                  <a:gd name="T78" fmla="*/ 17 w 107"/>
                  <a:gd name="T79" fmla="*/ 62 h 361"/>
                  <a:gd name="T80" fmla="*/ 17 w 107"/>
                  <a:gd name="T81" fmla="*/ 51 h 361"/>
                  <a:gd name="T82" fmla="*/ 11 w 107"/>
                  <a:gd name="T83" fmla="*/ 54 h 361"/>
                  <a:gd name="T84" fmla="*/ 16 w 107"/>
                  <a:gd name="T85" fmla="*/ 61 h 361"/>
                  <a:gd name="T86" fmla="*/ 16 w 107"/>
                  <a:gd name="T87" fmla="*/ 67 h 361"/>
                  <a:gd name="T88" fmla="*/ 11 w 107"/>
                  <a:gd name="T89" fmla="*/ 64 h 361"/>
                  <a:gd name="T90" fmla="*/ 8 w 107"/>
                  <a:gd name="T91" fmla="*/ 60 h 361"/>
                  <a:gd name="T92" fmla="*/ 5 w 107"/>
                  <a:gd name="T93" fmla="*/ 60 h 361"/>
                  <a:gd name="T94" fmla="*/ 0 w 107"/>
                  <a:gd name="T95" fmla="*/ 53 h 361"/>
                  <a:gd name="T96" fmla="*/ 0 w 107"/>
                  <a:gd name="T97" fmla="*/ 51 h 361"/>
                  <a:gd name="T98" fmla="*/ 2 w 107"/>
                  <a:gd name="T99" fmla="*/ 50 h 361"/>
                  <a:gd name="T100" fmla="*/ 9 w 107"/>
                  <a:gd name="T101" fmla="*/ 42 h 361"/>
                  <a:gd name="T102" fmla="*/ 16 w 107"/>
                  <a:gd name="T103" fmla="*/ 35 h 361"/>
                  <a:gd name="T104" fmla="*/ 26 w 107"/>
                  <a:gd name="T105" fmla="*/ 27 h 361"/>
                  <a:gd name="T106" fmla="*/ 32 w 107"/>
                  <a:gd name="T107" fmla="*/ 24 h 361"/>
                  <a:gd name="T108" fmla="*/ 32 w 107"/>
                  <a:gd name="T109" fmla="*/ 18 h 361"/>
                  <a:gd name="T110" fmla="*/ 29 w 107"/>
                  <a:gd name="T111" fmla="*/ 16 h 361"/>
                  <a:gd name="T112" fmla="*/ 29 w 107"/>
                  <a:gd name="T113" fmla="*/ 8 h 361"/>
                  <a:gd name="T114" fmla="*/ 28 w 107"/>
                  <a:gd name="T115" fmla="*/ 7 h 361"/>
                  <a:gd name="T116" fmla="*/ 32 w 107"/>
                  <a:gd name="T117" fmla="*/ 2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7"/>
                  <a:gd name="T178" fmla="*/ 0 h 361"/>
                  <a:gd name="T179" fmla="*/ 107 w 107"/>
                  <a:gd name="T180" fmla="*/ 361 h 3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7" h="361">
                    <a:moveTo>
                      <a:pt x="65" y="4"/>
                    </a:moveTo>
                    <a:lnTo>
                      <a:pt x="87" y="0"/>
                    </a:lnTo>
                    <a:lnTo>
                      <a:pt x="95" y="8"/>
                    </a:lnTo>
                    <a:lnTo>
                      <a:pt x="98" y="4"/>
                    </a:lnTo>
                    <a:lnTo>
                      <a:pt x="104" y="21"/>
                    </a:lnTo>
                    <a:lnTo>
                      <a:pt x="93" y="31"/>
                    </a:lnTo>
                    <a:lnTo>
                      <a:pt x="92" y="40"/>
                    </a:lnTo>
                    <a:lnTo>
                      <a:pt x="89" y="40"/>
                    </a:lnTo>
                    <a:lnTo>
                      <a:pt x="87" y="49"/>
                    </a:lnTo>
                    <a:lnTo>
                      <a:pt x="78" y="50"/>
                    </a:lnTo>
                    <a:lnTo>
                      <a:pt x="78" y="54"/>
                    </a:lnTo>
                    <a:lnTo>
                      <a:pt x="93" y="64"/>
                    </a:lnTo>
                    <a:lnTo>
                      <a:pt x="104" y="116"/>
                    </a:lnTo>
                    <a:lnTo>
                      <a:pt x="95" y="130"/>
                    </a:lnTo>
                    <a:lnTo>
                      <a:pt x="95" y="224"/>
                    </a:lnTo>
                    <a:lnTo>
                      <a:pt x="83" y="228"/>
                    </a:lnTo>
                    <a:lnTo>
                      <a:pt x="81" y="243"/>
                    </a:lnTo>
                    <a:lnTo>
                      <a:pt x="78" y="284"/>
                    </a:lnTo>
                    <a:lnTo>
                      <a:pt x="78" y="306"/>
                    </a:lnTo>
                    <a:lnTo>
                      <a:pt x="95" y="318"/>
                    </a:lnTo>
                    <a:lnTo>
                      <a:pt x="107" y="326"/>
                    </a:lnTo>
                    <a:lnTo>
                      <a:pt x="107" y="330"/>
                    </a:lnTo>
                    <a:lnTo>
                      <a:pt x="80" y="324"/>
                    </a:lnTo>
                    <a:lnTo>
                      <a:pt x="78" y="320"/>
                    </a:lnTo>
                    <a:lnTo>
                      <a:pt x="74" y="324"/>
                    </a:lnTo>
                    <a:lnTo>
                      <a:pt x="71" y="324"/>
                    </a:lnTo>
                    <a:lnTo>
                      <a:pt x="69" y="308"/>
                    </a:lnTo>
                    <a:lnTo>
                      <a:pt x="65" y="240"/>
                    </a:lnTo>
                    <a:lnTo>
                      <a:pt x="58" y="240"/>
                    </a:lnTo>
                    <a:lnTo>
                      <a:pt x="43" y="301"/>
                    </a:lnTo>
                    <a:lnTo>
                      <a:pt x="43" y="338"/>
                    </a:lnTo>
                    <a:lnTo>
                      <a:pt x="38" y="357"/>
                    </a:lnTo>
                    <a:lnTo>
                      <a:pt x="32" y="361"/>
                    </a:lnTo>
                    <a:lnTo>
                      <a:pt x="29" y="352"/>
                    </a:lnTo>
                    <a:lnTo>
                      <a:pt x="33" y="341"/>
                    </a:lnTo>
                    <a:lnTo>
                      <a:pt x="38" y="316"/>
                    </a:lnTo>
                    <a:lnTo>
                      <a:pt x="38" y="229"/>
                    </a:lnTo>
                    <a:lnTo>
                      <a:pt x="43" y="145"/>
                    </a:lnTo>
                    <a:lnTo>
                      <a:pt x="34" y="138"/>
                    </a:lnTo>
                    <a:lnTo>
                      <a:pt x="34" y="125"/>
                    </a:lnTo>
                    <a:lnTo>
                      <a:pt x="34" y="102"/>
                    </a:lnTo>
                    <a:lnTo>
                      <a:pt x="23" y="108"/>
                    </a:lnTo>
                    <a:lnTo>
                      <a:pt x="33" y="122"/>
                    </a:lnTo>
                    <a:lnTo>
                      <a:pt x="33" y="135"/>
                    </a:lnTo>
                    <a:lnTo>
                      <a:pt x="23" y="128"/>
                    </a:lnTo>
                    <a:lnTo>
                      <a:pt x="16" y="120"/>
                    </a:lnTo>
                    <a:lnTo>
                      <a:pt x="10" y="121"/>
                    </a:lnTo>
                    <a:lnTo>
                      <a:pt x="0" y="107"/>
                    </a:lnTo>
                    <a:lnTo>
                      <a:pt x="0" y="102"/>
                    </a:lnTo>
                    <a:lnTo>
                      <a:pt x="4" y="100"/>
                    </a:lnTo>
                    <a:lnTo>
                      <a:pt x="19" y="84"/>
                    </a:lnTo>
                    <a:lnTo>
                      <a:pt x="33" y="70"/>
                    </a:lnTo>
                    <a:lnTo>
                      <a:pt x="52" y="55"/>
                    </a:lnTo>
                    <a:lnTo>
                      <a:pt x="65" y="49"/>
                    </a:lnTo>
                    <a:lnTo>
                      <a:pt x="65" y="37"/>
                    </a:lnTo>
                    <a:lnTo>
                      <a:pt x="58" y="32"/>
                    </a:lnTo>
                    <a:lnTo>
                      <a:pt x="58" y="17"/>
                    </a:lnTo>
                    <a:lnTo>
                      <a:pt x="56" y="14"/>
                    </a:lnTo>
                    <a:lnTo>
                      <a:pt x="65" y="4"/>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54" name="Freeform 105"/>
              <p:cNvSpPr>
                <a:spLocks/>
              </p:cNvSpPr>
              <p:nvPr/>
            </p:nvSpPr>
            <p:spPr bwMode="auto">
              <a:xfrm>
                <a:off x="3995" y="1441"/>
                <a:ext cx="29" cy="129"/>
              </a:xfrm>
              <a:custGeom>
                <a:avLst/>
                <a:gdLst>
                  <a:gd name="T0" fmla="*/ 22 w 59"/>
                  <a:gd name="T1" fmla="*/ 2 h 258"/>
                  <a:gd name="T2" fmla="*/ 22 w 59"/>
                  <a:gd name="T3" fmla="*/ 5 h 258"/>
                  <a:gd name="T4" fmla="*/ 22 w 59"/>
                  <a:gd name="T5" fmla="*/ 6 h 258"/>
                  <a:gd name="T6" fmla="*/ 23 w 59"/>
                  <a:gd name="T7" fmla="*/ 9 h 258"/>
                  <a:gd name="T8" fmla="*/ 22 w 59"/>
                  <a:gd name="T9" fmla="*/ 9 h 258"/>
                  <a:gd name="T10" fmla="*/ 23 w 59"/>
                  <a:gd name="T11" fmla="*/ 11 h 258"/>
                  <a:gd name="T12" fmla="*/ 21 w 59"/>
                  <a:gd name="T13" fmla="*/ 14 h 258"/>
                  <a:gd name="T14" fmla="*/ 21 w 59"/>
                  <a:gd name="T15" fmla="*/ 15 h 258"/>
                  <a:gd name="T16" fmla="*/ 27 w 59"/>
                  <a:gd name="T17" fmla="*/ 18 h 258"/>
                  <a:gd name="T18" fmla="*/ 29 w 59"/>
                  <a:gd name="T19" fmla="*/ 45 h 258"/>
                  <a:gd name="T20" fmla="*/ 26 w 59"/>
                  <a:gd name="T21" fmla="*/ 49 h 258"/>
                  <a:gd name="T22" fmla="*/ 27 w 59"/>
                  <a:gd name="T23" fmla="*/ 65 h 258"/>
                  <a:gd name="T24" fmla="*/ 25 w 59"/>
                  <a:gd name="T25" fmla="*/ 66 h 258"/>
                  <a:gd name="T26" fmla="*/ 25 w 59"/>
                  <a:gd name="T27" fmla="*/ 89 h 258"/>
                  <a:gd name="T28" fmla="*/ 23 w 59"/>
                  <a:gd name="T29" fmla="*/ 112 h 258"/>
                  <a:gd name="T30" fmla="*/ 23 w 59"/>
                  <a:gd name="T31" fmla="*/ 113 h 258"/>
                  <a:gd name="T32" fmla="*/ 28 w 59"/>
                  <a:gd name="T33" fmla="*/ 118 h 258"/>
                  <a:gd name="T34" fmla="*/ 28 w 59"/>
                  <a:gd name="T35" fmla="*/ 118 h 258"/>
                  <a:gd name="T36" fmla="*/ 26 w 59"/>
                  <a:gd name="T37" fmla="*/ 119 h 258"/>
                  <a:gd name="T38" fmla="*/ 23 w 59"/>
                  <a:gd name="T39" fmla="*/ 118 h 258"/>
                  <a:gd name="T40" fmla="*/ 20 w 59"/>
                  <a:gd name="T41" fmla="*/ 116 h 258"/>
                  <a:gd name="T42" fmla="*/ 18 w 59"/>
                  <a:gd name="T43" fmla="*/ 116 h 258"/>
                  <a:gd name="T44" fmla="*/ 18 w 59"/>
                  <a:gd name="T45" fmla="*/ 119 h 258"/>
                  <a:gd name="T46" fmla="*/ 16 w 59"/>
                  <a:gd name="T47" fmla="*/ 119 h 258"/>
                  <a:gd name="T48" fmla="*/ 18 w 59"/>
                  <a:gd name="T49" fmla="*/ 123 h 258"/>
                  <a:gd name="T50" fmla="*/ 18 w 59"/>
                  <a:gd name="T51" fmla="*/ 129 h 258"/>
                  <a:gd name="T52" fmla="*/ 16 w 59"/>
                  <a:gd name="T53" fmla="*/ 129 h 258"/>
                  <a:gd name="T54" fmla="*/ 13 w 59"/>
                  <a:gd name="T55" fmla="*/ 125 h 258"/>
                  <a:gd name="T56" fmla="*/ 13 w 59"/>
                  <a:gd name="T57" fmla="*/ 121 h 258"/>
                  <a:gd name="T58" fmla="*/ 11 w 59"/>
                  <a:gd name="T59" fmla="*/ 121 h 258"/>
                  <a:gd name="T60" fmla="*/ 10 w 59"/>
                  <a:gd name="T61" fmla="*/ 91 h 258"/>
                  <a:gd name="T62" fmla="*/ 11 w 59"/>
                  <a:gd name="T63" fmla="*/ 88 h 258"/>
                  <a:gd name="T64" fmla="*/ 8 w 59"/>
                  <a:gd name="T65" fmla="*/ 68 h 258"/>
                  <a:gd name="T66" fmla="*/ 6 w 59"/>
                  <a:gd name="T67" fmla="*/ 68 h 258"/>
                  <a:gd name="T68" fmla="*/ 5 w 59"/>
                  <a:gd name="T69" fmla="*/ 47 h 258"/>
                  <a:gd name="T70" fmla="*/ 0 w 59"/>
                  <a:gd name="T71" fmla="*/ 45 h 258"/>
                  <a:gd name="T72" fmla="*/ 2 w 59"/>
                  <a:gd name="T73" fmla="*/ 23 h 258"/>
                  <a:gd name="T74" fmla="*/ 11 w 59"/>
                  <a:gd name="T75" fmla="*/ 17 h 258"/>
                  <a:gd name="T76" fmla="*/ 13 w 59"/>
                  <a:gd name="T77" fmla="*/ 15 h 258"/>
                  <a:gd name="T78" fmla="*/ 13 w 59"/>
                  <a:gd name="T79" fmla="*/ 12 h 258"/>
                  <a:gd name="T80" fmla="*/ 12 w 59"/>
                  <a:gd name="T81" fmla="*/ 11 h 258"/>
                  <a:gd name="T82" fmla="*/ 11 w 59"/>
                  <a:gd name="T83" fmla="*/ 10 h 258"/>
                  <a:gd name="T84" fmla="*/ 10 w 59"/>
                  <a:gd name="T85" fmla="*/ 8 h 258"/>
                  <a:gd name="T86" fmla="*/ 9 w 59"/>
                  <a:gd name="T87" fmla="*/ 7 h 258"/>
                  <a:gd name="T88" fmla="*/ 9 w 59"/>
                  <a:gd name="T89" fmla="*/ 5 h 258"/>
                  <a:gd name="T90" fmla="*/ 10 w 59"/>
                  <a:gd name="T91" fmla="*/ 4 h 258"/>
                  <a:gd name="T92" fmla="*/ 11 w 59"/>
                  <a:gd name="T93" fmla="*/ 2 h 258"/>
                  <a:gd name="T94" fmla="*/ 13 w 59"/>
                  <a:gd name="T95" fmla="*/ 1 h 258"/>
                  <a:gd name="T96" fmla="*/ 14 w 59"/>
                  <a:gd name="T97" fmla="*/ 0 h 258"/>
                  <a:gd name="T98" fmla="*/ 16 w 59"/>
                  <a:gd name="T99" fmla="*/ 0 h 258"/>
                  <a:gd name="T100" fmla="*/ 18 w 59"/>
                  <a:gd name="T101" fmla="*/ 0 h 258"/>
                  <a:gd name="T102" fmla="*/ 20 w 59"/>
                  <a:gd name="T103" fmla="*/ 1 h 258"/>
                  <a:gd name="T104" fmla="*/ 22 w 59"/>
                  <a:gd name="T105" fmla="*/ 2 h 2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
                  <a:gd name="T160" fmla="*/ 0 h 258"/>
                  <a:gd name="T161" fmla="*/ 59 w 59"/>
                  <a:gd name="T162" fmla="*/ 258 h 2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 h="258">
                    <a:moveTo>
                      <a:pt x="45" y="5"/>
                    </a:moveTo>
                    <a:lnTo>
                      <a:pt x="45" y="11"/>
                    </a:lnTo>
                    <a:lnTo>
                      <a:pt x="45" y="13"/>
                    </a:lnTo>
                    <a:lnTo>
                      <a:pt x="47" y="18"/>
                    </a:lnTo>
                    <a:lnTo>
                      <a:pt x="45" y="19"/>
                    </a:lnTo>
                    <a:lnTo>
                      <a:pt x="46" y="22"/>
                    </a:lnTo>
                    <a:lnTo>
                      <a:pt x="43" y="28"/>
                    </a:lnTo>
                    <a:lnTo>
                      <a:pt x="43" y="31"/>
                    </a:lnTo>
                    <a:lnTo>
                      <a:pt x="54" y="37"/>
                    </a:lnTo>
                    <a:lnTo>
                      <a:pt x="59" y="90"/>
                    </a:lnTo>
                    <a:lnTo>
                      <a:pt x="52" y="99"/>
                    </a:lnTo>
                    <a:lnTo>
                      <a:pt x="55" y="129"/>
                    </a:lnTo>
                    <a:lnTo>
                      <a:pt x="51" y="132"/>
                    </a:lnTo>
                    <a:lnTo>
                      <a:pt x="50" y="178"/>
                    </a:lnTo>
                    <a:lnTo>
                      <a:pt x="46" y="224"/>
                    </a:lnTo>
                    <a:lnTo>
                      <a:pt x="47" y="227"/>
                    </a:lnTo>
                    <a:lnTo>
                      <a:pt x="57" y="236"/>
                    </a:lnTo>
                    <a:lnTo>
                      <a:pt x="56" y="237"/>
                    </a:lnTo>
                    <a:lnTo>
                      <a:pt x="52" y="238"/>
                    </a:lnTo>
                    <a:lnTo>
                      <a:pt x="46" y="237"/>
                    </a:lnTo>
                    <a:lnTo>
                      <a:pt x="41" y="233"/>
                    </a:lnTo>
                    <a:lnTo>
                      <a:pt x="36" y="232"/>
                    </a:lnTo>
                    <a:lnTo>
                      <a:pt x="36" y="239"/>
                    </a:lnTo>
                    <a:lnTo>
                      <a:pt x="33" y="239"/>
                    </a:lnTo>
                    <a:lnTo>
                      <a:pt x="37" y="247"/>
                    </a:lnTo>
                    <a:lnTo>
                      <a:pt x="36" y="257"/>
                    </a:lnTo>
                    <a:lnTo>
                      <a:pt x="32" y="258"/>
                    </a:lnTo>
                    <a:lnTo>
                      <a:pt x="26" y="250"/>
                    </a:lnTo>
                    <a:lnTo>
                      <a:pt x="26" y="243"/>
                    </a:lnTo>
                    <a:lnTo>
                      <a:pt x="23" y="242"/>
                    </a:lnTo>
                    <a:lnTo>
                      <a:pt x="21" y="183"/>
                    </a:lnTo>
                    <a:lnTo>
                      <a:pt x="23" y="177"/>
                    </a:lnTo>
                    <a:lnTo>
                      <a:pt x="17" y="137"/>
                    </a:lnTo>
                    <a:lnTo>
                      <a:pt x="13" y="136"/>
                    </a:lnTo>
                    <a:lnTo>
                      <a:pt x="10" y="95"/>
                    </a:lnTo>
                    <a:lnTo>
                      <a:pt x="0" y="90"/>
                    </a:lnTo>
                    <a:lnTo>
                      <a:pt x="4" y="46"/>
                    </a:lnTo>
                    <a:lnTo>
                      <a:pt x="22" y="34"/>
                    </a:lnTo>
                    <a:lnTo>
                      <a:pt x="26" y="31"/>
                    </a:lnTo>
                    <a:lnTo>
                      <a:pt x="26" y="25"/>
                    </a:lnTo>
                    <a:lnTo>
                      <a:pt x="24" y="23"/>
                    </a:lnTo>
                    <a:lnTo>
                      <a:pt x="22" y="20"/>
                    </a:lnTo>
                    <a:lnTo>
                      <a:pt x="21" y="17"/>
                    </a:lnTo>
                    <a:lnTo>
                      <a:pt x="19" y="14"/>
                    </a:lnTo>
                    <a:lnTo>
                      <a:pt x="19" y="10"/>
                    </a:lnTo>
                    <a:lnTo>
                      <a:pt x="21" y="8"/>
                    </a:lnTo>
                    <a:lnTo>
                      <a:pt x="23" y="4"/>
                    </a:lnTo>
                    <a:lnTo>
                      <a:pt x="26" y="1"/>
                    </a:lnTo>
                    <a:lnTo>
                      <a:pt x="29" y="0"/>
                    </a:lnTo>
                    <a:lnTo>
                      <a:pt x="33" y="0"/>
                    </a:lnTo>
                    <a:lnTo>
                      <a:pt x="37" y="0"/>
                    </a:lnTo>
                    <a:lnTo>
                      <a:pt x="41" y="1"/>
                    </a:lnTo>
                    <a:lnTo>
                      <a:pt x="45"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55" name="Freeform 106"/>
              <p:cNvSpPr>
                <a:spLocks/>
              </p:cNvSpPr>
              <p:nvPr/>
            </p:nvSpPr>
            <p:spPr bwMode="auto">
              <a:xfrm>
                <a:off x="3910" y="1460"/>
                <a:ext cx="55" cy="238"/>
              </a:xfrm>
              <a:custGeom>
                <a:avLst/>
                <a:gdLst>
                  <a:gd name="T0" fmla="*/ 42 w 109"/>
                  <a:gd name="T1" fmla="*/ 5 h 476"/>
                  <a:gd name="T2" fmla="*/ 42 w 109"/>
                  <a:gd name="T3" fmla="*/ 11 h 476"/>
                  <a:gd name="T4" fmla="*/ 42 w 109"/>
                  <a:gd name="T5" fmla="*/ 12 h 476"/>
                  <a:gd name="T6" fmla="*/ 44 w 109"/>
                  <a:gd name="T7" fmla="*/ 18 h 476"/>
                  <a:gd name="T8" fmla="*/ 42 w 109"/>
                  <a:gd name="T9" fmla="*/ 19 h 476"/>
                  <a:gd name="T10" fmla="*/ 43 w 109"/>
                  <a:gd name="T11" fmla="*/ 21 h 476"/>
                  <a:gd name="T12" fmla="*/ 41 w 109"/>
                  <a:gd name="T13" fmla="*/ 27 h 476"/>
                  <a:gd name="T14" fmla="*/ 41 w 109"/>
                  <a:gd name="T15" fmla="*/ 28 h 476"/>
                  <a:gd name="T16" fmla="*/ 51 w 109"/>
                  <a:gd name="T17" fmla="*/ 35 h 476"/>
                  <a:gd name="T18" fmla="*/ 55 w 109"/>
                  <a:gd name="T19" fmla="*/ 84 h 476"/>
                  <a:gd name="T20" fmla="*/ 49 w 109"/>
                  <a:gd name="T21" fmla="*/ 93 h 476"/>
                  <a:gd name="T22" fmla="*/ 52 w 109"/>
                  <a:gd name="T23" fmla="*/ 119 h 476"/>
                  <a:gd name="T24" fmla="*/ 48 w 109"/>
                  <a:gd name="T25" fmla="*/ 121 h 476"/>
                  <a:gd name="T26" fmla="*/ 46 w 109"/>
                  <a:gd name="T27" fmla="*/ 164 h 476"/>
                  <a:gd name="T28" fmla="*/ 44 w 109"/>
                  <a:gd name="T29" fmla="*/ 207 h 476"/>
                  <a:gd name="T30" fmla="*/ 44 w 109"/>
                  <a:gd name="T31" fmla="*/ 208 h 476"/>
                  <a:gd name="T32" fmla="*/ 54 w 109"/>
                  <a:gd name="T33" fmla="*/ 217 h 476"/>
                  <a:gd name="T34" fmla="*/ 53 w 109"/>
                  <a:gd name="T35" fmla="*/ 218 h 476"/>
                  <a:gd name="T36" fmla="*/ 49 w 109"/>
                  <a:gd name="T37" fmla="*/ 219 h 476"/>
                  <a:gd name="T38" fmla="*/ 44 w 109"/>
                  <a:gd name="T39" fmla="*/ 218 h 476"/>
                  <a:gd name="T40" fmla="*/ 38 w 109"/>
                  <a:gd name="T41" fmla="*/ 215 h 476"/>
                  <a:gd name="T42" fmla="*/ 33 w 109"/>
                  <a:gd name="T43" fmla="*/ 214 h 476"/>
                  <a:gd name="T44" fmla="*/ 33 w 109"/>
                  <a:gd name="T45" fmla="*/ 221 h 476"/>
                  <a:gd name="T46" fmla="*/ 31 w 109"/>
                  <a:gd name="T47" fmla="*/ 221 h 476"/>
                  <a:gd name="T48" fmla="*/ 35 w 109"/>
                  <a:gd name="T49" fmla="*/ 227 h 476"/>
                  <a:gd name="T50" fmla="*/ 33 w 109"/>
                  <a:gd name="T51" fmla="*/ 237 h 476"/>
                  <a:gd name="T52" fmla="*/ 29 w 109"/>
                  <a:gd name="T53" fmla="*/ 238 h 476"/>
                  <a:gd name="T54" fmla="*/ 24 w 109"/>
                  <a:gd name="T55" fmla="*/ 230 h 476"/>
                  <a:gd name="T56" fmla="*/ 24 w 109"/>
                  <a:gd name="T57" fmla="*/ 224 h 476"/>
                  <a:gd name="T58" fmla="*/ 22 w 109"/>
                  <a:gd name="T59" fmla="*/ 223 h 476"/>
                  <a:gd name="T60" fmla="*/ 20 w 109"/>
                  <a:gd name="T61" fmla="*/ 169 h 476"/>
                  <a:gd name="T62" fmla="*/ 22 w 109"/>
                  <a:gd name="T63" fmla="*/ 164 h 476"/>
                  <a:gd name="T64" fmla="*/ 15 w 109"/>
                  <a:gd name="T65" fmla="*/ 127 h 476"/>
                  <a:gd name="T66" fmla="*/ 12 w 109"/>
                  <a:gd name="T67" fmla="*/ 125 h 476"/>
                  <a:gd name="T68" fmla="*/ 10 w 109"/>
                  <a:gd name="T69" fmla="*/ 88 h 476"/>
                  <a:gd name="T70" fmla="*/ 0 w 109"/>
                  <a:gd name="T71" fmla="*/ 84 h 476"/>
                  <a:gd name="T72" fmla="*/ 5 w 109"/>
                  <a:gd name="T73" fmla="*/ 43 h 476"/>
                  <a:gd name="T74" fmla="*/ 20 w 109"/>
                  <a:gd name="T75" fmla="*/ 31 h 476"/>
                  <a:gd name="T76" fmla="*/ 24 w 109"/>
                  <a:gd name="T77" fmla="*/ 28 h 476"/>
                  <a:gd name="T78" fmla="*/ 24 w 109"/>
                  <a:gd name="T79" fmla="*/ 24 h 476"/>
                  <a:gd name="T80" fmla="*/ 22 w 109"/>
                  <a:gd name="T81" fmla="*/ 21 h 476"/>
                  <a:gd name="T82" fmla="*/ 21 w 109"/>
                  <a:gd name="T83" fmla="*/ 19 h 476"/>
                  <a:gd name="T84" fmla="*/ 19 w 109"/>
                  <a:gd name="T85" fmla="*/ 16 h 476"/>
                  <a:gd name="T86" fmla="*/ 18 w 109"/>
                  <a:gd name="T87" fmla="*/ 13 h 476"/>
                  <a:gd name="T88" fmla="*/ 18 w 109"/>
                  <a:gd name="T89" fmla="*/ 11 h 476"/>
                  <a:gd name="T90" fmla="*/ 19 w 109"/>
                  <a:gd name="T91" fmla="*/ 7 h 476"/>
                  <a:gd name="T92" fmla="*/ 21 w 109"/>
                  <a:gd name="T93" fmla="*/ 4 h 476"/>
                  <a:gd name="T94" fmla="*/ 24 w 109"/>
                  <a:gd name="T95" fmla="*/ 2 h 476"/>
                  <a:gd name="T96" fmla="*/ 28 w 109"/>
                  <a:gd name="T97" fmla="*/ 0 h 476"/>
                  <a:gd name="T98" fmla="*/ 31 w 109"/>
                  <a:gd name="T99" fmla="*/ 0 h 476"/>
                  <a:gd name="T100" fmla="*/ 35 w 109"/>
                  <a:gd name="T101" fmla="*/ 1 h 476"/>
                  <a:gd name="T102" fmla="*/ 38 w 109"/>
                  <a:gd name="T103" fmla="*/ 2 h 476"/>
                  <a:gd name="T104" fmla="*/ 42 w 109"/>
                  <a:gd name="T105" fmla="*/ 5 h 4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
                  <a:gd name="T160" fmla="*/ 0 h 476"/>
                  <a:gd name="T161" fmla="*/ 109 w 109"/>
                  <a:gd name="T162" fmla="*/ 476 h 4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 h="476">
                    <a:moveTo>
                      <a:pt x="84" y="9"/>
                    </a:moveTo>
                    <a:lnTo>
                      <a:pt x="84" y="21"/>
                    </a:lnTo>
                    <a:lnTo>
                      <a:pt x="83" y="24"/>
                    </a:lnTo>
                    <a:lnTo>
                      <a:pt x="87" y="35"/>
                    </a:lnTo>
                    <a:lnTo>
                      <a:pt x="84" y="37"/>
                    </a:lnTo>
                    <a:lnTo>
                      <a:pt x="85" y="41"/>
                    </a:lnTo>
                    <a:lnTo>
                      <a:pt x="81" y="54"/>
                    </a:lnTo>
                    <a:lnTo>
                      <a:pt x="81" y="56"/>
                    </a:lnTo>
                    <a:lnTo>
                      <a:pt x="101" y="69"/>
                    </a:lnTo>
                    <a:lnTo>
                      <a:pt x="109" y="167"/>
                    </a:lnTo>
                    <a:lnTo>
                      <a:pt x="98" y="185"/>
                    </a:lnTo>
                    <a:lnTo>
                      <a:pt x="103" y="238"/>
                    </a:lnTo>
                    <a:lnTo>
                      <a:pt x="95" y="243"/>
                    </a:lnTo>
                    <a:lnTo>
                      <a:pt x="92" y="327"/>
                    </a:lnTo>
                    <a:lnTo>
                      <a:pt x="87" y="413"/>
                    </a:lnTo>
                    <a:lnTo>
                      <a:pt x="88" y="416"/>
                    </a:lnTo>
                    <a:lnTo>
                      <a:pt x="108" y="433"/>
                    </a:lnTo>
                    <a:lnTo>
                      <a:pt x="106" y="436"/>
                    </a:lnTo>
                    <a:lnTo>
                      <a:pt x="98" y="438"/>
                    </a:lnTo>
                    <a:lnTo>
                      <a:pt x="87" y="436"/>
                    </a:lnTo>
                    <a:lnTo>
                      <a:pt x="75" y="429"/>
                    </a:lnTo>
                    <a:lnTo>
                      <a:pt x="66" y="427"/>
                    </a:lnTo>
                    <a:lnTo>
                      <a:pt x="66" y="441"/>
                    </a:lnTo>
                    <a:lnTo>
                      <a:pt x="62" y="441"/>
                    </a:lnTo>
                    <a:lnTo>
                      <a:pt x="69" y="453"/>
                    </a:lnTo>
                    <a:lnTo>
                      <a:pt x="66" y="474"/>
                    </a:lnTo>
                    <a:lnTo>
                      <a:pt x="58" y="476"/>
                    </a:lnTo>
                    <a:lnTo>
                      <a:pt x="47" y="460"/>
                    </a:lnTo>
                    <a:lnTo>
                      <a:pt x="47" y="448"/>
                    </a:lnTo>
                    <a:lnTo>
                      <a:pt x="43" y="446"/>
                    </a:lnTo>
                    <a:lnTo>
                      <a:pt x="39" y="338"/>
                    </a:lnTo>
                    <a:lnTo>
                      <a:pt x="43" y="327"/>
                    </a:lnTo>
                    <a:lnTo>
                      <a:pt x="30" y="254"/>
                    </a:lnTo>
                    <a:lnTo>
                      <a:pt x="23" y="251"/>
                    </a:lnTo>
                    <a:lnTo>
                      <a:pt x="19" y="176"/>
                    </a:lnTo>
                    <a:lnTo>
                      <a:pt x="0" y="167"/>
                    </a:lnTo>
                    <a:lnTo>
                      <a:pt x="9" y="85"/>
                    </a:lnTo>
                    <a:lnTo>
                      <a:pt x="39" y="63"/>
                    </a:lnTo>
                    <a:lnTo>
                      <a:pt x="47" y="56"/>
                    </a:lnTo>
                    <a:lnTo>
                      <a:pt x="48" y="47"/>
                    </a:lnTo>
                    <a:lnTo>
                      <a:pt x="44" y="42"/>
                    </a:lnTo>
                    <a:lnTo>
                      <a:pt x="42" y="37"/>
                    </a:lnTo>
                    <a:lnTo>
                      <a:pt x="38" y="32"/>
                    </a:lnTo>
                    <a:lnTo>
                      <a:pt x="36" y="26"/>
                    </a:lnTo>
                    <a:lnTo>
                      <a:pt x="36" y="21"/>
                    </a:lnTo>
                    <a:lnTo>
                      <a:pt x="38" y="14"/>
                    </a:lnTo>
                    <a:lnTo>
                      <a:pt x="42" y="8"/>
                    </a:lnTo>
                    <a:lnTo>
                      <a:pt x="47" y="3"/>
                    </a:lnTo>
                    <a:lnTo>
                      <a:pt x="55" y="0"/>
                    </a:lnTo>
                    <a:lnTo>
                      <a:pt x="62" y="0"/>
                    </a:lnTo>
                    <a:lnTo>
                      <a:pt x="69" y="1"/>
                    </a:lnTo>
                    <a:lnTo>
                      <a:pt x="75" y="3"/>
                    </a:lnTo>
                    <a:lnTo>
                      <a:pt x="84" y="9"/>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grpSp>
          <p:nvGrpSpPr>
            <p:cNvPr id="222" name="Group 107"/>
            <p:cNvGrpSpPr>
              <a:grpSpLocks/>
            </p:cNvGrpSpPr>
            <p:nvPr/>
          </p:nvGrpSpPr>
          <p:grpSpPr bwMode="auto">
            <a:xfrm>
              <a:off x="3682" y="1455"/>
              <a:ext cx="1595" cy="783"/>
              <a:chOff x="3682" y="1455"/>
              <a:chExt cx="1595" cy="783"/>
            </a:xfrm>
          </p:grpSpPr>
          <p:grpSp>
            <p:nvGrpSpPr>
              <p:cNvPr id="238" name="Group 108"/>
              <p:cNvGrpSpPr>
                <a:grpSpLocks/>
              </p:cNvGrpSpPr>
              <p:nvPr/>
            </p:nvGrpSpPr>
            <p:grpSpPr bwMode="auto">
              <a:xfrm>
                <a:off x="4621" y="1487"/>
                <a:ext cx="262" cy="558"/>
                <a:chOff x="4621" y="1487"/>
                <a:chExt cx="262" cy="558"/>
              </a:xfrm>
            </p:grpSpPr>
            <p:sp>
              <p:nvSpPr>
                <p:cNvPr id="244" name="Freeform 109"/>
                <p:cNvSpPr>
                  <a:spLocks/>
                </p:cNvSpPr>
                <p:nvPr/>
              </p:nvSpPr>
              <p:spPr bwMode="auto">
                <a:xfrm>
                  <a:off x="4621" y="1487"/>
                  <a:ext cx="168" cy="558"/>
                </a:xfrm>
                <a:custGeom>
                  <a:avLst/>
                  <a:gdLst>
                    <a:gd name="T0" fmla="*/ 102 w 336"/>
                    <a:gd name="T1" fmla="*/ 7 h 1115"/>
                    <a:gd name="T2" fmla="*/ 135 w 336"/>
                    <a:gd name="T3" fmla="*/ 0 h 1115"/>
                    <a:gd name="T4" fmla="*/ 148 w 336"/>
                    <a:gd name="T5" fmla="*/ 14 h 1115"/>
                    <a:gd name="T6" fmla="*/ 153 w 336"/>
                    <a:gd name="T7" fmla="*/ 10 h 1115"/>
                    <a:gd name="T8" fmla="*/ 162 w 336"/>
                    <a:gd name="T9" fmla="*/ 34 h 1115"/>
                    <a:gd name="T10" fmla="*/ 145 w 336"/>
                    <a:gd name="T11" fmla="*/ 50 h 1115"/>
                    <a:gd name="T12" fmla="*/ 143 w 336"/>
                    <a:gd name="T13" fmla="*/ 62 h 1115"/>
                    <a:gd name="T14" fmla="*/ 139 w 336"/>
                    <a:gd name="T15" fmla="*/ 63 h 1115"/>
                    <a:gd name="T16" fmla="*/ 135 w 336"/>
                    <a:gd name="T17" fmla="*/ 76 h 1115"/>
                    <a:gd name="T18" fmla="*/ 122 w 336"/>
                    <a:gd name="T19" fmla="*/ 79 h 1115"/>
                    <a:gd name="T20" fmla="*/ 122 w 336"/>
                    <a:gd name="T21" fmla="*/ 84 h 1115"/>
                    <a:gd name="T22" fmla="*/ 145 w 336"/>
                    <a:gd name="T23" fmla="*/ 100 h 1115"/>
                    <a:gd name="T24" fmla="*/ 162 w 336"/>
                    <a:gd name="T25" fmla="*/ 180 h 1115"/>
                    <a:gd name="T26" fmla="*/ 148 w 336"/>
                    <a:gd name="T27" fmla="*/ 201 h 1115"/>
                    <a:gd name="T28" fmla="*/ 148 w 336"/>
                    <a:gd name="T29" fmla="*/ 347 h 1115"/>
                    <a:gd name="T30" fmla="*/ 131 w 336"/>
                    <a:gd name="T31" fmla="*/ 353 h 1115"/>
                    <a:gd name="T32" fmla="*/ 127 w 336"/>
                    <a:gd name="T33" fmla="*/ 377 h 1115"/>
                    <a:gd name="T34" fmla="*/ 120 w 336"/>
                    <a:gd name="T35" fmla="*/ 438 h 1115"/>
                    <a:gd name="T36" fmla="*/ 120 w 336"/>
                    <a:gd name="T37" fmla="*/ 472 h 1115"/>
                    <a:gd name="T38" fmla="*/ 148 w 336"/>
                    <a:gd name="T39" fmla="*/ 492 h 1115"/>
                    <a:gd name="T40" fmla="*/ 167 w 336"/>
                    <a:gd name="T41" fmla="*/ 502 h 1115"/>
                    <a:gd name="T42" fmla="*/ 168 w 336"/>
                    <a:gd name="T43" fmla="*/ 509 h 1115"/>
                    <a:gd name="T44" fmla="*/ 125 w 336"/>
                    <a:gd name="T45" fmla="*/ 499 h 1115"/>
                    <a:gd name="T46" fmla="*/ 120 w 336"/>
                    <a:gd name="T47" fmla="*/ 493 h 1115"/>
                    <a:gd name="T48" fmla="*/ 116 w 336"/>
                    <a:gd name="T49" fmla="*/ 499 h 1115"/>
                    <a:gd name="T50" fmla="*/ 111 w 336"/>
                    <a:gd name="T51" fmla="*/ 499 h 1115"/>
                    <a:gd name="T52" fmla="*/ 106 w 336"/>
                    <a:gd name="T53" fmla="*/ 476 h 1115"/>
                    <a:gd name="T54" fmla="*/ 102 w 336"/>
                    <a:gd name="T55" fmla="*/ 370 h 1115"/>
                    <a:gd name="T56" fmla="*/ 93 w 336"/>
                    <a:gd name="T57" fmla="*/ 370 h 1115"/>
                    <a:gd name="T58" fmla="*/ 70 w 336"/>
                    <a:gd name="T59" fmla="*/ 464 h 1115"/>
                    <a:gd name="T60" fmla="*/ 70 w 336"/>
                    <a:gd name="T61" fmla="*/ 522 h 1115"/>
                    <a:gd name="T62" fmla="*/ 60 w 336"/>
                    <a:gd name="T63" fmla="*/ 551 h 1115"/>
                    <a:gd name="T64" fmla="*/ 51 w 336"/>
                    <a:gd name="T65" fmla="*/ 558 h 1115"/>
                    <a:gd name="T66" fmla="*/ 46 w 336"/>
                    <a:gd name="T67" fmla="*/ 542 h 1115"/>
                    <a:gd name="T68" fmla="*/ 52 w 336"/>
                    <a:gd name="T69" fmla="*/ 526 h 1115"/>
                    <a:gd name="T70" fmla="*/ 60 w 336"/>
                    <a:gd name="T71" fmla="*/ 489 h 1115"/>
                    <a:gd name="T72" fmla="*/ 61 w 336"/>
                    <a:gd name="T73" fmla="*/ 355 h 1115"/>
                    <a:gd name="T74" fmla="*/ 69 w 336"/>
                    <a:gd name="T75" fmla="*/ 224 h 1115"/>
                    <a:gd name="T76" fmla="*/ 55 w 336"/>
                    <a:gd name="T77" fmla="*/ 213 h 1115"/>
                    <a:gd name="T78" fmla="*/ 55 w 336"/>
                    <a:gd name="T79" fmla="*/ 194 h 1115"/>
                    <a:gd name="T80" fmla="*/ 55 w 336"/>
                    <a:gd name="T81" fmla="*/ 159 h 1115"/>
                    <a:gd name="T82" fmla="*/ 37 w 336"/>
                    <a:gd name="T83" fmla="*/ 168 h 1115"/>
                    <a:gd name="T84" fmla="*/ 52 w 336"/>
                    <a:gd name="T85" fmla="*/ 191 h 1115"/>
                    <a:gd name="T86" fmla="*/ 52 w 336"/>
                    <a:gd name="T87" fmla="*/ 210 h 1115"/>
                    <a:gd name="T88" fmla="*/ 36 w 336"/>
                    <a:gd name="T89" fmla="*/ 198 h 1115"/>
                    <a:gd name="T90" fmla="*/ 26 w 336"/>
                    <a:gd name="T91" fmla="*/ 185 h 1115"/>
                    <a:gd name="T92" fmla="*/ 18 w 336"/>
                    <a:gd name="T93" fmla="*/ 188 h 1115"/>
                    <a:gd name="T94" fmla="*/ 0 w 336"/>
                    <a:gd name="T95" fmla="*/ 166 h 1115"/>
                    <a:gd name="T96" fmla="*/ 0 w 336"/>
                    <a:gd name="T97" fmla="*/ 159 h 1115"/>
                    <a:gd name="T98" fmla="*/ 9 w 336"/>
                    <a:gd name="T99" fmla="*/ 155 h 1115"/>
                    <a:gd name="T100" fmla="*/ 30 w 336"/>
                    <a:gd name="T101" fmla="*/ 131 h 1115"/>
                    <a:gd name="T102" fmla="*/ 52 w 336"/>
                    <a:gd name="T103" fmla="*/ 110 h 1115"/>
                    <a:gd name="T104" fmla="*/ 81 w 336"/>
                    <a:gd name="T105" fmla="*/ 85 h 1115"/>
                    <a:gd name="T106" fmla="*/ 102 w 336"/>
                    <a:gd name="T107" fmla="*/ 77 h 1115"/>
                    <a:gd name="T108" fmla="*/ 102 w 336"/>
                    <a:gd name="T109" fmla="*/ 59 h 1115"/>
                    <a:gd name="T110" fmla="*/ 93 w 336"/>
                    <a:gd name="T111" fmla="*/ 50 h 1115"/>
                    <a:gd name="T112" fmla="*/ 93 w 336"/>
                    <a:gd name="T113" fmla="*/ 28 h 1115"/>
                    <a:gd name="T114" fmla="*/ 88 w 336"/>
                    <a:gd name="T115" fmla="*/ 24 h 1115"/>
                    <a:gd name="T116" fmla="*/ 102 w 336"/>
                    <a:gd name="T117" fmla="*/ 7 h 1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6"/>
                    <a:gd name="T178" fmla="*/ 0 h 1115"/>
                    <a:gd name="T179" fmla="*/ 336 w 336"/>
                    <a:gd name="T180" fmla="*/ 1115 h 1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6" h="1115">
                      <a:moveTo>
                        <a:pt x="204" y="14"/>
                      </a:moveTo>
                      <a:lnTo>
                        <a:pt x="269" y="0"/>
                      </a:lnTo>
                      <a:lnTo>
                        <a:pt x="295" y="28"/>
                      </a:lnTo>
                      <a:lnTo>
                        <a:pt x="306" y="19"/>
                      </a:lnTo>
                      <a:lnTo>
                        <a:pt x="324" y="67"/>
                      </a:lnTo>
                      <a:lnTo>
                        <a:pt x="289" y="99"/>
                      </a:lnTo>
                      <a:lnTo>
                        <a:pt x="286" y="123"/>
                      </a:lnTo>
                      <a:lnTo>
                        <a:pt x="277" y="126"/>
                      </a:lnTo>
                      <a:lnTo>
                        <a:pt x="269" y="151"/>
                      </a:lnTo>
                      <a:lnTo>
                        <a:pt x="244" y="157"/>
                      </a:lnTo>
                      <a:lnTo>
                        <a:pt x="244" y="167"/>
                      </a:lnTo>
                      <a:lnTo>
                        <a:pt x="289" y="200"/>
                      </a:lnTo>
                      <a:lnTo>
                        <a:pt x="324" y="360"/>
                      </a:lnTo>
                      <a:lnTo>
                        <a:pt x="295" y="401"/>
                      </a:lnTo>
                      <a:lnTo>
                        <a:pt x="295" y="694"/>
                      </a:lnTo>
                      <a:lnTo>
                        <a:pt x="261" y="706"/>
                      </a:lnTo>
                      <a:lnTo>
                        <a:pt x="254" y="753"/>
                      </a:lnTo>
                      <a:lnTo>
                        <a:pt x="240" y="876"/>
                      </a:lnTo>
                      <a:lnTo>
                        <a:pt x="240" y="943"/>
                      </a:lnTo>
                      <a:lnTo>
                        <a:pt x="295" y="984"/>
                      </a:lnTo>
                      <a:lnTo>
                        <a:pt x="334" y="1004"/>
                      </a:lnTo>
                      <a:lnTo>
                        <a:pt x="336" y="1018"/>
                      </a:lnTo>
                      <a:lnTo>
                        <a:pt x="250" y="998"/>
                      </a:lnTo>
                      <a:lnTo>
                        <a:pt x="240" y="985"/>
                      </a:lnTo>
                      <a:lnTo>
                        <a:pt x="232" y="998"/>
                      </a:lnTo>
                      <a:lnTo>
                        <a:pt x="222" y="998"/>
                      </a:lnTo>
                      <a:lnTo>
                        <a:pt x="213" y="952"/>
                      </a:lnTo>
                      <a:lnTo>
                        <a:pt x="204" y="739"/>
                      </a:lnTo>
                      <a:lnTo>
                        <a:pt x="187" y="739"/>
                      </a:lnTo>
                      <a:lnTo>
                        <a:pt x="139" y="928"/>
                      </a:lnTo>
                      <a:lnTo>
                        <a:pt x="139" y="1044"/>
                      </a:lnTo>
                      <a:lnTo>
                        <a:pt x="120" y="1102"/>
                      </a:lnTo>
                      <a:lnTo>
                        <a:pt x="102" y="1115"/>
                      </a:lnTo>
                      <a:lnTo>
                        <a:pt x="92" y="1084"/>
                      </a:lnTo>
                      <a:lnTo>
                        <a:pt x="105" y="1051"/>
                      </a:lnTo>
                      <a:lnTo>
                        <a:pt x="120" y="978"/>
                      </a:lnTo>
                      <a:lnTo>
                        <a:pt x="123" y="710"/>
                      </a:lnTo>
                      <a:lnTo>
                        <a:pt x="138" y="448"/>
                      </a:lnTo>
                      <a:lnTo>
                        <a:pt x="110" y="425"/>
                      </a:lnTo>
                      <a:lnTo>
                        <a:pt x="110" y="388"/>
                      </a:lnTo>
                      <a:lnTo>
                        <a:pt x="110" y="317"/>
                      </a:lnTo>
                      <a:lnTo>
                        <a:pt x="73" y="335"/>
                      </a:lnTo>
                      <a:lnTo>
                        <a:pt x="105" y="381"/>
                      </a:lnTo>
                      <a:lnTo>
                        <a:pt x="105" y="420"/>
                      </a:lnTo>
                      <a:lnTo>
                        <a:pt x="72" y="395"/>
                      </a:lnTo>
                      <a:lnTo>
                        <a:pt x="53" y="369"/>
                      </a:lnTo>
                      <a:lnTo>
                        <a:pt x="36" y="375"/>
                      </a:lnTo>
                      <a:lnTo>
                        <a:pt x="0" y="331"/>
                      </a:lnTo>
                      <a:lnTo>
                        <a:pt x="0" y="317"/>
                      </a:lnTo>
                      <a:lnTo>
                        <a:pt x="18" y="309"/>
                      </a:lnTo>
                      <a:lnTo>
                        <a:pt x="60" y="262"/>
                      </a:lnTo>
                      <a:lnTo>
                        <a:pt x="105" y="220"/>
                      </a:lnTo>
                      <a:lnTo>
                        <a:pt x="161" y="169"/>
                      </a:lnTo>
                      <a:lnTo>
                        <a:pt x="204" y="153"/>
                      </a:lnTo>
                      <a:lnTo>
                        <a:pt x="204" y="118"/>
                      </a:lnTo>
                      <a:lnTo>
                        <a:pt x="187" y="100"/>
                      </a:lnTo>
                      <a:lnTo>
                        <a:pt x="187" y="55"/>
                      </a:lnTo>
                      <a:lnTo>
                        <a:pt x="176" y="47"/>
                      </a:lnTo>
                      <a:lnTo>
                        <a:pt x="204" y="14"/>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45" name="Freeform 110"/>
                <p:cNvSpPr>
                  <a:spLocks/>
                </p:cNvSpPr>
                <p:nvPr/>
              </p:nvSpPr>
              <p:spPr bwMode="auto">
                <a:xfrm>
                  <a:off x="4760" y="1491"/>
                  <a:ext cx="123" cy="533"/>
                </a:xfrm>
                <a:custGeom>
                  <a:avLst/>
                  <a:gdLst>
                    <a:gd name="T0" fmla="*/ 29 w 246"/>
                    <a:gd name="T1" fmla="*/ 10 h 1067"/>
                    <a:gd name="T2" fmla="*/ 29 w 246"/>
                    <a:gd name="T3" fmla="*/ 23 h 1067"/>
                    <a:gd name="T4" fmla="*/ 31 w 246"/>
                    <a:gd name="T5" fmla="*/ 27 h 1067"/>
                    <a:gd name="T6" fmla="*/ 26 w 246"/>
                    <a:gd name="T7" fmla="*/ 38 h 1067"/>
                    <a:gd name="T8" fmla="*/ 29 w 246"/>
                    <a:gd name="T9" fmla="*/ 41 h 1067"/>
                    <a:gd name="T10" fmla="*/ 28 w 246"/>
                    <a:gd name="T11" fmla="*/ 45 h 1067"/>
                    <a:gd name="T12" fmla="*/ 31 w 246"/>
                    <a:gd name="T13" fmla="*/ 60 h 1067"/>
                    <a:gd name="T14" fmla="*/ 31 w 246"/>
                    <a:gd name="T15" fmla="*/ 62 h 1067"/>
                    <a:gd name="T16" fmla="*/ 10 w 246"/>
                    <a:gd name="T17" fmla="*/ 76 h 1067"/>
                    <a:gd name="T18" fmla="*/ 0 w 246"/>
                    <a:gd name="T19" fmla="*/ 187 h 1067"/>
                    <a:gd name="T20" fmla="*/ 13 w 246"/>
                    <a:gd name="T21" fmla="*/ 206 h 1067"/>
                    <a:gd name="T22" fmla="*/ 8 w 246"/>
                    <a:gd name="T23" fmla="*/ 267 h 1067"/>
                    <a:gd name="T24" fmla="*/ 16 w 246"/>
                    <a:gd name="T25" fmla="*/ 273 h 1067"/>
                    <a:gd name="T26" fmla="*/ 20 w 246"/>
                    <a:gd name="T27" fmla="*/ 366 h 1067"/>
                    <a:gd name="T28" fmla="*/ 27 w 246"/>
                    <a:gd name="T29" fmla="*/ 461 h 1067"/>
                    <a:gd name="T30" fmla="*/ 25 w 246"/>
                    <a:gd name="T31" fmla="*/ 467 h 1067"/>
                    <a:gd name="T32" fmla="*/ 3 w 246"/>
                    <a:gd name="T33" fmla="*/ 484 h 1067"/>
                    <a:gd name="T34" fmla="*/ 5 w 246"/>
                    <a:gd name="T35" fmla="*/ 487 h 1067"/>
                    <a:gd name="T36" fmla="*/ 13 w 246"/>
                    <a:gd name="T37" fmla="*/ 491 h 1067"/>
                    <a:gd name="T38" fmla="*/ 26 w 246"/>
                    <a:gd name="T39" fmla="*/ 487 h 1067"/>
                    <a:gd name="T40" fmla="*/ 39 w 246"/>
                    <a:gd name="T41" fmla="*/ 481 h 1067"/>
                    <a:gd name="T42" fmla="*/ 49 w 246"/>
                    <a:gd name="T43" fmla="*/ 477 h 1067"/>
                    <a:gd name="T44" fmla="*/ 49 w 246"/>
                    <a:gd name="T45" fmla="*/ 493 h 1067"/>
                    <a:gd name="T46" fmla="*/ 53 w 246"/>
                    <a:gd name="T47" fmla="*/ 494 h 1067"/>
                    <a:gd name="T48" fmla="*/ 46 w 246"/>
                    <a:gd name="T49" fmla="*/ 508 h 1067"/>
                    <a:gd name="T50" fmla="*/ 49 w 246"/>
                    <a:gd name="T51" fmla="*/ 530 h 1067"/>
                    <a:gd name="T52" fmla="*/ 57 w 246"/>
                    <a:gd name="T53" fmla="*/ 533 h 1067"/>
                    <a:gd name="T54" fmla="*/ 70 w 246"/>
                    <a:gd name="T55" fmla="*/ 515 h 1067"/>
                    <a:gd name="T56" fmla="*/ 70 w 246"/>
                    <a:gd name="T57" fmla="*/ 501 h 1067"/>
                    <a:gd name="T58" fmla="*/ 74 w 246"/>
                    <a:gd name="T59" fmla="*/ 500 h 1067"/>
                    <a:gd name="T60" fmla="*/ 79 w 246"/>
                    <a:gd name="T61" fmla="*/ 378 h 1067"/>
                    <a:gd name="T62" fmla="*/ 74 w 246"/>
                    <a:gd name="T63" fmla="*/ 366 h 1067"/>
                    <a:gd name="T64" fmla="*/ 89 w 246"/>
                    <a:gd name="T65" fmla="*/ 284 h 1067"/>
                    <a:gd name="T66" fmla="*/ 97 w 246"/>
                    <a:gd name="T67" fmla="*/ 281 h 1067"/>
                    <a:gd name="T68" fmla="*/ 101 w 246"/>
                    <a:gd name="T69" fmla="*/ 196 h 1067"/>
                    <a:gd name="T70" fmla="*/ 123 w 246"/>
                    <a:gd name="T71" fmla="*/ 186 h 1067"/>
                    <a:gd name="T72" fmla="*/ 114 w 246"/>
                    <a:gd name="T73" fmla="*/ 95 h 1067"/>
                    <a:gd name="T74" fmla="*/ 79 w 246"/>
                    <a:gd name="T75" fmla="*/ 71 h 1067"/>
                    <a:gd name="T76" fmla="*/ 70 w 246"/>
                    <a:gd name="T77" fmla="*/ 62 h 1067"/>
                    <a:gd name="T78" fmla="*/ 70 w 246"/>
                    <a:gd name="T79" fmla="*/ 53 h 1067"/>
                    <a:gd name="T80" fmla="*/ 73 w 246"/>
                    <a:gd name="T81" fmla="*/ 47 h 1067"/>
                    <a:gd name="T82" fmla="*/ 77 w 246"/>
                    <a:gd name="T83" fmla="*/ 42 h 1067"/>
                    <a:gd name="T84" fmla="*/ 81 w 246"/>
                    <a:gd name="T85" fmla="*/ 36 h 1067"/>
                    <a:gd name="T86" fmla="*/ 83 w 246"/>
                    <a:gd name="T87" fmla="*/ 29 h 1067"/>
                    <a:gd name="T88" fmla="*/ 83 w 246"/>
                    <a:gd name="T89" fmla="*/ 23 h 1067"/>
                    <a:gd name="T90" fmla="*/ 81 w 246"/>
                    <a:gd name="T91" fmla="*/ 16 h 1067"/>
                    <a:gd name="T92" fmla="*/ 76 w 246"/>
                    <a:gd name="T93" fmla="*/ 9 h 1067"/>
                    <a:gd name="T94" fmla="*/ 70 w 246"/>
                    <a:gd name="T95" fmla="*/ 3 h 1067"/>
                    <a:gd name="T96" fmla="*/ 62 w 246"/>
                    <a:gd name="T97" fmla="*/ 0 h 1067"/>
                    <a:gd name="T98" fmla="*/ 54 w 246"/>
                    <a:gd name="T99" fmla="*/ 0 h 1067"/>
                    <a:gd name="T100" fmla="*/ 46 w 246"/>
                    <a:gd name="T101" fmla="*/ 1 h 1067"/>
                    <a:gd name="T102" fmla="*/ 39 w 246"/>
                    <a:gd name="T103" fmla="*/ 3 h 1067"/>
                    <a:gd name="T104" fmla="*/ 29 w 246"/>
                    <a:gd name="T105" fmla="*/ 10 h 10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1067"/>
                    <a:gd name="T161" fmla="*/ 246 w 246"/>
                    <a:gd name="T162" fmla="*/ 1067 h 10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1067">
                      <a:moveTo>
                        <a:pt x="57" y="21"/>
                      </a:moveTo>
                      <a:lnTo>
                        <a:pt x="57" y="47"/>
                      </a:lnTo>
                      <a:lnTo>
                        <a:pt x="61" y="55"/>
                      </a:lnTo>
                      <a:lnTo>
                        <a:pt x="51" y="77"/>
                      </a:lnTo>
                      <a:lnTo>
                        <a:pt x="57" y="83"/>
                      </a:lnTo>
                      <a:lnTo>
                        <a:pt x="56" y="91"/>
                      </a:lnTo>
                      <a:lnTo>
                        <a:pt x="63" y="120"/>
                      </a:lnTo>
                      <a:lnTo>
                        <a:pt x="63" y="125"/>
                      </a:lnTo>
                      <a:lnTo>
                        <a:pt x="20" y="153"/>
                      </a:lnTo>
                      <a:lnTo>
                        <a:pt x="0" y="375"/>
                      </a:lnTo>
                      <a:lnTo>
                        <a:pt x="26" y="413"/>
                      </a:lnTo>
                      <a:lnTo>
                        <a:pt x="15" y="534"/>
                      </a:lnTo>
                      <a:lnTo>
                        <a:pt x="32" y="546"/>
                      </a:lnTo>
                      <a:lnTo>
                        <a:pt x="40" y="733"/>
                      </a:lnTo>
                      <a:lnTo>
                        <a:pt x="54" y="923"/>
                      </a:lnTo>
                      <a:lnTo>
                        <a:pt x="49" y="935"/>
                      </a:lnTo>
                      <a:lnTo>
                        <a:pt x="5" y="969"/>
                      </a:lnTo>
                      <a:lnTo>
                        <a:pt x="9" y="975"/>
                      </a:lnTo>
                      <a:lnTo>
                        <a:pt x="26" y="983"/>
                      </a:lnTo>
                      <a:lnTo>
                        <a:pt x="52" y="975"/>
                      </a:lnTo>
                      <a:lnTo>
                        <a:pt x="77" y="963"/>
                      </a:lnTo>
                      <a:lnTo>
                        <a:pt x="97" y="955"/>
                      </a:lnTo>
                      <a:lnTo>
                        <a:pt x="97" y="987"/>
                      </a:lnTo>
                      <a:lnTo>
                        <a:pt x="106" y="988"/>
                      </a:lnTo>
                      <a:lnTo>
                        <a:pt x="91" y="1017"/>
                      </a:lnTo>
                      <a:lnTo>
                        <a:pt x="98" y="1061"/>
                      </a:lnTo>
                      <a:lnTo>
                        <a:pt x="114" y="1067"/>
                      </a:lnTo>
                      <a:lnTo>
                        <a:pt x="139" y="1030"/>
                      </a:lnTo>
                      <a:lnTo>
                        <a:pt x="139" y="1003"/>
                      </a:lnTo>
                      <a:lnTo>
                        <a:pt x="148" y="1000"/>
                      </a:lnTo>
                      <a:lnTo>
                        <a:pt x="158" y="756"/>
                      </a:lnTo>
                      <a:lnTo>
                        <a:pt x="148" y="732"/>
                      </a:lnTo>
                      <a:lnTo>
                        <a:pt x="177" y="569"/>
                      </a:lnTo>
                      <a:lnTo>
                        <a:pt x="194" y="563"/>
                      </a:lnTo>
                      <a:lnTo>
                        <a:pt x="202" y="392"/>
                      </a:lnTo>
                      <a:lnTo>
                        <a:pt x="246" y="373"/>
                      </a:lnTo>
                      <a:lnTo>
                        <a:pt x="227" y="190"/>
                      </a:lnTo>
                      <a:lnTo>
                        <a:pt x="157" y="142"/>
                      </a:lnTo>
                      <a:lnTo>
                        <a:pt x="139" y="124"/>
                      </a:lnTo>
                      <a:lnTo>
                        <a:pt x="139" y="107"/>
                      </a:lnTo>
                      <a:lnTo>
                        <a:pt x="145" y="94"/>
                      </a:lnTo>
                      <a:lnTo>
                        <a:pt x="153" y="84"/>
                      </a:lnTo>
                      <a:lnTo>
                        <a:pt x="161" y="72"/>
                      </a:lnTo>
                      <a:lnTo>
                        <a:pt x="165" y="59"/>
                      </a:lnTo>
                      <a:lnTo>
                        <a:pt x="165" y="46"/>
                      </a:lnTo>
                      <a:lnTo>
                        <a:pt x="161" y="32"/>
                      </a:lnTo>
                      <a:lnTo>
                        <a:pt x="152" y="18"/>
                      </a:lnTo>
                      <a:lnTo>
                        <a:pt x="139" y="7"/>
                      </a:lnTo>
                      <a:lnTo>
                        <a:pt x="124" y="0"/>
                      </a:lnTo>
                      <a:lnTo>
                        <a:pt x="107" y="0"/>
                      </a:lnTo>
                      <a:lnTo>
                        <a:pt x="91" y="2"/>
                      </a:lnTo>
                      <a:lnTo>
                        <a:pt x="77" y="7"/>
                      </a:lnTo>
                      <a:lnTo>
                        <a:pt x="57" y="21"/>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239" name="Freeform 111"/>
              <p:cNvSpPr>
                <a:spLocks/>
              </p:cNvSpPr>
              <p:nvPr/>
            </p:nvSpPr>
            <p:spPr bwMode="auto">
              <a:xfrm>
                <a:off x="5137" y="1578"/>
                <a:ext cx="140" cy="660"/>
              </a:xfrm>
              <a:custGeom>
                <a:avLst/>
                <a:gdLst>
                  <a:gd name="T0" fmla="*/ 49 w 279"/>
                  <a:gd name="T1" fmla="*/ 10 h 1320"/>
                  <a:gd name="T2" fmla="*/ 82 w 279"/>
                  <a:gd name="T3" fmla="*/ 0 h 1320"/>
                  <a:gd name="T4" fmla="*/ 106 w 279"/>
                  <a:gd name="T5" fmla="*/ 0 h 1320"/>
                  <a:gd name="T6" fmla="*/ 128 w 279"/>
                  <a:gd name="T7" fmla="*/ 5 h 1320"/>
                  <a:gd name="T8" fmla="*/ 137 w 279"/>
                  <a:gd name="T9" fmla="*/ 28 h 1320"/>
                  <a:gd name="T10" fmla="*/ 137 w 279"/>
                  <a:gd name="T11" fmla="*/ 47 h 1320"/>
                  <a:gd name="T12" fmla="*/ 124 w 279"/>
                  <a:gd name="T13" fmla="*/ 71 h 1320"/>
                  <a:gd name="T14" fmla="*/ 115 w 279"/>
                  <a:gd name="T15" fmla="*/ 71 h 1320"/>
                  <a:gd name="T16" fmla="*/ 128 w 279"/>
                  <a:gd name="T17" fmla="*/ 97 h 1320"/>
                  <a:gd name="T18" fmla="*/ 140 w 279"/>
                  <a:gd name="T19" fmla="*/ 141 h 1320"/>
                  <a:gd name="T20" fmla="*/ 140 w 279"/>
                  <a:gd name="T21" fmla="*/ 180 h 1320"/>
                  <a:gd name="T22" fmla="*/ 137 w 279"/>
                  <a:gd name="T23" fmla="*/ 227 h 1320"/>
                  <a:gd name="T24" fmla="*/ 128 w 279"/>
                  <a:gd name="T25" fmla="*/ 275 h 1320"/>
                  <a:gd name="T26" fmla="*/ 112 w 279"/>
                  <a:gd name="T27" fmla="*/ 278 h 1320"/>
                  <a:gd name="T28" fmla="*/ 112 w 279"/>
                  <a:gd name="T29" fmla="*/ 292 h 1320"/>
                  <a:gd name="T30" fmla="*/ 103 w 279"/>
                  <a:gd name="T31" fmla="*/ 298 h 1320"/>
                  <a:gd name="T32" fmla="*/ 103 w 279"/>
                  <a:gd name="T33" fmla="*/ 345 h 1320"/>
                  <a:gd name="T34" fmla="*/ 95 w 279"/>
                  <a:gd name="T35" fmla="*/ 354 h 1320"/>
                  <a:gd name="T36" fmla="*/ 95 w 279"/>
                  <a:gd name="T37" fmla="*/ 443 h 1320"/>
                  <a:gd name="T38" fmla="*/ 95 w 279"/>
                  <a:gd name="T39" fmla="*/ 499 h 1320"/>
                  <a:gd name="T40" fmla="*/ 107 w 279"/>
                  <a:gd name="T41" fmla="*/ 562 h 1320"/>
                  <a:gd name="T42" fmla="*/ 112 w 279"/>
                  <a:gd name="T43" fmla="*/ 642 h 1320"/>
                  <a:gd name="T44" fmla="*/ 98 w 279"/>
                  <a:gd name="T45" fmla="*/ 649 h 1320"/>
                  <a:gd name="T46" fmla="*/ 98 w 279"/>
                  <a:gd name="T47" fmla="*/ 658 h 1320"/>
                  <a:gd name="T48" fmla="*/ 74 w 279"/>
                  <a:gd name="T49" fmla="*/ 658 h 1320"/>
                  <a:gd name="T50" fmla="*/ 71 w 279"/>
                  <a:gd name="T51" fmla="*/ 654 h 1320"/>
                  <a:gd name="T52" fmla="*/ 61 w 279"/>
                  <a:gd name="T53" fmla="*/ 654 h 1320"/>
                  <a:gd name="T54" fmla="*/ 61 w 279"/>
                  <a:gd name="T55" fmla="*/ 660 h 1320"/>
                  <a:gd name="T56" fmla="*/ 44 w 279"/>
                  <a:gd name="T57" fmla="*/ 658 h 1320"/>
                  <a:gd name="T58" fmla="*/ 7 w 279"/>
                  <a:gd name="T59" fmla="*/ 654 h 1320"/>
                  <a:gd name="T60" fmla="*/ 7 w 279"/>
                  <a:gd name="T61" fmla="*/ 649 h 1320"/>
                  <a:gd name="T62" fmla="*/ 41 w 279"/>
                  <a:gd name="T63" fmla="*/ 637 h 1320"/>
                  <a:gd name="T64" fmla="*/ 41 w 279"/>
                  <a:gd name="T65" fmla="*/ 624 h 1320"/>
                  <a:gd name="T66" fmla="*/ 12 w 279"/>
                  <a:gd name="T67" fmla="*/ 619 h 1320"/>
                  <a:gd name="T68" fmla="*/ 12 w 279"/>
                  <a:gd name="T69" fmla="*/ 610 h 1320"/>
                  <a:gd name="T70" fmla="*/ 32 w 279"/>
                  <a:gd name="T71" fmla="*/ 598 h 1320"/>
                  <a:gd name="T72" fmla="*/ 32 w 279"/>
                  <a:gd name="T73" fmla="*/ 508 h 1320"/>
                  <a:gd name="T74" fmla="*/ 24 w 279"/>
                  <a:gd name="T75" fmla="*/ 426 h 1320"/>
                  <a:gd name="T76" fmla="*/ 27 w 279"/>
                  <a:gd name="T77" fmla="*/ 343 h 1320"/>
                  <a:gd name="T78" fmla="*/ 28 w 279"/>
                  <a:gd name="T79" fmla="*/ 298 h 1320"/>
                  <a:gd name="T80" fmla="*/ 24 w 279"/>
                  <a:gd name="T81" fmla="*/ 283 h 1320"/>
                  <a:gd name="T82" fmla="*/ 24 w 279"/>
                  <a:gd name="T83" fmla="*/ 219 h 1320"/>
                  <a:gd name="T84" fmla="*/ 0 w 279"/>
                  <a:gd name="T85" fmla="*/ 204 h 1320"/>
                  <a:gd name="T86" fmla="*/ 0 w 279"/>
                  <a:gd name="T87" fmla="*/ 195 h 1320"/>
                  <a:gd name="T88" fmla="*/ 53 w 279"/>
                  <a:gd name="T89" fmla="*/ 107 h 1320"/>
                  <a:gd name="T90" fmla="*/ 78 w 279"/>
                  <a:gd name="T91" fmla="*/ 94 h 1320"/>
                  <a:gd name="T92" fmla="*/ 75 w 279"/>
                  <a:gd name="T93" fmla="*/ 89 h 1320"/>
                  <a:gd name="T94" fmla="*/ 58 w 279"/>
                  <a:gd name="T95" fmla="*/ 86 h 1320"/>
                  <a:gd name="T96" fmla="*/ 58 w 279"/>
                  <a:gd name="T97" fmla="*/ 80 h 1320"/>
                  <a:gd name="T98" fmla="*/ 53 w 279"/>
                  <a:gd name="T99" fmla="*/ 78 h 1320"/>
                  <a:gd name="T100" fmla="*/ 53 w 279"/>
                  <a:gd name="T101" fmla="*/ 71 h 1320"/>
                  <a:gd name="T102" fmla="*/ 49 w 279"/>
                  <a:gd name="T103" fmla="*/ 68 h 1320"/>
                  <a:gd name="T104" fmla="*/ 53 w 279"/>
                  <a:gd name="T105" fmla="*/ 66 h 1320"/>
                  <a:gd name="T106" fmla="*/ 49 w 279"/>
                  <a:gd name="T107" fmla="*/ 63 h 1320"/>
                  <a:gd name="T108" fmla="*/ 58 w 279"/>
                  <a:gd name="T109" fmla="*/ 47 h 1320"/>
                  <a:gd name="T110" fmla="*/ 53 w 279"/>
                  <a:gd name="T111" fmla="*/ 40 h 1320"/>
                  <a:gd name="T112" fmla="*/ 58 w 279"/>
                  <a:gd name="T113" fmla="*/ 30 h 1320"/>
                  <a:gd name="T114" fmla="*/ 49 w 279"/>
                  <a:gd name="T115" fmla="*/ 24 h 1320"/>
                  <a:gd name="T116" fmla="*/ 49 w 279"/>
                  <a:gd name="T117" fmla="*/ 10 h 13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9"/>
                  <a:gd name="T178" fmla="*/ 0 h 1320"/>
                  <a:gd name="T179" fmla="*/ 279 w 279"/>
                  <a:gd name="T180" fmla="*/ 1320 h 13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9" h="1320">
                    <a:moveTo>
                      <a:pt x="98" y="19"/>
                    </a:moveTo>
                    <a:lnTo>
                      <a:pt x="163" y="0"/>
                    </a:lnTo>
                    <a:lnTo>
                      <a:pt x="212" y="0"/>
                    </a:lnTo>
                    <a:lnTo>
                      <a:pt x="255" y="11"/>
                    </a:lnTo>
                    <a:lnTo>
                      <a:pt x="273" y="56"/>
                    </a:lnTo>
                    <a:lnTo>
                      <a:pt x="273" y="95"/>
                    </a:lnTo>
                    <a:lnTo>
                      <a:pt x="247" y="142"/>
                    </a:lnTo>
                    <a:lnTo>
                      <a:pt x="229" y="141"/>
                    </a:lnTo>
                    <a:lnTo>
                      <a:pt x="256" y="194"/>
                    </a:lnTo>
                    <a:lnTo>
                      <a:pt x="279" y="282"/>
                    </a:lnTo>
                    <a:lnTo>
                      <a:pt x="279" y="360"/>
                    </a:lnTo>
                    <a:lnTo>
                      <a:pt x="273" y="455"/>
                    </a:lnTo>
                    <a:lnTo>
                      <a:pt x="255" y="550"/>
                    </a:lnTo>
                    <a:lnTo>
                      <a:pt x="223" y="555"/>
                    </a:lnTo>
                    <a:lnTo>
                      <a:pt x="223" y="584"/>
                    </a:lnTo>
                    <a:lnTo>
                      <a:pt x="206" y="595"/>
                    </a:lnTo>
                    <a:lnTo>
                      <a:pt x="206" y="690"/>
                    </a:lnTo>
                    <a:lnTo>
                      <a:pt x="189" y="709"/>
                    </a:lnTo>
                    <a:lnTo>
                      <a:pt x="189" y="886"/>
                    </a:lnTo>
                    <a:lnTo>
                      <a:pt x="189" y="998"/>
                    </a:lnTo>
                    <a:lnTo>
                      <a:pt x="214" y="1124"/>
                    </a:lnTo>
                    <a:lnTo>
                      <a:pt x="223" y="1284"/>
                    </a:lnTo>
                    <a:lnTo>
                      <a:pt x="196" y="1297"/>
                    </a:lnTo>
                    <a:lnTo>
                      <a:pt x="196" y="1315"/>
                    </a:lnTo>
                    <a:lnTo>
                      <a:pt x="148" y="1315"/>
                    </a:lnTo>
                    <a:lnTo>
                      <a:pt x="141" y="1308"/>
                    </a:lnTo>
                    <a:lnTo>
                      <a:pt x="122" y="1308"/>
                    </a:lnTo>
                    <a:lnTo>
                      <a:pt x="121" y="1320"/>
                    </a:lnTo>
                    <a:lnTo>
                      <a:pt x="88" y="1315"/>
                    </a:lnTo>
                    <a:lnTo>
                      <a:pt x="14" y="1308"/>
                    </a:lnTo>
                    <a:lnTo>
                      <a:pt x="14" y="1297"/>
                    </a:lnTo>
                    <a:lnTo>
                      <a:pt x="81" y="1273"/>
                    </a:lnTo>
                    <a:lnTo>
                      <a:pt x="81" y="1248"/>
                    </a:lnTo>
                    <a:lnTo>
                      <a:pt x="23" y="1238"/>
                    </a:lnTo>
                    <a:lnTo>
                      <a:pt x="23" y="1220"/>
                    </a:lnTo>
                    <a:lnTo>
                      <a:pt x="64" y="1196"/>
                    </a:lnTo>
                    <a:lnTo>
                      <a:pt x="64" y="1017"/>
                    </a:lnTo>
                    <a:lnTo>
                      <a:pt x="47" y="853"/>
                    </a:lnTo>
                    <a:lnTo>
                      <a:pt x="53" y="687"/>
                    </a:lnTo>
                    <a:lnTo>
                      <a:pt x="55" y="595"/>
                    </a:lnTo>
                    <a:lnTo>
                      <a:pt x="48" y="566"/>
                    </a:lnTo>
                    <a:lnTo>
                      <a:pt x="48" y="438"/>
                    </a:lnTo>
                    <a:lnTo>
                      <a:pt x="0" y="408"/>
                    </a:lnTo>
                    <a:lnTo>
                      <a:pt x="0" y="390"/>
                    </a:lnTo>
                    <a:lnTo>
                      <a:pt x="106" y="214"/>
                    </a:lnTo>
                    <a:lnTo>
                      <a:pt x="155" y="189"/>
                    </a:lnTo>
                    <a:lnTo>
                      <a:pt x="149" y="178"/>
                    </a:lnTo>
                    <a:lnTo>
                      <a:pt x="115" y="172"/>
                    </a:lnTo>
                    <a:lnTo>
                      <a:pt x="115" y="160"/>
                    </a:lnTo>
                    <a:lnTo>
                      <a:pt x="106" y="155"/>
                    </a:lnTo>
                    <a:lnTo>
                      <a:pt x="106" y="142"/>
                    </a:lnTo>
                    <a:lnTo>
                      <a:pt x="98" y="136"/>
                    </a:lnTo>
                    <a:lnTo>
                      <a:pt x="106" y="131"/>
                    </a:lnTo>
                    <a:lnTo>
                      <a:pt x="98" y="126"/>
                    </a:lnTo>
                    <a:lnTo>
                      <a:pt x="115" y="95"/>
                    </a:lnTo>
                    <a:lnTo>
                      <a:pt x="106" y="79"/>
                    </a:lnTo>
                    <a:lnTo>
                      <a:pt x="115" y="61"/>
                    </a:lnTo>
                    <a:lnTo>
                      <a:pt x="98" y="48"/>
                    </a:lnTo>
                    <a:lnTo>
                      <a:pt x="98" y="19"/>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40" name="Freeform 112"/>
              <p:cNvSpPr>
                <a:spLocks/>
              </p:cNvSpPr>
              <p:nvPr/>
            </p:nvSpPr>
            <p:spPr bwMode="auto">
              <a:xfrm>
                <a:off x="3682" y="1573"/>
                <a:ext cx="103" cy="353"/>
              </a:xfrm>
              <a:custGeom>
                <a:avLst/>
                <a:gdLst>
                  <a:gd name="T0" fmla="*/ 40 w 207"/>
                  <a:gd name="T1" fmla="*/ 5 h 705"/>
                  <a:gd name="T2" fmla="*/ 35 w 207"/>
                  <a:gd name="T3" fmla="*/ 24 h 705"/>
                  <a:gd name="T4" fmla="*/ 38 w 207"/>
                  <a:gd name="T5" fmla="*/ 26 h 705"/>
                  <a:gd name="T6" fmla="*/ 41 w 207"/>
                  <a:gd name="T7" fmla="*/ 33 h 705"/>
                  <a:gd name="T8" fmla="*/ 46 w 207"/>
                  <a:gd name="T9" fmla="*/ 45 h 705"/>
                  <a:gd name="T10" fmla="*/ 41 w 207"/>
                  <a:gd name="T11" fmla="*/ 48 h 705"/>
                  <a:gd name="T12" fmla="*/ 18 w 207"/>
                  <a:gd name="T13" fmla="*/ 66 h 705"/>
                  <a:gd name="T14" fmla="*/ 3 w 207"/>
                  <a:gd name="T15" fmla="*/ 173 h 705"/>
                  <a:gd name="T16" fmla="*/ 0 w 207"/>
                  <a:gd name="T17" fmla="*/ 192 h 705"/>
                  <a:gd name="T18" fmla="*/ 6 w 207"/>
                  <a:gd name="T19" fmla="*/ 203 h 705"/>
                  <a:gd name="T20" fmla="*/ 11 w 207"/>
                  <a:gd name="T21" fmla="*/ 204 h 705"/>
                  <a:gd name="T22" fmla="*/ 11 w 207"/>
                  <a:gd name="T23" fmla="*/ 188 h 705"/>
                  <a:gd name="T24" fmla="*/ 11 w 207"/>
                  <a:gd name="T25" fmla="*/ 196 h 705"/>
                  <a:gd name="T26" fmla="*/ 17 w 207"/>
                  <a:gd name="T27" fmla="*/ 190 h 705"/>
                  <a:gd name="T28" fmla="*/ 20 w 207"/>
                  <a:gd name="T29" fmla="*/ 177 h 705"/>
                  <a:gd name="T30" fmla="*/ 34 w 207"/>
                  <a:gd name="T31" fmla="*/ 269 h 705"/>
                  <a:gd name="T32" fmla="*/ 40 w 207"/>
                  <a:gd name="T33" fmla="*/ 325 h 705"/>
                  <a:gd name="T34" fmla="*/ 36 w 207"/>
                  <a:gd name="T35" fmla="*/ 351 h 705"/>
                  <a:gd name="T36" fmla="*/ 53 w 207"/>
                  <a:gd name="T37" fmla="*/ 347 h 705"/>
                  <a:gd name="T38" fmla="*/ 48 w 207"/>
                  <a:gd name="T39" fmla="*/ 315 h 705"/>
                  <a:gd name="T40" fmla="*/ 55 w 207"/>
                  <a:gd name="T41" fmla="*/ 272 h 705"/>
                  <a:gd name="T42" fmla="*/ 57 w 207"/>
                  <a:gd name="T43" fmla="*/ 314 h 705"/>
                  <a:gd name="T44" fmla="*/ 60 w 207"/>
                  <a:gd name="T45" fmla="*/ 344 h 705"/>
                  <a:gd name="T46" fmla="*/ 74 w 207"/>
                  <a:gd name="T47" fmla="*/ 344 h 705"/>
                  <a:gd name="T48" fmla="*/ 78 w 207"/>
                  <a:gd name="T49" fmla="*/ 269 h 705"/>
                  <a:gd name="T50" fmla="*/ 85 w 207"/>
                  <a:gd name="T51" fmla="*/ 262 h 705"/>
                  <a:gd name="T52" fmla="*/ 101 w 207"/>
                  <a:gd name="T53" fmla="*/ 269 h 705"/>
                  <a:gd name="T54" fmla="*/ 92 w 207"/>
                  <a:gd name="T55" fmla="*/ 180 h 705"/>
                  <a:gd name="T56" fmla="*/ 94 w 207"/>
                  <a:gd name="T57" fmla="*/ 163 h 705"/>
                  <a:gd name="T58" fmla="*/ 92 w 207"/>
                  <a:gd name="T59" fmla="*/ 119 h 705"/>
                  <a:gd name="T60" fmla="*/ 69 w 207"/>
                  <a:gd name="T61" fmla="*/ 59 h 705"/>
                  <a:gd name="T62" fmla="*/ 68 w 207"/>
                  <a:gd name="T63" fmla="*/ 38 h 705"/>
                  <a:gd name="T64" fmla="*/ 74 w 207"/>
                  <a:gd name="T65" fmla="*/ 35 h 705"/>
                  <a:gd name="T66" fmla="*/ 78 w 207"/>
                  <a:gd name="T67" fmla="*/ 29 h 705"/>
                  <a:gd name="T68" fmla="*/ 75 w 207"/>
                  <a:gd name="T69" fmla="*/ 5 h 705"/>
                  <a:gd name="T70" fmla="*/ 62 w 207"/>
                  <a:gd name="T71" fmla="*/ 1 h 705"/>
                  <a:gd name="T72" fmla="*/ 52 w 207"/>
                  <a:gd name="T73" fmla="*/ 3 h 7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705"/>
                  <a:gd name="T113" fmla="*/ 207 w 207"/>
                  <a:gd name="T114" fmla="*/ 705 h 7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705">
                    <a:moveTo>
                      <a:pt x="104" y="5"/>
                    </a:moveTo>
                    <a:lnTo>
                      <a:pt x="81" y="9"/>
                    </a:lnTo>
                    <a:lnTo>
                      <a:pt x="71" y="34"/>
                    </a:lnTo>
                    <a:lnTo>
                      <a:pt x="71" y="47"/>
                    </a:lnTo>
                    <a:lnTo>
                      <a:pt x="81" y="47"/>
                    </a:lnTo>
                    <a:lnTo>
                      <a:pt x="77" y="52"/>
                    </a:lnTo>
                    <a:lnTo>
                      <a:pt x="81" y="55"/>
                    </a:lnTo>
                    <a:lnTo>
                      <a:pt x="83" y="66"/>
                    </a:lnTo>
                    <a:lnTo>
                      <a:pt x="86" y="69"/>
                    </a:lnTo>
                    <a:lnTo>
                      <a:pt x="93" y="90"/>
                    </a:lnTo>
                    <a:lnTo>
                      <a:pt x="93" y="95"/>
                    </a:lnTo>
                    <a:lnTo>
                      <a:pt x="83" y="95"/>
                    </a:lnTo>
                    <a:lnTo>
                      <a:pt x="67" y="122"/>
                    </a:lnTo>
                    <a:lnTo>
                      <a:pt x="36" y="131"/>
                    </a:lnTo>
                    <a:lnTo>
                      <a:pt x="22" y="153"/>
                    </a:lnTo>
                    <a:lnTo>
                      <a:pt x="7" y="346"/>
                    </a:lnTo>
                    <a:lnTo>
                      <a:pt x="13" y="349"/>
                    </a:lnTo>
                    <a:lnTo>
                      <a:pt x="0" y="383"/>
                    </a:lnTo>
                    <a:lnTo>
                      <a:pt x="7" y="405"/>
                    </a:lnTo>
                    <a:lnTo>
                      <a:pt x="13" y="405"/>
                    </a:lnTo>
                    <a:lnTo>
                      <a:pt x="17" y="408"/>
                    </a:lnTo>
                    <a:lnTo>
                      <a:pt x="22" y="408"/>
                    </a:lnTo>
                    <a:lnTo>
                      <a:pt x="20" y="388"/>
                    </a:lnTo>
                    <a:lnTo>
                      <a:pt x="22" y="375"/>
                    </a:lnTo>
                    <a:lnTo>
                      <a:pt x="26" y="385"/>
                    </a:lnTo>
                    <a:lnTo>
                      <a:pt x="22" y="392"/>
                    </a:lnTo>
                    <a:lnTo>
                      <a:pt x="26" y="397"/>
                    </a:lnTo>
                    <a:lnTo>
                      <a:pt x="34" y="380"/>
                    </a:lnTo>
                    <a:lnTo>
                      <a:pt x="28" y="352"/>
                    </a:lnTo>
                    <a:lnTo>
                      <a:pt x="40" y="354"/>
                    </a:lnTo>
                    <a:lnTo>
                      <a:pt x="34" y="528"/>
                    </a:lnTo>
                    <a:lnTo>
                      <a:pt x="68" y="538"/>
                    </a:lnTo>
                    <a:lnTo>
                      <a:pt x="83" y="640"/>
                    </a:lnTo>
                    <a:lnTo>
                      <a:pt x="81" y="650"/>
                    </a:lnTo>
                    <a:lnTo>
                      <a:pt x="73" y="694"/>
                    </a:lnTo>
                    <a:lnTo>
                      <a:pt x="73" y="701"/>
                    </a:lnTo>
                    <a:lnTo>
                      <a:pt x="97" y="705"/>
                    </a:lnTo>
                    <a:lnTo>
                      <a:pt x="106" y="694"/>
                    </a:lnTo>
                    <a:lnTo>
                      <a:pt x="101" y="655"/>
                    </a:lnTo>
                    <a:lnTo>
                      <a:pt x="97" y="630"/>
                    </a:lnTo>
                    <a:lnTo>
                      <a:pt x="107" y="542"/>
                    </a:lnTo>
                    <a:lnTo>
                      <a:pt x="110" y="543"/>
                    </a:lnTo>
                    <a:lnTo>
                      <a:pt x="120" y="575"/>
                    </a:lnTo>
                    <a:lnTo>
                      <a:pt x="114" y="627"/>
                    </a:lnTo>
                    <a:lnTo>
                      <a:pt x="106" y="632"/>
                    </a:lnTo>
                    <a:lnTo>
                      <a:pt x="120" y="687"/>
                    </a:lnTo>
                    <a:lnTo>
                      <a:pt x="143" y="694"/>
                    </a:lnTo>
                    <a:lnTo>
                      <a:pt x="148" y="688"/>
                    </a:lnTo>
                    <a:lnTo>
                      <a:pt x="130" y="632"/>
                    </a:lnTo>
                    <a:lnTo>
                      <a:pt x="157" y="538"/>
                    </a:lnTo>
                    <a:lnTo>
                      <a:pt x="170" y="531"/>
                    </a:lnTo>
                    <a:lnTo>
                      <a:pt x="170" y="524"/>
                    </a:lnTo>
                    <a:lnTo>
                      <a:pt x="194" y="525"/>
                    </a:lnTo>
                    <a:lnTo>
                      <a:pt x="202" y="538"/>
                    </a:lnTo>
                    <a:lnTo>
                      <a:pt x="207" y="531"/>
                    </a:lnTo>
                    <a:lnTo>
                      <a:pt x="184" y="360"/>
                    </a:lnTo>
                    <a:lnTo>
                      <a:pt x="188" y="360"/>
                    </a:lnTo>
                    <a:lnTo>
                      <a:pt x="188" y="326"/>
                    </a:lnTo>
                    <a:lnTo>
                      <a:pt x="190" y="321"/>
                    </a:lnTo>
                    <a:lnTo>
                      <a:pt x="184" y="237"/>
                    </a:lnTo>
                    <a:lnTo>
                      <a:pt x="178" y="137"/>
                    </a:lnTo>
                    <a:lnTo>
                      <a:pt x="138" y="117"/>
                    </a:lnTo>
                    <a:lnTo>
                      <a:pt x="127" y="95"/>
                    </a:lnTo>
                    <a:lnTo>
                      <a:pt x="137" y="76"/>
                    </a:lnTo>
                    <a:lnTo>
                      <a:pt x="143" y="77"/>
                    </a:lnTo>
                    <a:lnTo>
                      <a:pt x="148" y="69"/>
                    </a:lnTo>
                    <a:lnTo>
                      <a:pt x="148" y="58"/>
                    </a:lnTo>
                    <a:lnTo>
                      <a:pt x="157" y="57"/>
                    </a:lnTo>
                    <a:lnTo>
                      <a:pt x="161" y="28"/>
                    </a:lnTo>
                    <a:lnTo>
                      <a:pt x="151" y="9"/>
                    </a:lnTo>
                    <a:lnTo>
                      <a:pt x="141" y="1"/>
                    </a:lnTo>
                    <a:lnTo>
                      <a:pt x="125" y="1"/>
                    </a:lnTo>
                    <a:lnTo>
                      <a:pt x="115" y="0"/>
                    </a:lnTo>
                    <a:lnTo>
                      <a:pt x="104" y="5"/>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41" name="Freeform 113"/>
              <p:cNvSpPr>
                <a:spLocks/>
              </p:cNvSpPr>
              <p:nvPr/>
            </p:nvSpPr>
            <p:spPr bwMode="auto">
              <a:xfrm>
                <a:off x="4413" y="1490"/>
                <a:ext cx="74" cy="351"/>
              </a:xfrm>
              <a:custGeom>
                <a:avLst/>
                <a:gdLst>
                  <a:gd name="T0" fmla="*/ 25 w 148"/>
                  <a:gd name="T1" fmla="*/ 4 h 703"/>
                  <a:gd name="T2" fmla="*/ 43 w 148"/>
                  <a:gd name="T3" fmla="*/ 0 h 703"/>
                  <a:gd name="T4" fmla="*/ 56 w 148"/>
                  <a:gd name="T5" fmla="*/ 0 h 703"/>
                  <a:gd name="T6" fmla="*/ 68 w 148"/>
                  <a:gd name="T7" fmla="*/ 2 h 703"/>
                  <a:gd name="T8" fmla="*/ 73 w 148"/>
                  <a:gd name="T9" fmla="*/ 14 h 703"/>
                  <a:gd name="T10" fmla="*/ 73 w 148"/>
                  <a:gd name="T11" fmla="*/ 25 h 703"/>
                  <a:gd name="T12" fmla="*/ 66 w 148"/>
                  <a:gd name="T13" fmla="*/ 37 h 703"/>
                  <a:gd name="T14" fmla="*/ 61 w 148"/>
                  <a:gd name="T15" fmla="*/ 37 h 703"/>
                  <a:gd name="T16" fmla="*/ 68 w 148"/>
                  <a:gd name="T17" fmla="*/ 51 h 703"/>
                  <a:gd name="T18" fmla="*/ 74 w 148"/>
                  <a:gd name="T19" fmla="*/ 75 h 703"/>
                  <a:gd name="T20" fmla="*/ 74 w 148"/>
                  <a:gd name="T21" fmla="*/ 95 h 703"/>
                  <a:gd name="T22" fmla="*/ 73 w 148"/>
                  <a:gd name="T23" fmla="*/ 121 h 703"/>
                  <a:gd name="T24" fmla="*/ 68 w 148"/>
                  <a:gd name="T25" fmla="*/ 146 h 703"/>
                  <a:gd name="T26" fmla="*/ 59 w 148"/>
                  <a:gd name="T27" fmla="*/ 147 h 703"/>
                  <a:gd name="T28" fmla="*/ 59 w 148"/>
                  <a:gd name="T29" fmla="*/ 154 h 703"/>
                  <a:gd name="T30" fmla="*/ 54 w 148"/>
                  <a:gd name="T31" fmla="*/ 158 h 703"/>
                  <a:gd name="T32" fmla="*/ 54 w 148"/>
                  <a:gd name="T33" fmla="*/ 183 h 703"/>
                  <a:gd name="T34" fmla="*/ 49 w 148"/>
                  <a:gd name="T35" fmla="*/ 188 h 703"/>
                  <a:gd name="T36" fmla="*/ 49 w 148"/>
                  <a:gd name="T37" fmla="*/ 236 h 703"/>
                  <a:gd name="T38" fmla="*/ 49 w 148"/>
                  <a:gd name="T39" fmla="*/ 266 h 703"/>
                  <a:gd name="T40" fmla="*/ 56 w 148"/>
                  <a:gd name="T41" fmla="*/ 299 h 703"/>
                  <a:gd name="T42" fmla="*/ 59 w 148"/>
                  <a:gd name="T43" fmla="*/ 342 h 703"/>
                  <a:gd name="T44" fmla="*/ 52 w 148"/>
                  <a:gd name="T45" fmla="*/ 345 h 703"/>
                  <a:gd name="T46" fmla="*/ 52 w 148"/>
                  <a:gd name="T47" fmla="*/ 350 h 703"/>
                  <a:gd name="T48" fmla="*/ 39 w 148"/>
                  <a:gd name="T49" fmla="*/ 350 h 703"/>
                  <a:gd name="T50" fmla="*/ 37 w 148"/>
                  <a:gd name="T51" fmla="*/ 349 h 703"/>
                  <a:gd name="T52" fmla="*/ 33 w 148"/>
                  <a:gd name="T53" fmla="*/ 349 h 703"/>
                  <a:gd name="T54" fmla="*/ 32 w 148"/>
                  <a:gd name="T55" fmla="*/ 351 h 703"/>
                  <a:gd name="T56" fmla="*/ 23 w 148"/>
                  <a:gd name="T57" fmla="*/ 350 h 703"/>
                  <a:gd name="T58" fmla="*/ 3 w 148"/>
                  <a:gd name="T59" fmla="*/ 349 h 703"/>
                  <a:gd name="T60" fmla="*/ 3 w 148"/>
                  <a:gd name="T61" fmla="*/ 345 h 703"/>
                  <a:gd name="T62" fmla="*/ 21 w 148"/>
                  <a:gd name="T63" fmla="*/ 339 h 703"/>
                  <a:gd name="T64" fmla="*/ 21 w 148"/>
                  <a:gd name="T65" fmla="*/ 333 h 703"/>
                  <a:gd name="T66" fmla="*/ 5 w 148"/>
                  <a:gd name="T67" fmla="*/ 329 h 703"/>
                  <a:gd name="T68" fmla="*/ 5 w 148"/>
                  <a:gd name="T69" fmla="*/ 325 h 703"/>
                  <a:gd name="T70" fmla="*/ 17 w 148"/>
                  <a:gd name="T71" fmla="*/ 319 h 703"/>
                  <a:gd name="T72" fmla="*/ 17 w 148"/>
                  <a:gd name="T73" fmla="*/ 270 h 703"/>
                  <a:gd name="T74" fmla="*/ 12 w 148"/>
                  <a:gd name="T75" fmla="*/ 226 h 703"/>
                  <a:gd name="T76" fmla="*/ 14 w 148"/>
                  <a:gd name="T77" fmla="*/ 182 h 703"/>
                  <a:gd name="T78" fmla="*/ 14 w 148"/>
                  <a:gd name="T79" fmla="*/ 158 h 703"/>
                  <a:gd name="T80" fmla="*/ 12 w 148"/>
                  <a:gd name="T81" fmla="*/ 150 h 703"/>
                  <a:gd name="T82" fmla="*/ 12 w 148"/>
                  <a:gd name="T83" fmla="*/ 116 h 703"/>
                  <a:gd name="T84" fmla="*/ 0 w 148"/>
                  <a:gd name="T85" fmla="*/ 108 h 703"/>
                  <a:gd name="T86" fmla="*/ 0 w 148"/>
                  <a:gd name="T87" fmla="*/ 104 h 703"/>
                  <a:gd name="T88" fmla="*/ 28 w 148"/>
                  <a:gd name="T89" fmla="*/ 56 h 703"/>
                  <a:gd name="T90" fmla="*/ 41 w 148"/>
                  <a:gd name="T91" fmla="*/ 50 h 703"/>
                  <a:gd name="T92" fmla="*/ 39 w 148"/>
                  <a:gd name="T93" fmla="*/ 47 h 703"/>
                  <a:gd name="T94" fmla="*/ 30 w 148"/>
                  <a:gd name="T95" fmla="*/ 45 h 703"/>
                  <a:gd name="T96" fmla="*/ 30 w 148"/>
                  <a:gd name="T97" fmla="*/ 42 h 703"/>
                  <a:gd name="T98" fmla="*/ 28 w 148"/>
                  <a:gd name="T99" fmla="*/ 40 h 703"/>
                  <a:gd name="T100" fmla="*/ 28 w 148"/>
                  <a:gd name="T101" fmla="*/ 37 h 703"/>
                  <a:gd name="T102" fmla="*/ 25 w 148"/>
                  <a:gd name="T103" fmla="*/ 36 h 703"/>
                  <a:gd name="T104" fmla="*/ 28 w 148"/>
                  <a:gd name="T105" fmla="*/ 34 h 703"/>
                  <a:gd name="T106" fmla="*/ 26 w 148"/>
                  <a:gd name="T107" fmla="*/ 33 h 703"/>
                  <a:gd name="T108" fmla="*/ 30 w 148"/>
                  <a:gd name="T109" fmla="*/ 25 h 703"/>
                  <a:gd name="T110" fmla="*/ 28 w 148"/>
                  <a:gd name="T111" fmla="*/ 20 h 703"/>
                  <a:gd name="T112" fmla="*/ 30 w 148"/>
                  <a:gd name="T113" fmla="*/ 16 h 703"/>
                  <a:gd name="T114" fmla="*/ 26 w 148"/>
                  <a:gd name="T115" fmla="*/ 12 h 703"/>
                  <a:gd name="T116" fmla="*/ 25 w 148"/>
                  <a:gd name="T117" fmla="*/ 4 h 7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703"/>
                  <a:gd name="T179" fmla="*/ 148 w 148"/>
                  <a:gd name="T180" fmla="*/ 703 h 7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703">
                    <a:moveTo>
                      <a:pt x="51" y="9"/>
                    </a:moveTo>
                    <a:lnTo>
                      <a:pt x="86" y="0"/>
                    </a:lnTo>
                    <a:lnTo>
                      <a:pt x="112" y="0"/>
                    </a:lnTo>
                    <a:lnTo>
                      <a:pt x="136" y="5"/>
                    </a:lnTo>
                    <a:lnTo>
                      <a:pt x="145" y="29"/>
                    </a:lnTo>
                    <a:lnTo>
                      <a:pt x="145" y="51"/>
                    </a:lnTo>
                    <a:lnTo>
                      <a:pt x="131" y="75"/>
                    </a:lnTo>
                    <a:lnTo>
                      <a:pt x="122" y="75"/>
                    </a:lnTo>
                    <a:lnTo>
                      <a:pt x="136" y="103"/>
                    </a:lnTo>
                    <a:lnTo>
                      <a:pt x="148" y="150"/>
                    </a:lnTo>
                    <a:lnTo>
                      <a:pt x="148" y="190"/>
                    </a:lnTo>
                    <a:lnTo>
                      <a:pt x="145" y="242"/>
                    </a:lnTo>
                    <a:lnTo>
                      <a:pt x="136" y="292"/>
                    </a:lnTo>
                    <a:lnTo>
                      <a:pt x="118" y="294"/>
                    </a:lnTo>
                    <a:lnTo>
                      <a:pt x="118" y="309"/>
                    </a:lnTo>
                    <a:lnTo>
                      <a:pt x="109" y="316"/>
                    </a:lnTo>
                    <a:lnTo>
                      <a:pt x="109" y="367"/>
                    </a:lnTo>
                    <a:lnTo>
                      <a:pt x="99" y="377"/>
                    </a:lnTo>
                    <a:lnTo>
                      <a:pt x="99" y="472"/>
                    </a:lnTo>
                    <a:lnTo>
                      <a:pt x="99" y="532"/>
                    </a:lnTo>
                    <a:lnTo>
                      <a:pt x="113" y="598"/>
                    </a:lnTo>
                    <a:lnTo>
                      <a:pt x="118" y="685"/>
                    </a:lnTo>
                    <a:lnTo>
                      <a:pt x="104" y="691"/>
                    </a:lnTo>
                    <a:lnTo>
                      <a:pt x="104" y="701"/>
                    </a:lnTo>
                    <a:lnTo>
                      <a:pt x="79" y="701"/>
                    </a:lnTo>
                    <a:lnTo>
                      <a:pt x="75" y="698"/>
                    </a:lnTo>
                    <a:lnTo>
                      <a:pt x="65" y="698"/>
                    </a:lnTo>
                    <a:lnTo>
                      <a:pt x="64" y="703"/>
                    </a:lnTo>
                    <a:lnTo>
                      <a:pt x="46" y="701"/>
                    </a:lnTo>
                    <a:lnTo>
                      <a:pt x="7" y="698"/>
                    </a:lnTo>
                    <a:lnTo>
                      <a:pt x="7" y="691"/>
                    </a:lnTo>
                    <a:lnTo>
                      <a:pt x="42" y="678"/>
                    </a:lnTo>
                    <a:lnTo>
                      <a:pt x="42" y="666"/>
                    </a:lnTo>
                    <a:lnTo>
                      <a:pt x="11" y="659"/>
                    </a:lnTo>
                    <a:lnTo>
                      <a:pt x="11" y="650"/>
                    </a:lnTo>
                    <a:lnTo>
                      <a:pt x="33" y="638"/>
                    </a:lnTo>
                    <a:lnTo>
                      <a:pt x="33" y="541"/>
                    </a:lnTo>
                    <a:lnTo>
                      <a:pt x="25" y="453"/>
                    </a:lnTo>
                    <a:lnTo>
                      <a:pt x="28" y="365"/>
                    </a:lnTo>
                    <a:lnTo>
                      <a:pt x="29" y="316"/>
                    </a:lnTo>
                    <a:lnTo>
                      <a:pt x="25" y="300"/>
                    </a:lnTo>
                    <a:lnTo>
                      <a:pt x="25" y="232"/>
                    </a:lnTo>
                    <a:lnTo>
                      <a:pt x="0" y="216"/>
                    </a:lnTo>
                    <a:lnTo>
                      <a:pt x="0" y="208"/>
                    </a:lnTo>
                    <a:lnTo>
                      <a:pt x="56" y="113"/>
                    </a:lnTo>
                    <a:lnTo>
                      <a:pt x="83" y="101"/>
                    </a:lnTo>
                    <a:lnTo>
                      <a:pt x="79" y="94"/>
                    </a:lnTo>
                    <a:lnTo>
                      <a:pt x="60" y="90"/>
                    </a:lnTo>
                    <a:lnTo>
                      <a:pt x="60" y="85"/>
                    </a:lnTo>
                    <a:lnTo>
                      <a:pt x="56" y="81"/>
                    </a:lnTo>
                    <a:lnTo>
                      <a:pt x="56" y="75"/>
                    </a:lnTo>
                    <a:lnTo>
                      <a:pt x="51" y="73"/>
                    </a:lnTo>
                    <a:lnTo>
                      <a:pt x="56" y="69"/>
                    </a:lnTo>
                    <a:lnTo>
                      <a:pt x="52" y="66"/>
                    </a:lnTo>
                    <a:lnTo>
                      <a:pt x="60" y="51"/>
                    </a:lnTo>
                    <a:lnTo>
                      <a:pt x="56" y="41"/>
                    </a:lnTo>
                    <a:lnTo>
                      <a:pt x="60" y="32"/>
                    </a:lnTo>
                    <a:lnTo>
                      <a:pt x="52" y="25"/>
                    </a:lnTo>
                    <a:lnTo>
                      <a:pt x="51" y="9"/>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42" name="Freeform 114"/>
              <p:cNvSpPr>
                <a:spLocks/>
              </p:cNvSpPr>
              <p:nvPr/>
            </p:nvSpPr>
            <p:spPr bwMode="auto">
              <a:xfrm>
                <a:off x="4307" y="1455"/>
                <a:ext cx="99" cy="314"/>
              </a:xfrm>
              <a:custGeom>
                <a:avLst/>
                <a:gdLst>
                  <a:gd name="T0" fmla="*/ 61 w 197"/>
                  <a:gd name="T1" fmla="*/ 4 h 629"/>
                  <a:gd name="T2" fmla="*/ 65 w 197"/>
                  <a:gd name="T3" fmla="*/ 21 h 629"/>
                  <a:gd name="T4" fmla="*/ 62 w 197"/>
                  <a:gd name="T5" fmla="*/ 23 h 629"/>
                  <a:gd name="T6" fmla="*/ 59 w 197"/>
                  <a:gd name="T7" fmla="*/ 29 h 629"/>
                  <a:gd name="T8" fmla="*/ 54 w 197"/>
                  <a:gd name="T9" fmla="*/ 40 h 629"/>
                  <a:gd name="T10" fmla="*/ 59 w 197"/>
                  <a:gd name="T11" fmla="*/ 42 h 629"/>
                  <a:gd name="T12" fmla="*/ 82 w 197"/>
                  <a:gd name="T13" fmla="*/ 58 h 629"/>
                  <a:gd name="T14" fmla="*/ 96 w 197"/>
                  <a:gd name="T15" fmla="*/ 154 h 629"/>
                  <a:gd name="T16" fmla="*/ 99 w 197"/>
                  <a:gd name="T17" fmla="*/ 170 h 629"/>
                  <a:gd name="T18" fmla="*/ 93 w 197"/>
                  <a:gd name="T19" fmla="*/ 179 h 629"/>
                  <a:gd name="T20" fmla="*/ 88 w 197"/>
                  <a:gd name="T21" fmla="*/ 182 h 629"/>
                  <a:gd name="T22" fmla="*/ 88 w 197"/>
                  <a:gd name="T23" fmla="*/ 167 h 629"/>
                  <a:gd name="T24" fmla="*/ 88 w 197"/>
                  <a:gd name="T25" fmla="*/ 174 h 629"/>
                  <a:gd name="T26" fmla="*/ 83 w 197"/>
                  <a:gd name="T27" fmla="*/ 169 h 629"/>
                  <a:gd name="T28" fmla="*/ 80 w 197"/>
                  <a:gd name="T29" fmla="*/ 157 h 629"/>
                  <a:gd name="T30" fmla="*/ 66 w 197"/>
                  <a:gd name="T31" fmla="*/ 239 h 629"/>
                  <a:gd name="T32" fmla="*/ 61 w 197"/>
                  <a:gd name="T33" fmla="*/ 290 h 629"/>
                  <a:gd name="T34" fmla="*/ 64 w 197"/>
                  <a:gd name="T35" fmla="*/ 312 h 629"/>
                  <a:gd name="T36" fmla="*/ 48 w 197"/>
                  <a:gd name="T37" fmla="*/ 309 h 629"/>
                  <a:gd name="T38" fmla="*/ 52 w 197"/>
                  <a:gd name="T39" fmla="*/ 280 h 629"/>
                  <a:gd name="T40" fmla="*/ 46 w 197"/>
                  <a:gd name="T41" fmla="*/ 242 h 629"/>
                  <a:gd name="T42" fmla="*/ 45 w 197"/>
                  <a:gd name="T43" fmla="*/ 279 h 629"/>
                  <a:gd name="T44" fmla="*/ 42 w 197"/>
                  <a:gd name="T45" fmla="*/ 306 h 629"/>
                  <a:gd name="T46" fmla="*/ 28 w 197"/>
                  <a:gd name="T47" fmla="*/ 307 h 629"/>
                  <a:gd name="T48" fmla="*/ 24 w 197"/>
                  <a:gd name="T49" fmla="*/ 239 h 629"/>
                  <a:gd name="T50" fmla="*/ 17 w 197"/>
                  <a:gd name="T51" fmla="*/ 233 h 629"/>
                  <a:gd name="T52" fmla="*/ 3 w 197"/>
                  <a:gd name="T53" fmla="*/ 239 h 629"/>
                  <a:gd name="T54" fmla="*/ 11 w 197"/>
                  <a:gd name="T55" fmla="*/ 160 h 629"/>
                  <a:gd name="T56" fmla="*/ 9 w 197"/>
                  <a:gd name="T57" fmla="*/ 144 h 629"/>
                  <a:gd name="T58" fmla="*/ 11 w 197"/>
                  <a:gd name="T59" fmla="*/ 105 h 629"/>
                  <a:gd name="T60" fmla="*/ 33 w 197"/>
                  <a:gd name="T61" fmla="*/ 52 h 629"/>
                  <a:gd name="T62" fmla="*/ 33 w 197"/>
                  <a:gd name="T63" fmla="*/ 33 h 629"/>
                  <a:gd name="T64" fmla="*/ 28 w 197"/>
                  <a:gd name="T65" fmla="*/ 30 h 629"/>
                  <a:gd name="T66" fmla="*/ 24 w 197"/>
                  <a:gd name="T67" fmla="*/ 25 h 629"/>
                  <a:gd name="T68" fmla="*/ 27 w 197"/>
                  <a:gd name="T69" fmla="*/ 4 h 629"/>
                  <a:gd name="T70" fmla="*/ 39 w 197"/>
                  <a:gd name="T71" fmla="*/ 0 h 629"/>
                  <a:gd name="T72" fmla="*/ 49 w 197"/>
                  <a:gd name="T73" fmla="*/ 2 h 6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7"/>
                  <a:gd name="T112" fmla="*/ 0 h 629"/>
                  <a:gd name="T113" fmla="*/ 197 w 197"/>
                  <a:gd name="T114" fmla="*/ 629 h 6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7" h="629">
                    <a:moveTo>
                      <a:pt x="98" y="4"/>
                    </a:moveTo>
                    <a:lnTo>
                      <a:pt x="121" y="8"/>
                    </a:lnTo>
                    <a:lnTo>
                      <a:pt x="130" y="32"/>
                    </a:lnTo>
                    <a:lnTo>
                      <a:pt x="130" y="42"/>
                    </a:lnTo>
                    <a:lnTo>
                      <a:pt x="120" y="42"/>
                    </a:lnTo>
                    <a:lnTo>
                      <a:pt x="124" y="46"/>
                    </a:lnTo>
                    <a:lnTo>
                      <a:pt x="121" y="48"/>
                    </a:lnTo>
                    <a:lnTo>
                      <a:pt x="118" y="59"/>
                    </a:lnTo>
                    <a:lnTo>
                      <a:pt x="115" y="61"/>
                    </a:lnTo>
                    <a:lnTo>
                      <a:pt x="108" y="80"/>
                    </a:lnTo>
                    <a:lnTo>
                      <a:pt x="108" y="84"/>
                    </a:lnTo>
                    <a:lnTo>
                      <a:pt x="118" y="84"/>
                    </a:lnTo>
                    <a:lnTo>
                      <a:pt x="134" y="108"/>
                    </a:lnTo>
                    <a:lnTo>
                      <a:pt x="163" y="117"/>
                    </a:lnTo>
                    <a:lnTo>
                      <a:pt x="176" y="136"/>
                    </a:lnTo>
                    <a:lnTo>
                      <a:pt x="191" y="308"/>
                    </a:lnTo>
                    <a:lnTo>
                      <a:pt x="185" y="311"/>
                    </a:lnTo>
                    <a:lnTo>
                      <a:pt x="197" y="340"/>
                    </a:lnTo>
                    <a:lnTo>
                      <a:pt x="191" y="359"/>
                    </a:lnTo>
                    <a:lnTo>
                      <a:pt x="185" y="359"/>
                    </a:lnTo>
                    <a:lnTo>
                      <a:pt x="182" y="364"/>
                    </a:lnTo>
                    <a:lnTo>
                      <a:pt x="176" y="364"/>
                    </a:lnTo>
                    <a:lnTo>
                      <a:pt x="178" y="345"/>
                    </a:lnTo>
                    <a:lnTo>
                      <a:pt x="176" y="334"/>
                    </a:lnTo>
                    <a:lnTo>
                      <a:pt x="173" y="342"/>
                    </a:lnTo>
                    <a:lnTo>
                      <a:pt x="176" y="349"/>
                    </a:lnTo>
                    <a:lnTo>
                      <a:pt x="172" y="353"/>
                    </a:lnTo>
                    <a:lnTo>
                      <a:pt x="166" y="339"/>
                    </a:lnTo>
                    <a:lnTo>
                      <a:pt x="169" y="313"/>
                    </a:lnTo>
                    <a:lnTo>
                      <a:pt x="159" y="314"/>
                    </a:lnTo>
                    <a:lnTo>
                      <a:pt x="166" y="471"/>
                    </a:lnTo>
                    <a:lnTo>
                      <a:pt x="132" y="479"/>
                    </a:lnTo>
                    <a:lnTo>
                      <a:pt x="118" y="570"/>
                    </a:lnTo>
                    <a:lnTo>
                      <a:pt x="121" y="580"/>
                    </a:lnTo>
                    <a:lnTo>
                      <a:pt x="127" y="619"/>
                    </a:lnTo>
                    <a:lnTo>
                      <a:pt x="127" y="625"/>
                    </a:lnTo>
                    <a:lnTo>
                      <a:pt x="104" y="629"/>
                    </a:lnTo>
                    <a:lnTo>
                      <a:pt x="95" y="619"/>
                    </a:lnTo>
                    <a:lnTo>
                      <a:pt x="101" y="586"/>
                    </a:lnTo>
                    <a:lnTo>
                      <a:pt x="104" y="561"/>
                    </a:lnTo>
                    <a:lnTo>
                      <a:pt x="95" y="484"/>
                    </a:lnTo>
                    <a:lnTo>
                      <a:pt x="92" y="484"/>
                    </a:lnTo>
                    <a:lnTo>
                      <a:pt x="83" y="512"/>
                    </a:lnTo>
                    <a:lnTo>
                      <a:pt x="89" y="559"/>
                    </a:lnTo>
                    <a:lnTo>
                      <a:pt x="95" y="564"/>
                    </a:lnTo>
                    <a:lnTo>
                      <a:pt x="83" y="612"/>
                    </a:lnTo>
                    <a:lnTo>
                      <a:pt x="60" y="619"/>
                    </a:lnTo>
                    <a:lnTo>
                      <a:pt x="56" y="615"/>
                    </a:lnTo>
                    <a:lnTo>
                      <a:pt x="73" y="565"/>
                    </a:lnTo>
                    <a:lnTo>
                      <a:pt x="47" y="479"/>
                    </a:lnTo>
                    <a:lnTo>
                      <a:pt x="34" y="472"/>
                    </a:lnTo>
                    <a:lnTo>
                      <a:pt x="34" y="466"/>
                    </a:lnTo>
                    <a:lnTo>
                      <a:pt x="11" y="468"/>
                    </a:lnTo>
                    <a:lnTo>
                      <a:pt x="5" y="479"/>
                    </a:lnTo>
                    <a:lnTo>
                      <a:pt x="0" y="472"/>
                    </a:lnTo>
                    <a:lnTo>
                      <a:pt x="22" y="320"/>
                    </a:lnTo>
                    <a:lnTo>
                      <a:pt x="18" y="321"/>
                    </a:lnTo>
                    <a:lnTo>
                      <a:pt x="18" y="289"/>
                    </a:lnTo>
                    <a:lnTo>
                      <a:pt x="15" y="285"/>
                    </a:lnTo>
                    <a:lnTo>
                      <a:pt x="22" y="210"/>
                    </a:lnTo>
                    <a:lnTo>
                      <a:pt x="28" y="122"/>
                    </a:lnTo>
                    <a:lnTo>
                      <a:pt x="66" y="104"/>
                    </a:lnTo>
                    <a:lnTo>
                      <a:pt x="76" y="84"/>
                    </a:lnTo>
                    <a:lnTo>
                      <a:pt x="66" y="67"/>
                    </a:lnTo>
                    <a:lnTo>
                      <a:pt x="60" y="70"/>
                    </a:lnTo>
                    <a:lnTo>
                      <a:pt x="56" y="61"/>
                    </a:lnTo>
                    <a:lnTo>
                      <a:pt x="56" y="52"/>
                    </a:lnTo>
                    <a:lnTo>
                      <a:pt x="47" y="51"/>
                    </a:lnTo>
                    <a:lnTo>
                      <a:pt x="44" y="25"/>
                    </a:lnTo>
                    <a:lnTo>
                      <a:pt x="53" y="8"/>
                    </a:lnTo>
                    <a:lnTo>
                      <a:pt x="64" y="1"/>
                    </a:lnTo>
                    <a:lnTo>
                      <a:pt x="78" y="1"/>
                    </a:lnTo>
                    <a:lnTo>
                      <a:pt x="88" y="0"/>
                    </a:lnTo>
                    <a:lnTo>
                      <a:pt x="98" y="4"/>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43" name="Freeform 115"/>
              <p:cNvSpPr>
                <a:spLocks/>
              </p:cNvSpPr>
              <p:nvPr/>
            </p:nvSpPr>
            <p:spPr bwMode="auto">
              <a:xfrm>
                <a:off x="3805" y="1482"/>
                <a:ext cx="65" cy="222"/>
              </a:xfrm>
              <a:custGeom>
                <a:avLst/>
                <a:gdLst>
                  <a:gd name="T0" fmla="*/ 25 w 131"/>
                  <a:gd name="T1" fmla="*/ 3 h 446"/>
                  <a:gd name="T2" fmla="*/ 22 w 131"/>
                  <a:gd name="T3" fmla="*/ 15 h 446"/>
                  <a:gd name="T4" fmla="*/ 25 w 131"/>
                  <a:gd name="T5" fmla="*/ 17 h 446"/>
                  <a:gd name="T6" fmla="*/ 27 w 131"/>
                  <a:gd name="T7" fmla="*/ 21 h 446"/>
                  <a:gd name="T8" fmla="*/ 30 w 131"/>
                  <a:gd name="T9" fmla="*/ 29 h 446"/>
                  <a:gd name="T10" fmla="*/ 27 w 131"/>
                  <a:gd name="T11" fmla="*/ 30 h 446"/>
                  <a:gd name="T12" fmla="*/ 11 w 131"/>
                  <a:gd name="T13" fmla="*/ 41 h 446"/>
                  <a:gd name="T14" fmla="*/ 2 w 131"/>
                  <a:gd name="T15" fmla="*/ 109 h 446"/>
                  <a:gd name="T16" fmla="*/ 0 w 131"/>
                  <a:gd name="T17" fmla="*/ 120 h 446"/>
                  <a:gd name="T18" fmla="*/ 4 w 131"/>
                  <a:gd name="T19" fmla="*/ 127 h 446"/>
                  <a:gd name="T20" fmla="*/ 7 w 131"/>
                  <a:gd name="T21" fmla="*/ 129 h 446"/>
                  <a:gd name="T22" fmla="*/ 7 w 131"/>
                  <a:gd name="T23" fmla="*/ 118 h 446"/>
                  <a:gd name="T24" fmla="*/ 7 w 131"/>
                  <a:gd name="T25" fmla="*/ 123 h 446"/>
                  <a:gd name="T26" fmla="*/ 10 w 131"/>
                  <a:gd name="T27" fmla="*/ 120 h 446"/>
                  <a:gd name="T28" fmla="*/ 12 w 131"/>
                  <a:gd name="T29" fmla="*/ 111 h 446"/>
                  <a:gd name="T30" fmla="*/ 22 w 131"/>
                  <a:gd name="T31" fmla="*/ 169 h 446"/>
                  <a:gd name="T32" fmla="*/ 25 w 131"/>
                  <a:gd name="T33" fmla="*/ 205 h 446"/>
                  <a:gd name="T34" fmla="*/ 23 w 131"/>
                  <a:gd name="T35" fmla="*/ 221 h 446"/>
                  <a:gd name="T36" fmla="*/ 34 w 131"/>
                  <a:gd name="T37" fmla="*/ 219 h 446"/>
                  <a:gd name="T38" fmla="*/ 31 w 131"/>
                  <a:gd name="T39" fmla="*/ 199 h 446"/>
                  <a:gd name="T40" fmla="*/ 35 w 131"/>
                  <a:gd name="T41" fmla="*/ 171 h 446"/>
                  <a:gd name="T42" fmla="*/ 36 w 131"/>
                  <a:gd name="T43" fmla="*/ 197 h 446"/>
                  <a:gd name="T44" fmla="*/ 38 w 131"/>
                  <a:gd name="T45" fmla="*/ 217 h 446"/>
                  <a:gd name="T46" fmla="*/ 47 w 131"/>
                  <a:gd name="T47" fmla="*/ 217 h 446"/>
                  <a:gd name="T48" fmla="*/ 50 w 131"/>
                  <a:gd name="T49" fmla="*/ 169 h 446"/>
                  <a:gd name="T50" fmla="*/ 54 w 131"/>
                  <a:gd name="T51" fmla="*/ 165 h 446"/>
                  <a:gd name="T52" fmla="*/ 64 w 131"/>
                  <a:gd name="T53" fmla="*/ 169 h 446"/>
                  <a:gd name="T54" fmla="*/ 58 w 131"/>
                  <a:gd name="T55" fmla="*/ 113 h 446"/>
                  <a:gd name="T56" fmla="*/ 60 w 131"/>
                  <a:gd name="T57" fmla="*/ 102 h 446"/>
                  <a:gd name="T58" fmla="*/ 58 w 131"/>
                  <a:gd name="T59" fmla="*/ 74 h 446"/>
                  <a:gd name="T60" fmla="*/ 44 w 131"/>
                  <a:gd name="T61" fmla="*/ 37 h 446"/>
                  <a:gd name="T62" fmla="*/ 44 w 131"/>
                  <a:gd name="T63" fmla="*/ 24 h 446"/>
                  <a:gd name="T64" fmla="*/ 47 w 131"/>
                  <a:gd name="T65" fmla="*/ 22 h 446"/>
                  <a:gd name="T66" fmla="*/ 50 w 131"/>
                  <a:gd name="T67" fmla="*/ 18 h 446"/>
                  <a:gd name="T68" fmla="*/ 48 w 131"/>
                  <a:gd name="T69" fmla="*/ 3 h 446"/>
                  <a:gd name="T70" fmla="*/ 40 w 131"/>
                  <a:gd name="T71" fmla="*/ 1 h 446"/>
                  <a:gd name="T72" fmla="*/ 33 w 131"/>
                  <a:gd name="T73" fmla="*/ 1 h 4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446"/>
                  <a:gd name="T113" fmla="*/ 131 w 131"/>
                  <a:gd name="T114" fmla="*/ 446 h 4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446">
                    <a:moveTo>
                      <a:pt x="66" y="3"/>
                    </a:moveTo>
                    <a:lnTo>
                      <a:pt x="51" y="6"/>
                    </a:lnTo>
                    <a:lnTo>
                      <a:pt x="45" y="22"/>
                    </a:lnTo>
                    <a:lnTo>
                      <a:pt x="45" y="30"/>
                    </a:lnTo>
                    <a:lnTo>
                      <a:pt x="51" y="30"/>
                    </a:lnTo>
                    <a:lnTo>
                      <a:pt x="50" y="34"/>
                    </a:lnTo>
                    <a:lnTo>
                      <a:pt x="51" y="35"/>
                    </a:lnTo>
                    <a:lnTo>
                      <a:pt x="54" y="42"/>
                    </a:lnTo>
                    <a:lnTo>
                      <a:pt x="55" y="44"/>
                    </a:lnTo>
                    <a:lnTo>
                      <a:pt x="60" y="58"/>
                    </a:lnTo>
                    <a:lnTo>
                      <a:pt x="60" y="60"/>
                    </a:lnTo>
                    <a:lnTo>
                      <a:pt x="54" y="60"/>
                    </a:lnTo>
                    <a:lnTo>
                      <a:pt x="44" y="77"/>
                    </a:lnTo>
                    <a:lnTo>
                      <a:pt x="23" y="83"/>
                    </a:lnTo>
                    <a:lnTo>
                      <a:pt x="14" y="97"/>
                    </a:lnTo>
                    <a:lnTo>
                      <a:pt x="4" y="219"/>
                    </a:lnTo>
                    <a:lnTo>
                      <a:pt x="8" y="221"/>
                    </a:lnTo>
                    <a:lnTo>
                      <a:pt x="0" y="242"/>
                    </a:lnTo>
                    <a:lnTo>
                      <a:pt x="4" y="256"/>
                    </a:lnTo>
                    <a:lnTo>
                      <a:pt x="8" y="256"/>
                    </a:lnTo>
                    <a:lnTo>
                      <a:pt x="10" y="259"/>
                    </a:lnTo>
                    <a:lnTo>
                      <a:pt x="14" y="259"/>
                    </a:lnTo>
                    <a:lnTo>
                      <a:pt x="12" y="245"/>
                    </a:lnTo>
                    <a:lnTo>
                      <a:pt x="14" y="237"/>
                    </a:lnTo>
                    <a:lnTo>
                      <a:pt x="15" y="244"/>
                    </a:lnTo>
                    <a:lnTo>
                      <a:pt x="14" y="247"/>
                    </a:lnTo>
                    <a:lnTo>
                      <a:pt x="17" y="251"/>
                    </a:lnTo>
                    <a:lnTo>
                      <a:pt x="21" y="241"/>
                    </a:lnTo>
                    <a:lnTo>
                      <a:pt x="18" y="223"/>
                    </a:lnTo>
                    <a:lnTo>
                      <a:pt x="24" y="223"/>
                    </a:lnTo>
                    <a:lnTo>
                      <a:pt x="21" y="334"/>
                    </a:lnTo>
                    <a:lnTo>
                      <a:pt x="44" y="340"/>
                    </a:lnTo>
                    <a:lnTo>
                      <a:pt x="54" y="405"/>
                    </a:lnTo>
                    <a:lnTo>
                      <a:pt x="51" y="412"/>
                    </a:lnTo>
                    <a:lnTo>
                      <a:pt x="47" y="438"/>
                    </a:lnTo>
                    <a:lnTo>
                      <a:pt x="47" y="443"/>
                    </a:lnTo>
                    <a:lnTo>
                      <a:pt x="63" y="446"/>
                    </a:lnTo>
                    <a:lnTo>
                      <a:pt x="68" y="440"/>
                    </a:lnTo>
                    <a:lnTo>
                      <a:pt x="65" y="415"/>
                    </a:lnTo>
                    <a:lnTo>
                      <a:pt x="63" y="399"/>
                    </a:lnTo>
                    <a:lnTo>
                      <a:pt x="69" y="343"/>
                    </a:lnTo>
                    <a:lnTo>
                      <a:pt x="70" y="344"/>
                    </a:lnTo>
                    <a:lnTo>
                      <a:pt x="77" y="365"/>
                    </a:lnTo>
                    <a:lnTo>
                      <a:pt x="73" y="396"/>
                    </a:lnTo>
                    <a:lnTo>
                      <a:pt x="68" y="400"/>
                    </a:lnTo>
                    <a:lnTo>
                      <a:pt x="77" y="435"/>
                    </a:lnTo>
                    <a:lnTo>
                      <a:pt x="92" y="438"/>
                    </a:lnTo>
                    <a:lnTo>
                      <a:pt x="95" y="436"/>
                    </a:lnTo>
                    <a:lnTo>
                      <a:pt x="83" y="400"/>
                    </a:lnTo>
                    <a:lnTo>
                      <a:pt x="101" y="340"/>
                    </a:lnTo>
                    <a:lnTo>
                      <a:pt x="109" y="337"/>
                    </a:lnTo>
                    <a:lnTo>
                      <a:pt x="109" y="331"/>
                    </a:lnTo>
                    <a:lnTo>
                      <a:pt x="124" y="333"/>
                    </a:lnTo>
                    <a:lnTo>
                      <a:pt x="129" y="340"/>
                    </a:lnTo>
                    <a:lnTo>
                      <a:pt x="131" y="337"/>
                    </a:lnTo>
                    <a:lnTo>
                      <a:pt x="117" y="227"/>
                    </a:lnTo>
                    <a:lnTo>
                      <a:pt x="120" y="228"/>
                    </a:lnTo>
                    <a:lnTo>
                      <a:pt x="120" y="205"/>
                    </a:lnTo>
                    <a:lnTo>
                      <a:pt x="121" y="203"/>
                    </a:lnTo>
                    <a:lnTo>
                      <a:pt x="117" y="149"/>
                    </a:lnTo>
                    <a:lnTo>
                      <a:pt x="114" y="87"/>
                    </a:lnTo>
                    <a:lnTo>
                      <a:pt x="88" y="74"/>
                    </a:lnTo>
                    <a:lnTo>
                      <a:pt x="80" y="60"/>
                    </a:lnTo>
                    <a:lnTo>
                      <a:pt x="88" y="49"/>
                    </a:lnTo>
                    <a:lnTo>
                      <a:pt x="92" y="50"/>
                    </a:lnTo>
                    <a:lnTo>
                      <a:pt x="95" y="44"/>
                    </a:lnTo>
                    <a:lnTo>
                      <a:pt x="95" y="37"/>
                    </a:lnTo>
                    <a:lnTo>
                      <a:pt x="101" y="36"/>
                    </a:lnTo>
                    <a:lnTo>
                      <a:pt x="102" y="18"/>
                    </a:lnTo>
                    <a:lnTo>
                      <a:pt x="96" y="6"/>
                    </a:lnTo>
                    <a:lnTo>
                      <a:pt x="89" y="2"/>
                    </a:lnTo>
                    <a:lnTo>
                      <a:pt x="80" y="2"/>
                    </a:lnTo>
                    <a:lnTo>
                      <a:pt x="73" y="0"/>
                    </a:lnTo>
                    <a:lnTo>
                      <a:pt x="66" y="3"/>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223" name="Freeform 116"/>
            <p:cNvSpPr>
              <a:spLocks/>
            </p:cNvSpPr>
            <p:nvPr/>
          </p:nvSpPr>
          <p:spPr bwMode="auto">
            <a:xfrm>
              <a:off x="5008" y="1577"/>
              <a:ext cx="200" cy="674"/>
            </a:xfrm>
            <a:custGeom>
              <a:avLst/>
              <a:gdLst>
                <a:gd name="T0" fmla="*/ 78 w 399"/>
                <a:gd name="T1" fmla="*/ 9 h 1348"/>
                <a:gd name="T2" fmla="*/ 68 w 399"/>
                <a:gd name="T3" fmla="*/ 46 h 1348"/>
                <a:gd name="T4" fmla="*/ 74 w 399"/>
                <a:gd name="T5" fmla="*/ 50 h 1348"/>
                <a:gd name="T6" fmla="*/ 81 w 399"/>
                <a:gd name="T7" fmla="*/ 65 h 1348"/>
                <a:gd name="T8" fmla="*/ 91 w 399"/>
                <a:gd name="T9" fmla="*/ 87 h 1348"/>
                <a:gd name="T10" fmla="*/ 81 w 399"/>
                <a:gd name="T11" fmla="*/ 92 h 1348"/>
                <a:gd name="T12" fmla="*/ 35 w 399"/>
                <a:gd name="T13" fmla="*/ 125 h 1348"/>
                <a:gd name="T14" fmla="*/ 7 w 399"/>
                <a:gd name="T15" fmla="*/ 332 h 1348"/>
                <a:gd name="T16" fmla="*/ 0 w 399"/>
                <a:gd name="T17" fmla="*/ 366 h 1348"/>
                <a:gd name="T18" fmla="*/ 13 w 399"/>
                <a:gd name="T19" fmla="*/ 386 h 1348"/>
                <a:gd name="T20" fmla="*/ 22 w 399"/>
                <a:gd name="T21" fmla="*/ 391 h 1348"/>
                <a:gd name="T22" fmla="*/ 22 w 399"/>
                <a:gd name="T23" fmla="*/ 360 h 1348"/>
                <a:gd name="T24" fmla="*/ 22 w 399"/>
                <a:gd name="T25" fmla="*/ 374 h 1348"/>
                <a:gd name="T26" fmla="*/ 32 w 399"/>
                <a:gd name="T27" fmla="*/ 363 h 1348"/>
                <a:gd name="T28" fmla="*/ 39 w 399"/>
                <a:gd name="T29" fmla="*/ 338 h 1348"/>
                <a:gd name="T30" fmla="*/ 65 w 399"/>
                <a:gd name="T31" fmla="*/ 515 h 1348"/>
                <a:gd name="T32" fmla="*/ 78 w 399"/>
                <a:gd name="T33" fmla="*/ 622 h 1348"/>
                <a:gd name="T34" fmla="*/ 71 w 399"/>
                <a:gd name="T35" fmla="*/ 670 h 1348"/>
                <a:gd name="T36" fmla="*/ 103 w 399"/>
                <a:gd name="T37" fmla="*/ 664 h 1348"/>
                <a:gd name="T38" fmla="*/ 94 w 399"/>
                <a:gd name="T39" fmla="*/ 602 h 1348"/>
                <a:gd name="T40" fmla="*/ 106 w 399"/>
                <a:gd name="T41" fmla="*/ 520 h 1348"/>
                <a:gd name="T42" fmla="*/ 109 w 399"/>
                <a:gd name="T43" fmla="*/ 599 h 1348"/>
                <a:gd name="T44" fmla="*/ 116 w 399"/>
                <a:gd name="T45" fmla="*/ 657 h 1348"/>
                <a:gd name="T46" fmla="*/ 143 w 399"/>
                <a:gd name="T47" fmla="*/ 659 h 1348"/>
                <a:gd name="T48" fmla="*/ 152 w 399"/>
                <a:gd name="T49" fmla="*/ 515 h 1348"/>
                <a:gd name="T50" fmla="*/ 164 w 399"/>
                <a:gd name="T51" fmla="*/ 501 h 1348"/>
                <a:gd name="T52" fmla="*/ 194 w 399"/>
                <a:gd name="T53" fmla="*/ 515 h 1348"/>
                <a:gd name="T54" fmla="*/ 178 w 399"/>
                <a:gd name="T55" fmla="*/ 344 h 1348"/>
                <a:gd name="T56" fmla="*/ 181 w 399"/>
                <a:gd name="T57" fmla="*/ 312 h 1348"/>
                <a:gd name="T58" fmla="*/ 178 w 399"/>
                <a:gd name="T59" fmla="*/ 227 h 1348"/>
                <a:gd name="T60" fmla="*/ 133 w 399"/>
                <a:gd name="T61" fmla="*/ 113 h 1348"/>
                <a:gd name="T62" fmla="*/ 132 w 399"/>
                <a:gd name="T63" fmla="*/ 74 h 1348"/>
                <a:gd name="T64" fmla="*/ 143 w 399"/>
                <a:gd name="T65" fmla="*/ 67 h 1348"/>
                <a:gd name="T66" fmla="*/ 152 w 399"/>
                <a:gd name="T67" fmla="*/ 55 h 1348"/>
                <a:gd name="T68" fmla="*/ 146 w 399"/>
                <a:gd name="T69" fmla="*/ 9 h 1348"/>
                <a:gd name="T70" fmla="*/ 121 w 399"/>
                <a:gd name="T71" fmla="*/ 2 h 1348"/>
                <a:gd name="T72" fmla="*/ 101 w 399"/>
                <a:gd name="T73" fmla="*/ 5 h 13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48"/>
                <a:gd name="T113" fmla="*/ 399 w 399"/>
                <a:gd name="T114" fmla="*/ 1348 h 13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48">
                  <a:moveTo>
                    <a:pt x="202" y="9"/>
                  </a:moveTo>
                  <a:lnTo>
                    <a:pt x="155" y="18"/>
                  </a:lnTo>
                  <a:lnTo>
                    <a:pt x="135" y="69"/>
                  </a:lnTo>
                  <a:lnTo>
                    <a:pt x="135" y="92"/>
                  </a:lnTo>
                  <a:lnTo>
                    <a:pt x="156" y="92"/>
                  </a:lnTo>
                  <a:lnTo>
                    <a:pt x="148" y="100"/>
                  </a:lnTo>
                  <a:lnTo>
                    <a:pt x="155" y="106"/>
                  </a:lnTo>
                  <a:lnTo>
                    <a:pt x="161" y="129"/>
                  </a:lnTo>
                  <a:lnTo>
                    <a:pt x="167" y="132"/>
                  </a:lnTo>
                  <a:lnTo>
                    <a:pt x="181" y="175"/>
                  </a:lnTo>
                  <a:lnTo>
                    <a:pt x="181" y="184"/>
                  </a:lnTo>
                  <a:lnTo>
                    <a:pt x="161" y="184"/>
                  </a:lnTo>
                  <a:lnTo>
                    <a:pt x="129" y="235"/>
                  </a:lnTo>
                  <a:lnTo>
                    <a:pt x="70" y="251"/>
                  </a:lnTo>
                  <a:lnTo>
                    <a:pt x="44" y="294"/>
                  </a:lnTo>
                  <a:lnTo>
                    <a:pt x="13" y="664"/>
                  </a:lnTo>
                  <a:lnTo>
                    <a:pt x="27" y="667"/>
                  </a:lnTo>
                  <a:lnTo>
                    <a:pt x="0" y="732"/>
                  </a:lnTo>
                  <a:lnTo>
                    <a:pt x="13" y="773"/>
                  </a:lnTo>
                  <a:lnTo>
                    <a:pt x="26" y="773"/>
                  </a:lnTo>
                  <a:lnTo>
                    <a:pt x="32" y="782"/>
                  </a:lnTo>
                  <a:lnTo>
                    <a:pt x="44" y="782"/>
                  </a:lnTo>
                  <a:lnTo>
                    <a:pt x="39" y="743"/>
                  </a:lnTo>
                  <a:lnTo>
                    <a:pt x="44" y="720"/>
                  </a:lnTo>
                  <a:lnTo>
                    <a:pt x="50" y="737"/>
                  </a:lnTo>
                  <a:lnTo>
                    <a:pt x="44" y="749"/>
                  </a:lnTo>
                  <a:lnTo>
                    <a:pt x="51" y="759"/>
                  </a:lnTo>
                  <a:lnTo>
                    <a:pt x="64" y="727"/>
                  </a:lnTo>
                  <a:lnTo>
                    <a:pt x="56" y="674"/>
                  </a:lnTo>
                  <a:lnTo>
                    <a:pt x="78" y="676"/>
                  </a:lnTo>
                  <a:lnTo>
                    <a:pt x="64" y="1011"/>
                  </a:lnTo>
                  <a:lnTo>
                    <a:pt x="130" y="1029"/>
                  </a:lnTo>
                  <a:lnTo>
                    <a:pt x="161" y="1224"/>
                  </a:lnTo>
                  <a:lnTo>
                    <a:pt x="155" y="1243"/>
                  </a:lnTo>
                  <a:lnTo>
                    <a:pt x="142" y="1324"/>
                  </a:lnTo>
                  <a:lnTo>
                    <a:pt x="142" y="1340"/>
                  </a:lnTo>
                  <a:lnTo>
                    <a:pt x="188" y="1348"/>
                  </a:lnTo>
                  <a:lnTo>
                    <a:pt x="206" y="1327"/>
                  </a:lnTo>
                  <a:lnTo>
                    <a:pt x="195" y="1253"/>
                  </a:lnTo>
                  <a:lnTo>
                    <a:pt x="188" y="1203"/>
                  </a:lnTo>
                  <a:lnTo>
                    <a:pt x="207" y="1038"/>
                  </a:lnTo>
                  <a:lnTo>
                    <a:pt x="212" y="1039"/>
                  </a:lnTo>
                  <a:lnTo>
                    <a:pt x="232" y="1099"/>
                  </a:lnTo>
                  <a:lnTo>
                    <a:pt x="218" y="1198"/>
                  </a:lnTo>
                  <a:lnTo>
                    <a:pt x="206" y="1208"/>
                  </a:lnTo>
                  <a:lnTo>
                    <a:pt x="232" y="1313"/>
                  </a:lnTo>
                  <a:lnTo>
                    <a:pt x="277" y="1326"/>
                  </a:lnTo>
                  <a:lnTo>
                    <a:pt x="285" y="1318"/>
                  </a:lnTo>
                  <a:lnTo>
                    <a:pt x="251" y="1210"/>
                  </a:lnTo>
                  <a:lnTo>
                    <a:pt x="304" y="1029"/>
                  </a:lnTo>
                  <a:lnTo>
                    <a:pt x="328" y="1015"/>
                  </a:lnTo>
                  <a:lnTo>
                    <a:pt x="328" y="1002"/>
                  </a:lnTo>
                  <a:lnTo>
                    <a:pt x="374" y="1005"/>
                  </a:lnTo>
                  <a:lnTo>
                    <a:pt x="388" y="1029"/>
                  </a:lnTo>
                  <a:lnTo>
                    <a:pt x="399" y="1015"/>
                  </a:lnTo>
                  <a:lnTo>
                    <a:pt x="355" y="689"/>
                  </a:lnTo>
                  <a:lnTo>
                    <a:pt x="361" y="689"/>
                  </a:lnTo>
                  <a:lnTo>
                    <a:pt x="361" y="623"/>
                  </a:lnTo>
                  <a:lnTo>
                    <a:pt x="368" y="614"/>
                  </a:lnTo>
                  <a:lnTo>
                    <a:pt x="355" y="455"/>
                  </a:lnTo>
                  <a:lnTo>
                    <a:pt x="341" y="264"/>
                  </a:lnTo>
                  <a:lnTo>
                    <a:pt x="266" y="226"/>
                  </a:lnTo>
                  <a:lnTo>
                    <a:pt x="244" y="184"/>
                  </a:lnTo>
                  <a:lnTo>
                    <a:pt x="264" y="147"/>
                  </a:lnTo>
                  <a:lnTo>
                    <a:pt x="277" y="151"/>
                  </a:lnTo>
                  <a:lnTo>
                    <a:pt x="285" y="133"/>
                  </a:lnTo>
                  <a:lnTo>
                    <a:pt x="285" y="114"/>
                  </a:lnTo>
                  <a:lnTo>
                    <a:pt x="304" y="110"/>
                  </a:lnTo>
                  <a:lnTo>
                    <a:pt x="309" y="56"/>
                  </a:lnTo>
                  <a:lnTo>
                    <a:pt x="291" y="18"/>
                  </a:lnTo>
                  <a:lnTo>
                    <a:pt x="271" y="4"/>
                  </a:lnTo>
                  <a:lnTo>
                    <a:pt x="241" y="4"/>
                  </a:lnTo>
                  <a:lnTo>
                    <a:pt x="221" y="0"/>
                  </a:lnTo>
                  <a:lnTo>
                    <a:pt x="202" y="9"/>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24" name="Freeform 117"/>
            <p:cNvSpPr>
              <a:spLocks/>
            </p:cNvSpPr>
            <p:nvPr/>
          </p:nvSpPr>
          <p:spPr bwMode="auto">
            <a:xfrm>
              <a:off x="4495" y="1617"/>
              <a:ext cx="200" cy="669"/>
            </a:xfrm>
            <a:custGeom>
              <a:avLst/>
              <a:gdLst>
                <a:gd name="T0" fmla="*/ 126 w 399"/>
                <a:gd name="T1" fmla="*/ 0 h 1338"/>
                <a:gd name="T2" fmla="*/ 82 w 399"/>
                <a:gd name="T3" fmla="*/ 21 h 1338"/>
                <a:gd name="T4" fmla="*/ 81 w 399"/>
                <a:gd name="T5" fmla="*/ 67 h 1338"/>
                <a:gd name="T6" fmla="*/ 60 w 399"/>
                <a:gd name="T7" fmla="*/ 87 h 1338"/>
                <a:gd name="T8" fmla="*/ 15 w 399"/>
                <a:gd name="T9" fmla="*/ 112 h 1338"/>
                <a:gd name="T10" fmla="*/ 6 w 399"/>
                <a:gd name="T11" fmla="*/ 241 h 1338"/>
                <a:gd name="T12" fmla="*/ 37 w 399"/>
                <a:gd name="T13" fmla="*/ 351 h 1338"/>
                <a:gd name="T14" fmla="*/ 69 w 399"/>
                <a:gd name="T15" fmla="*/ 435 h 1338"/>
                <a:gd name="T16" fmla="*/ 62 w 399"/>
                <a:gd name="T17" fmla="*/ 636 h 1338"/>
                <a:gd name="T18" fmla="*/ 68 w 399"/>
                <a:gd name="T19" fmla="*/ 645 h 1338"/>
                <a:gd name="T20" fmla="*/ 100 w 399"/>
                <a:gd name="T21" fmla="*/ 666 h 1338"/>
                <a:gd name="T22" fmla="*/ 117 w 399"/>
                <a:gd name="T23" fmla="*/ 669 h 1338"/>
                <a:gd name="T24" fmla="*/ 128 w 399"/>
                <a:gd name="T25" fmla="*/ 664 h 1338"/>
                <a:gd name="T26" fmla="*/ 122 w 399"/>
                <a:gd name="T27" fmla="*/ 653 h 1338"/>
                <a:gd name="T28" fmla="*/ 106 w 399"/>
                <a:gd name="T29" fmla="*/ 636 h 1338"/>
                <a:gd name="T30" fmla="*/ 113 w 399"/>
                <a:gd name="T31" fmla="*/ 630 h 1338"/>
                <a:gd name="T32" fmla="*/ 153 w 399"/>
                <a:gd name="T33" fmla="*/ 643 h 1338"/>
                <a:gd name="T34" fmla="*/ 156 w 399"/>
                <a:gd name="T35" fmla="*/ 634 h 1338"/>
                <a:gd name="T36" fmla="*/ 153 w 399"/>
                <a:gd name="T37" fmla="*/ 625 h 1338"/>
                <a:gd name="T38" fmla="*/ 140 w 399"/>
                <a:gd name="T39" fmla="*/ 613 h 1338"/>
                <a:gd name="T40" fmla="*/ 154 w 399"/>
                <a:gd name="T41" fmla="*/ 549 h 1338"/>
                <a:gd name="T42" fmla="*/ 168 w 399"/>
                <a:gd name="T43" fmla="*/ 366 h 1338"/>
                <a:gd name="T44" fmla="*/ 174 w 399"/>
                <a:gd name="T45" fmla="*/ 331 h 1338"/>
                <a:gd name="T46" fmla="*/ 163 w 399"/>
                <a:gd name="T47" fmla="*/ 259 h 1338"/>
                <a:gd name="T48" fmla="*/ 172 w 399"/>
                <a:gd name="T49" fmla="*/ 258 h 1338"/>
                <a:gd name="T50" fmla="*/ 179 w 399"/>
                <a:gd name="T51" fmla="*/ 254 h 1338"/>
                <a:gd name="T52" fmla="*/ 188 w 399"/>
                <a:gd name="T53" fmla="*/ 250 h 1338"/>
                <a:gd name="T54" fmla="*/ 193 w 399"/>
                <a:gd name="T55" fmla="*/ 244 h 1338"/>
                <a:gd name="T56" fmla="*/ 200 w 399"/>
                <a:gd name="T57" fmla="*/ 235 h 1338"/>
                <a:gd name="T58" fmla="*/ 194 w 399"/>
                <a:gd name="T59" fmla="*/ 198 h 1338"/>
                <a:gd name="T60" fmla="*/ 146 w 399"/>
                <a:gd name="T61" fmla="*/ 114 h 1338"/>
                <a:gd name="T62" fmla="*/ 128 w 399"/>
                <a:gd name="T63" fmla="*/ 90 h 1338"/>
                <a:gd name="T64" fmla="*/ 149 w 399"/>
                <a:gd name="T65" fmla="*/ 75 h 1338"/>
                <a:gd name="T66" fmla="*/ 151 w 399"/>
                <a:gd name="T67" fmla="*/ 71 h 1338"/>
                <a:gd name="T68" fmla="*/ 157 w 399"/>
                <a:gd name="T69" fmla="*/ 64 h 1338"/>
                <a:gd name="T70" fmla="*/ 156 w 399"/>
                <a:gd name="T71" fmla="*/ 45 h 1338"/>
                <a:gd name="T72" fmla="*/ 159 w 399"/>
                <a:gd name="T73" fmla="*/ 23 h 13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38"/>
                <a:gd name="T113" fmla="*/ 399 w 399"/>
                <a:gd name="T114" fmla="*/ 1338 h 13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38">
                  <a:moveTo>
                    <a:pt x="300" y="17"/>
                  </a:moveTo>
                  <a:lnTo>
                    <a:pt x="251" y="0"/>
                  </a:lnTo>
                  <a:lnTo>
                    <a:pt x="199" y="9"/>
                  </a:lnTo>
                  <a:lnTo>
                    <a:pt x="163" y="42"/>
                  </a:lnTo>
                  <a:lnTo>
                    <a:pt x="150" y="84"/>
                  </a:lnTo>
                  <a:lnTo>
                    <a:pt x="162" y="133"/>
                  </a:lnTo>
                  <a:lnTo>
                    <a:pt x="144" y="162"/>
                  </a:lnTo>
                  <a:lnTo>
                    <a:pt x="119" y="175"/>
                  </a:lnTo>
                  <a:lnTo>
                    <a:pt x="48" y="204"/>
                  </a:lnTo>
                  <a:lnTo>
                    <a:pt x="29" y="224"/>
                  </a:lnTo>
                  <a:lnTo>
                    <a:pt x="0" y="438"/>
                  </a:lnTo>
                  <a:lnTo>
                    <a:pt x="11" y="483"/>
                  </a:lnTo>
                  <a:lnTo>
                    <a:pt x="85" y="501"/>
                  </a:lnTo>
                  <a:lnTo>
                    <a:pt x="74" y="703"/>
                  </a:lnTo>
                  <a:lnTo>
                    <a:pt x="124" y="722"/>
                  </a:lnTo>
                  <a:lnTo>
                    <a:pt x="138" y="871"/>
                  </a:lnTo>
                  <a:lnTo>
                    <a:pt x="127" y="1129"/>
                  </a:lnTo>
                  <a:lnTo>
                    <a:pt x="124" y="1272"/>
                  </a:lnTo>
                  <a:lnTo>
                    <a:pt x="136" y="1277"/>
                  </a:lnTo>
                  <a:lnTo>
                    <a:pt x="136" y="1289"/>
                  </a:lnTo>
                  <a:lnTo>
                    <a:pt x="176" y="1314"/>
                  </a:lnTo>
                  <a:lnTo>
                    <a:pt x="199" y="1332"/>
                  </a:lnTo>
                  <a:lnTo>
                    <a:pt x="214" y="1338"/>
                  </a:lnTo>
                  <a:lnTo>
                    <a:pt x="233" y="1338"/>
                  </a:lnTo>
                  <a:lnTo>
                    <a:pt x="252" y="1333"/>
                  </a:lnTo>
                  <a:lnTo>
                    <a:pt x="256" y="1327"/>
                  </a:lnTo>
                  <a:lnTo>
                    <a:pt x="252" y="1317"/>
                  </a:lnTo>
                  <a:lnTo>
                    <a:pt x="243" y="1305"/>
                  </a:lnTo>
                  <a:lnTo>
                    <a:pt x="231" y="1287"/>
                  </a:lnTo>
                  <a:lnTo>
                    <a:pt x="212" y="1272"/>
                  </a:lnTo>
                  <a:lnTo>
                    <a:pt x="226" y="1277"/>
                  </a:lnTo>
                  <a:lnTo>
                    <a:pt x="226" y="1259"/>
                  </a:lnTo>
                  <a:lnTo>
                    <a:pt x="282" y="1285"/>
                  </a:lnTo>
                  <a:lnTo>
                    <a:pt x="305" y="1285"/>
                  </a:lnTo>
                  <a:lnTo>
                    <a:pt x="311" y="1277"/>
                  </a:lnTo>
                  <a:lnTo>
                    <a:pt x="311" y="1268"/>
                  </a:lnTo>
                  <a:lnTo>
                    <a:pt x="309" y="1261"/>
                  </a:lnTo>
                  <a:lnTo>
                    <a:pt x="305" y="1250"/>
                  </a:lnTo>
                  <a:lnTo>
                    <a:pt x="291" y="1238"/>
                  </a:lnTo>
                  <a:lnTo>
                    <a:pt x="280" y="1226"/>
                  </a:lnTo>
                  <a:lnTo>
                    <a:pt x="294" y="1224"/>
                  </a:lnTo>
                  <a:lnTo>
                    <a:pt x="307" y="1098"/>
                  </a:lnTo>
                  <a:lnTo>
                    <a:pt x="312" y="896"/>
                  </a:lnTo>
                  <a:lnTo>
                    <a:pt x="335" y="732"/>
                  </a:lnTo>
                  <a:lnTo>
                    <a:pt x="342" y="686"/>
                  </a:lnTo>
                  <a:lnTo>
                    <a:pt x="348" y="662"/>
                  </a:lnTo>
                  <a:lnTo>
                    <a:pt x="331" y="562"/>
                  </a:lnTo>
                  <a:lnTo>
                    <a:pt x="325" y="517"/>
                  </a:lnTo>
                  <a:lnTo>
                    <a:pt x="337" y="522"/>
                  </a:lnTo>
                  <a:lnTo>
                    <a:pt x="343" y="516"/>
                  </a:lnTo>
                  <a:lnTo>
                    <a:pt x="348" y="516"/>
                  </a:lnTo>
                  <a:lnTo>
                    <a:pt x="358" y="509"/>
                  </a:lnTo>
                  <a:lnTo>
                    <a:pt x="370" y="511"/>
                  </a:lnTo>
                  <a:lnTo>
                    <a:pt x="375" y="501"/>
                  </a:lnTo>
                  <a:lnTo>
                    <a:pt x="381" y="498"/>
                  </a:lnTo>
                  <a:lnTo>
                    <a:pt x="385" y="489"/>
                  </a:lnTo>
                  <a:lnTo>
                    <a:pt x="394" y="483"/>
                  </a:lnTo>
                  <a:lnTo>
                    <a:pt x="399" y="471"/>
                  </a:lnTo>
                  <a:lnTo>
                    <a:pt x="379" y="427"/>
                  </a:lnTo>
                  <a:lnTo>
                    <a:pt x="388" y="397"/>
                  </a:lnTo>
                  <a:lnTo>
                    <a:pt x="349" y="427"/>
                  </a:lnTo>
                  <a:lnTo>
                    <a:pt x="292" y="229"/>
                  </a:lnTo>
                  <a:lnTo>
                    <a:pt x="247" y="190"/>
                  </a:lnTo>
                  <a:lnTo>
                    <a:pt x="256" y="181"/>
                  </a:lnTo>
                  <a:lnTo>
                    <a:pt x="294" y="175"/>
                  </a:lnTo>
                  <a:lnTo>
                    <a:pt x="298" y="149"/>
                  </a:lnTo>
                  <a:lnTo>
                    <a:pt x="287" y="143"/>
                  </a:lnTo>
                  <a:lnTo>
                    <a:pt x="301" y="142"/>
                  </a:lnTo>
                  <a:lnTo>
                    <a:pt x="300" y="133"/>
                  </a:lnTo>
                  <a:lnTo>
                    <a:pt x="314" y="128"/>
                  </a:lnTo>
                  <a:lnTo>
                    <a:pt x="303" y="95"/>
                  </a:lnTo>
                  <a:lnTo>
                    <a:pt x="312" y="91"/>
                  </a:lnTo>
                  <a:lnTo>
                    <a:pt x="307" y="47"/>
                  </a:lnTo>
                  <a:lnTo>
                    <a:pt x="317" y="47"/>
                  </a:lnTo>
                  <a:lnTo>
                    <a:pt x="300" y="17"/>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25" name="Freeform 118"/>
            <p:cNvSpPr>
              <a:spLocks/>
            </p:cNvSpPr>
            <p:nvPr/>
          </p:nvSpPr>
          <p:spPr bwMode="auto">
            <a:xfrm>
              <a:off x="4117" y="1578"/>
              <a:ext cx="149" cy="639"/>
            </a:xfrm>
            <a:custGeom>
              <a:avLst/>
              <a:gdLst>
                <a:gd name="T0" fmla="*/ 114 w 298"/>
                <a:gd name="T1" fmla="*/ 13 h 1277"/>
                <a:gd name="T2" fmla="*/ 114 w 298"/>
                <a:gd name="T3" fmla="*/ 29 h 1277"/>
                <a:gd name="T4" fmla="*/ 111 w 298"/>
                <a:gd name="T5" fmla="*/ 33 h 1277"/>
                <a:gd name="T6" fmla="*/ 118 w 298"/>
                <a:gd name="T7" fmla="*/ 47 h 1277"/>
                <a:gd name="T8" fmla="*/ 114 w 298"/>
                <a:gd name="T9" fmla="*/ 50 h 1277"/>
                <a:gd name="T10" fmla="*/ 115 w 298"/>
                <a:gd name="T11" fmla="*/ 55 h 1277"/>
                <a:gd name="T12" fmla="*/ 111 w 298"/>
                <a:gd name="T13" fmla="*/ 72 h 1277"/>
                <a:gd name="T14" fmla="*/ 111 w 298"/>
                <a:gd name="T15" fmla="*/ 76 h 1277"/>
                <a:gd name="T16" fmla="*/ 137 w 298"/>
                <a:gd name="T17" fmla="*/ 93 h 1277"/>
                <a:gd name="T18" fmla="*/ 149 w 298"/>
                <a:gd name="T19" fmla="*/ 225 h 1277"/>
                <a:gd name="T20" fmla="*/ 133 w 298"/>
                <a:gd name="T21" fmla="*/ 248 h 1277"/>
                <a:gd name="T22" fmla="*/ 139 w 298"/>
                <a:gd name="T23" fmla="*/ 319 h 1277"/>
                <a:gd name="T24" fmla="*/ 129 w 298"/>
                <a:gd name="T25" fmla="*/ 327 h 1277"/>
                <a:gd name="T26" fmla="*/ 124 w 298"/>
                <a:gd name="T27" fmla="*/ 439 h 1277"/>
                <a:gd name="T28" fmla="*/ 116 w 298"/>
                <a:gd name="T29" fmla="*/ 552 h 1277"/>
                <a:gd name="T30" fmla="*/ 119 w 298"/>
                <a:gd name="T31" fmla="*/ 558 h 1277"/>
                <a:gd name="T32" fmla="*/ 146 w 298"/>
                <a:gd name="T33" fmla="*/ 580 h 1277"/>
                <a:gd name="T34" fmla="*/ 143 w 298"/>
                <a:gd name="T35" fmla="*/ 584 h 1277"/>
                <a:gd name="T36" fmla="*/ 133 w 298"/>
                <a:gd name="T37" fmla="*/ 588 h 1277"/>
                <a:gd name="T38" fmla="*/ 117 w 298"/>
                <a:gd name="T39" fmla="*/ 584 h 1277"/>
                <a:gd name="T40" fmla="*/ 102 w 298"/>
                <a:gd name="T41" fmla="*/ 576 h 1277"/>
                <a:gd name="T42" fmla="*/ 90 w 298"/>
                <a:gd name="T43" fmla="*/ 571 h 1277"/>
                <a:gd name="T44" fmla="*/ 90 w 298"/>
                <a:gd name="T45" fmla="*/ 590 h 1277"/>
                <a:gd name="T46" fmla="*/ 85 w 298"/>
                <a:gd name="T47" fmla="*/ 591 h 1277"/>
                <a:gd name="T48" fmla="*/ 93 w 298"/>
                <a:gd name="T49" fmla="*/ 608 h 1277"/>
                <a:gd name="T50" fmla="*/ 90 w 298"/>
                <a:gd name="T51" fmla="*/ 635 h 1277"/>
                <a:gd name="T52" fmla="*/ 80 w 298"/>
                <a:gd name="T53" fmla="*/ 639 h 1277"/>
                <a:gd name="T54" fmla="*/ 65 w 298"/>
                <a:gd name="T55" fmla="*/ 616 h 1277"/>
                <a:gd name="T56" fmla="*/ 65 w 298"/>
                <a:gd name="T57" fmla="*/ 600 h 1277"/>
                <a:gd name="T58" fmla="*/ 59 w 298"/>
                <a:gd name="T59" fmla="*/ 598 h 1277"/>
                <a:gd name="T60" fmla="*/ 53 w 298"/>
                <a:gd name="T61" fmla="*/ 453 h 1277"/>
                <a:gd name="T62" fmla="*/ 59 w 298"/>
                <a:gd name="T63" fmla="*/ 438 h 1277"/>
                <a:gd name="T64" fmla="*/ 42 w 298"/>
                <a:gd name="T65" fmla="*/ 341 h 1277"/>
                <a:gd name="T66" fmla="*/ 32 w 298"/>
                <a:gd name="T67" fmla="*/ 337 h 1277"/>
                <a:gd name="T68" fmla="*/ 27 w 298"/>
                <a:gd name="T69" fmla="*/ 236 h 1277"/>
                <a:gd name="T70" fmla="*/ 0 w 298"/>
                <a:gd name="T71" fmla="*/ 224 h 1277"/>
                <a:gd name="T72" fmla="*/ 12 w 298"/>
                <a:gd name="T73" fmla="*/ 115 h 1277"/>
                <a:gd name="T74" fmla="*/ 54 w 298"/>
                <a:gd name="T75" fmla="*/ 85 h 1277"/>
                <a:gd name="T76" fmla="*/ 65 w 298"/>
                <a:gd name="T77" fmla="*/ 75 h 1277"/>
                <a:gd name="T78" fmla="*/ 66 w 298"/>
                <a:gd name="T79" fmla="*/ 65 h 1277"/>
                <a:gd name="T80" fmla="*/ 61 w 298"/>
                <a:gd name="T81" fmla="*/ 58 h 1277"/>
                <a:gd name="T82" fmla="*/ 56 w 298"/>
                <a:gd name="T83" fmla="*/ 51 h 1277"/>
                <a:gd name="T84" fmla="*/ 52 w 298"/>
                <a:gd name="T85" fmla="*/ 44 h 1277"/>
                <a:gd name="T86" fmla="*/ 49 w 298"/>
                <a:gd name="T87" fmla="*/ 36 h 1277"/>
                <a:gd name="T88" fmla="*/ 49 w 298"/>
                <a:gd name="T89" fmla="*/ 28 h 1277"/>
                <a:gd name="T90" fmla="*/ 52 w 298"/>
                <a:gd name="T91" fmla="*/ 21 h 1277"/>
                <a:gd name="T92" fmla="*/ 57 w 298"/>
                <a:gd name="T93" fmla="*/ 12 h 1277"/>
                <a:gd name="T94" fmla="*/ 65 w 298"/>
                <a:gd name="T95" fmla="*/ 5 h 1277"/>
                <a:gd name="T96" fmla="*/ 74 w 298"/>
                <a:gd name="T97" fmla="*/ 2 h 1277"/>
                <a:gd name="T98" fmla="*/ 84 w 298"/>
                <a:gd name="T99" fmla="*/ 0 h 1277"/>
                <a:gd name="T100" fmla="*/ 93 w 298"/>
                <a:gd name="T101" fmla="*/ 2 h 1277"/>
                <a:gd name="T102" fmla="*/ 102 w 298"/>
                <a:gd name="T103" fmla="*/ 5 h 1277"/>
                <a:gd name="T104" fmla="*/ 114 w 298"/>
                <a:gd name="T105" fmla="*/ 13 h 1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8"/>
                <a:gd name="T160" fmla="*/ 0 h 1277"/>
                <a:gd name="T161" fmla="*/ 298 w 298"/>
                <a:gd name="T162" fmla="*/ 1277 h 12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8" h="1277">
                  <a:moveTo>
                    <a:pt x="228" y="25"/>
                  </a:moveTo>
                  <a:lnTo>
                    <a:pt x="228" y="57"/>
                  </a:lnTo>
                  <a:lnTo>
                    <a:pt x="223" y="66"/>
                  </a:lnTo>
                  <a:lnTo>
                    <a:pt x="236" y="93"/>
                  </a:lnTo>
                  <a:lnTo>
                    <a:pt x="228" y="99"/>
                  </a:lnTo>
                  <a:lnTo>
                    <a:pt x="231" y="109"/>
                  </a:lnTo>
                  <a:lnTo>
                    <a:pt x="222" y="144"/>
                  </a:lnTo>
                  <a:lnTo>
                    <a:pt x="222" y="151"/>
                  </a:lnTo>
                  <a:lnTo>
                    <a:pt x="273" y="185"/>
                  </a:lnTo>
                  <a:lnTo>
                    <a:pt x="298" y="449"/>
                  </a:lnTo>
                  <a:lnTo>
                    <a:pt x="266" y="495"/>
                  </a:lnTo>
                  <a:lnTo>
                    <a:pt x="278" y="638"/>
                  </a:lnTo>
                  <a:lnTo>
                    <a:pt x="257" y="654"/>
                  </a:lnTo>
                  <a:lnTo>
                    <a:pt x="249" y="877"/>
                  </a:lnTo>
                  <a:lnTo>
                    <a:pt x="233" y="1104"/>
                  </a:lnTo>
                  <a:lnTo>
                    <a:pt x="238" y="1116"/>
                  </a:lnTo>
                  <a:lnTo>
                    <a:pt x="292" y="1160"/>
                  </a:lnTo>
                  <a:lnTo>
                    <a:pt x="286" y="1167"/>
                  </a:lnTo>
                  <a:lnTo>
                    <a:pt x="266" y="1175"/>
                  </a:lnTo>
                  <a:lnTo>
                    <a:pt x="235" y="1167"/>
                  </a:lnTo>
                  <a:lnTo>
                    <a:pt x="205" y="1151"/>
                  </a:lnTo>
                  <a:lnTo>
                    <a:pt x="181" y="1142"/>
                  </a:lnTo>
                  <a:lnTo>
                    <a:pt x="181" y="1180"/>
                  </a:lnTo>
                  <a:lnTo>
                    <a:pt x="171" y="1181"/>
                  </a:lnTo>
                  <a:lnTo>
                    <a:pt x="187" y="1216"/>
                  </a:lnTo>
                  <a:lnTo>
                    <a:pt x="180" y="1269"/>
                  </a:lnTo>
                  <a:lnTo>
                    <a:pt x="161" y="1277"/>
                  </a:lnTo>
                  <a:lnTo>
                    <a:pt x="129" y="1232"/>
                  </a:lnTo>
                  <a:lnTo>
                    <a:pt x="129" y="1200"/>
                  </a:lnTo>
                  <a:lnTo>
                    <a:pt x="118" y="1195"/>
                  </a:lnTo>
                  <a:lnTo>
                    <a:pt x="107" y="905"/>
                  </a:lnTo>
                  <a:lnTo>
                    <a:pt x="118" y="876"/>
                  </a:lnTo>
                  <a:lnTo>
                    <a:pt x="84" y="681"/>
                  </a:lnTo>
                  <a:lnTo>
                    <a:pt x="64" y="673"/>
                  </a:lnTo>
                  <a:lnTo>
                    <a:pt x="55" y="472"/>
                  </a:lnTo>
                  <a:lnTo>
                    <a:pt x="0" y="448"/>
                  </a:lnTo>
                  <a:lnTo>
                    <a:pt x="24" y="229"/>
                  </a:lnTo>
                  <a:lnTo>
                    <a:pt x="108" y="169"/>
                  </a:lnTo>
                  <a:lnTo>
                    <a:pt x="130" y="150"/>
                  </a:lnTo>
                  <a:lnTo>
                    <a:pt x="131" y="129"/>
                  </a:lnTo>
                  <a:lnTo>
                    <a:pt x="122" y="115"/>
                  </a:lnTo>
                  <a:lnTo>
                    <a:pt x="113" y="102"/>
                  </a:lnTo>
                  <a:lnTo>
                    <a:pt x="104" y="87"/>
                  </a:lnTo>
                  <a:lnTo>
                    <a:pt x="99" y="71"/>
                  </a:lnTo>
                  <a:lnTo>
                    <a:pt x="99" y="56"/>
                  </a:lnTo>
                  <a:lnTo>
                    <a:pt x="104" y="41"/>
                  </a:lnTo>
                  <a:lnTo>
                    <a:pt x="115" y="23"/>
                  </a:lnTo>
                  <a:lnTo>
                    <a:pt x="130" y="10"/>
                  </a:lnTo>
                  <a:lnTo>
                    <a:pt x="148" y="3"/>
                  </a:lnTo>
                  <a:lnTo>
                    <a:pt x="168" y="0"/>
                  </a:lnTo>
                  <a:lnTo>
                    <a:pt x="187" y="4"/>
                  </a:lnTo>
                  <a:lnTo>
                    <a:pt x="205" y="9"/>
                  </a:lnTo>
                  <a:lnTo>
                    <a:pt x="228" y="25"/>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26" name="Freeform 119"/>
            <p:cNvSpPr>
              <a:spLocks/>
            </p:cNvSpPr>
            <p:nvPr/>
          </p:nvSpPr>
          <p:spPr bwMode="auto">
            <a:xfrm>
              <a:off x="3791" y="1572"/>
              <a:ext cx="176" cy="581"/>
            </a:xfrm>
            <a:custGeom>
              <a:avLst/>
              <a:gdLst>
                <a:gd name="T0" fmla="*/ 108 w 353"/>
                <a:gd name="T1" fmla="*/ 7 h 1162"/>
                <a:gd name="T2" fmla="*/ 142 w 353"/>
                <a:gd name="T3" fmla="*/ 0 h 1162"/>
                <a:gd name="T4" fmla="*/ 155 w 353"/>
                <a:gd name="T5" fmla="*/ 14 h 1162"/>
                <a:gd name="T6" fmla="*/ 161 w 353"/>
                <a:gd name="T7" fmla="*/ 9 h 1162"/>
                <a:gd name="T8" fmla="*/ 171 w 353"/>
                <a:gd name="T9" fmla="*/ 35 h 1162"/>
                <a:gd name="T10" fmla="*/ 152 w 353"/>
                <a:gd name="T11" fmla="*/ 51 h 1162"/>
                <a:gd name="T12" fmla="*/ 150 w 353"/>
                <a:gd name="T13" fmla="*/ 65 h 1162"/>
                <a:gd name="T14" fmla="*/ 146 w 353"/>
                <a:gd name="T15" fmla="*/ 66 h 1162"/>
                <a:gd name="T16" fmla="*/ 142 w 353"/>
                <a:gd name="T17" fmla="*/ 79 h 1162"/>
                <a:gd name="T18" fmla="*/ 129 w 353"/>
                <a:gd name="T19" fmla="*/ 81 h 1162"/>
                <a:gd name="T20" fmla="*/ 129 w 353"/>
                <a:gd name="T21" fmla="*/ 86 h 1162"/>
                <a:gd name="T22" fmla="*/ 152 w 353"/>
                <a:gd name="T23" fmla="*/ 104 h 1162"/>
                <a:gd name="T24" fmla="*/ 171 w 353"/>
                <a:gd name="T25" fmla="*/ 188 h 1162"/>
                <a:gd name="T26" fmla="*/ 155 w 353"/>
                <a:gd name="T27" fmla="*/ 209 h 1162"/>
                <a:gd name="T28" fmla="*/ 155 w 353"/>
                <a:gd name="T29" fmla="*/ 361 h 1162"/>
                <a:gd name="T30" fmla="*/ 137 w 353"/>
                <a:gd name="T31" fmla="*/ 368 h 1162"/>
                <a:gd name="T32" fmla="*/ 134 w 353"/>
                <a:gd name="T33" fmla="*/ 392 h 1162"/>
                <a:gd name="T34" fmla="*/ 127 w 353"/>
                <a:gd name="T35" fmla="*/ 456 h 1162"/>
                <a:gd name="T36" fmla="*/ 127 w 353"/>
                <a:gd name="T37" fmla="*/ 491 h 1162"/>
                <a:gd name="T38" fmla="*/ 155 w 353"/>
                <a:gd name="T39" fmla="*/ 513 h 1162"/>
                <a:gd name="T40" fmla="*/ 176 w 353"/>
                <a:gd name="T41" fmla="*/ 524 h 1162"/>
                <a:gd name="T42" fmla="*/ 176 w 353"/>
                <a:gd name="T43" fmla="*/ 531 h 1162"/>
                <a:gd name="T44" fmla="*/ 132 w 353"/>
                <a:gd name="T45" fmla="*/ 520 h 1162"/>
                <a:gd name="T46" fmla="*/ 127 w 353"/>
                <a:gd name="T47" fmla="*/ 513 h 1162"/>
                <a:gd name="T48" fmla="*/ 122 w 353"/>
                <a:gd name="T49" fmla="*/ 520 h 1162"/>
                <a:gd name="T50" fmla="*/ 117 w 353"/>
                <a:gd name="T51" fmla="*/ 520 h 1162"/>
                <a:gd name="T52" fmla="*/ 112 w 353"/>
                <a:gd name="T53" fmla="*/ 496 h 1162"/>
                <a:gd name="T54" fmla="*/ 108 w 353"/>
                <a:gd name="T55" fmla="*/ 385 h 1162"/>
                <a:gd name="T56" fmla="*/ 98 w 353"/>
                <a:gd name="T57" fmla="*/ 385 h 1162"/>
                <a:gd name="T58" fmla="*/ 74 w 353"/>
                <a:gd name="T59" fmla="*/ 483 h 1162"/>
                <a:gd name="T60" fmla="*/ 74 w 353"/>
                <a:gd name="T61" fmla="*/ 544 h 1162"/>
                <a:gd name="T62" fmla="*/ 64 w 353"/>
                <a:gd name="T63" fmla="*/ 574 h 1162"/>
                <a:gd name="T64" fmla="*/ 54 w 353"/>
                <a:gd name="T65" fmla="*/ 581 h 1162"/>
                <a:gd name="T66" fmla="*/ 49 w 353"/>
                <a:gd name="T67" fmla="*/ 565 h 1162"/>
                <a:gd name="T68" fmla="*/ 55 w 353"/>
                <a:gd name="T69" fmla="*/ 548 h 1162"/>
                <a:gd name="T70" fmla="*/ 64 w 353"/>
                <a:gd name="T71" fmla="*/ 509 h 1162"/>
                <a:gd name="T72" fmla="*/ 65 w 353"/>
                <a:gd name="T73" fmla="*/ 370 h 1162"/>
                <a:gd name="T74" fmla="*/ 73 w 353"/>
                <a:gd name="T75" fmla="*/ 233 h 1162"/>
                <a:gd name="T76" fmla="*/ 58 w 353"/>
                <a:gd name="T77" fmla="*/ 222 h 1162"/>
                <a:gd name="T78" fmla="*/ 58 w 353"/>
                <a:gd name="T79" fmla="*/ 202 h 1162"/>
                <a:gd name="T80" fmla="*/ 58 w 353"/>
                <a:gd name="T81" fmla="*/ 165 h 1162"/>
                <a:gd name="T82" fmla="*/ 39 w 353"/>
                <a:gd name="T83" fmla="*/ 175 h 1162"/>
                <a:gd name="T84" fmla="*/ 55 w 353"/>
                <a:gd name="T85" fmla="*/ 198 h 1162"/>
                <a:gd name="T86" fmla="*/ 55 w 353"/>
                <a:gd name="T87" fmla="*/ 219 h 1162"/>
                <a:gd name="T88" fmla="*/ 38 w 353"/>
                <a:gd name="T89" fmla="*/ 206 h 1162"/>
                <a:gd name="T90" fmla="*/ 28 w 353"/>
                <a:gd name="T91" fmla="*/ 193 h 1162"/>
                <a:gd name="T92" fmla="*/ 19 w 353"/>
                <a:gd name="T93" fmla="*/ 196 h 1162"/>
                <a:gd name="T94" fmla="*/ 0 w 353"/>
                <a:gd name="T95" fmla="*/ 173 h 1162"/>
                <a:gd name="T96" fmla="*/ 0 w 353"/>
                <a:gd name="T97" fmla="*/ 165 h 1162"/>
                <a:gd name="T98" fmla="*/ 9 w 353"/>
                <a:gd name="T99" fmla="*/ 162 h 1162"/>
                <a:gd name="T100" fmla="*/ 32 w 353"/>
                <a:gd name="T101" fmla="*/ 137 h 1162"/>
                <a:gd name="T102" fmla="*/ 55 w 353"/>
                <a:gd name="T103" fmla="*/ 114 h 1162"/>
                <a:gd name="T104" fmla="*/ 85 w 353"/>
                <a:gd name="T105" fmla="*/ 88 h 1162"/>
                <a:gd name="T106" fmla="*/ 108 w 353"/>
                <a:gd name="T107" fmla="*/ 79 h 1162"/>
                <a:gd name="T108" fmla="*/ 108 w 353"/>
                <a:gd name="T109" fmla="*/ 62 h 1162"/>
                <a:gd name="T110" fmla="*/ 98 w 353"/>
                <a:gd name="T111" fmla="*/ 52 h 1162"/>
                <a:gd name="T112" fmla="*/ 98 w 353"/>
                <a:gd name="T113" fmla="*/ 28 h 1162"/>
                <a:gd name="T114" fmla="*/ 93 w 353"/>
                <a:gd name="T115" fmla="*/ 24 h 1162"/>
                <a:gd name="T116" fmla="*/ 108 w 353"/>
                <a:gd name="T117" fmla="*/ 7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27" name="Freeform 120"/>
            <p:cNvSpPr>
              <a:spLocks/>
            </p:cNvSpPr>
            <p:nvPr/>
          </p:nvSpPr>
          <p:spPr bwMode="auto">
            <a:xfrm>
              <a:off x="3267" y="1586"/>
              <a:ext cx="169" cy="718"/>
            </a:xfrm>
            <a:custGeom>
              <a:avLst/>
              <a:gdLst>
                <a:gd name="T0" fmla="*/ 40 w 338"/>
                <a:gd name="T1" fmla="*/ 14 h 1436"/>
                <a:gd name="T2" fmla="*/ 40 w 338"/>
                <a:gd name="T3" fmla="*/ 32 h 1436"/>
                <a:gd name="T4" fmla="*/ 43 w 338"/>
                <a:gd name="T5" fmla="*/ 37 h 1436"/>
                <a:gd name="T6" fmla="*/ 35 w 338"/>
                <a:gd name="T7" fmla="*/ 52 h 1436"/>
                <a:gd name="T8" fmla="*/ 40 w 338"/>
                <a:gd name="T9" fmla="*/ 55 h 1436"/>
                <a:gd name="T10" fmla="*/ 39 w 338"/>
                <a:gd name="T11" fmla="*/ 61 h 1436"/>
                <a:gd name="T12" fmla="*/ 43 w 338"/>
                <a:gd name="T13" fmla="*/ 81 h 1436"/>
                <a:gd name="T14" fmla="*/ 43 w 338"/>
                <a:gd name="T15" fmla="*/ 85 h 1436"/>
                <a:gd name="T16" fmla="*/ 14 w 338"/>
                <a:gd name="T17" fmla="*/ 104 h 1436"/>
                <a:gd name="T18" fmla="*/ 0 w 338"/>
                <a:gd name="T19" fmla="*/ 253 h 1436"/>
                <a:gd name="T20" fmla="*/ 18 w 338"/>
                <a:gd name="T21" fmla="*/ 278 h 1436"/>
                <a:gd name="T22" fmla="*/ 11 w 338"/>
                <a:gd name="T23" fmla="*/ 359 h 1436"/>
                <a:gd name="T24" fmla="*/ 23 w 338"/>
                <a:gd name="T25" fmla="*/ 368 h 1436"/>
                <a:gd name="T26" fmla="*/ 28 w 338"/>
                <a:gd name="T27" fmla="*/ 493 h 1436"/>
                <a:gd name="T28" fmla="*/ 37 w 338"/>
                <a:gd name="T29" fmla="*/ 621 h 1436"/>
                <a:gd name="T30" fmla="*/ 34 w 338"/>
                <a:gd name="T31" fmla="*/ 629 h 1436"/>
                <a:gd name="T32" fmla="*/ 3 w 338"/>
                <a:gd name="T33" fmla="*/ 653 h 1436"/>
                <a:gd name="T34" fmla="*/ 7 w 338"/>
                <a:gd name="T35" fmla="*/ 657 h 1436"/>
                <a:gd name="T36" fmla="*/ 18 w 338"/>
                <a:gd name="T37" fmla="*/ 661 h 1436"/>
                <a:gd name="T38" fmla="*/ 36 w 338"/>
                <a:gd name="T39" fmla="*/ 657 h 1436"/>
                <a:gd name="T40" fmla="*/ 52 w 338"/>
                <a:gd name="T41" fmla="*/ 648 h 1436"/>
                <a:gd name="T42" fmla="*/ 67 w 338"/>
                <a:gd name="T43" fmla="*/ 643 h 1436"/>
                <a:gd name="T44" fmla="*/ 67 w 338"/>
                <a:gd name="T45" fmla="*/ 664 h 1436"/>
                <a:gd name="T46" fmla="*/ 72 w 338"/>
                <a:gd name="T47" fmla="*/ 665 h 1436"/>
                <a:gd name="T48" fmla="*/ 62 w 338"/>
                <a:gd name="T49" fmla="*/ 684 h 1436"/>
                <a:gd name="T50" fmla="*/ 67 w 338"/>
                <a:gd name="T51" fmla="*/ 714 h 1436"/>
                <a:gd name="T52" fmla="*/ 78 w 338"/>
                <a:gd name="T53" fmla="*/ 718 h 1436"/>
                <a:gd name="T54" fmla="*/ 96 w 338"/>
                <a:gd name="T55" fmla="*/ 693 h 1436"/>
                <a:gd name="T56" fmla="*/ 96 w 338"/>
                <a:gd name="T57" fmla="*/ 676 h 1436"/>
                <a:gd name="T58" fmla="*/ 102 w 338"/>
                <a:gd name="T59" fmla="*/ 672 h 1436"/>
                <a:gd name="T60" fmla="*/ 108 w 338"/>
                <a:gd name="T61" fmla="*/ 509 h 1436"/>
                <a:gd name="T62" fmla="*/ 102 w 338"/>
                <a:gd name="T63" fmla="*/ 492 h 1436"/>
                <a:gd name="T64" fmla="*/ 121 w 338"/>
                <a:gd name="T65" fmla="*/ 383 h 1436"/>
                <a:gd name="T66" fmla="*/ 134 w 338"/>
                <a:gd name="T67" fmla="*/ 379 h 1436"/>
                <a:gd name="T68" fmla="*/ 139 w 338"/>
                <a:gd name="T69" fmla="*/ 266 h 1436"/>
                <a:gd name="T70" fmla="*/ 169 w 338"/>
                <a:gd name="T71" fmla="*/ 252 h 1436"/>
                <a:gd name="T72" fmla="*/ 156 w 338"/>
                <a:gd name="T73" fmla="*/ 129 h 1436"/>
                <a:gd name="T74" fmla="*/ 108 w 338"/>
                <a:gd name="T75" fmla="*/ 95 h 1436"/>
                <a:gd name="T76" fmla="*/ 96 w 338"/>
                <a:gd name="T77" fmla="*/ 84 h 1436"/>
                <a:gd name="T78" fmla="*/ 94 w 338"/>
                <a:gd name="T79" fmla="*/ 72 h 1436"/>
                <a:gd name="T80" fmla="*/ 99 w 338"/>
                <a:gd name="T81" fmla="*/ 65 h 1436"/>
                <a:gd name="T82" fmla="*/ 104 w 338"/>
                <a:gd name="T83" fmla="*/ 57 h 1436"/>
                <a:gd name="T84" fmla="*/ 110 w 338"/>
                <a:gd name="T85" fmla="*/ 48 h 1436"/>
                <a:gd name="T86" fmla="*/ 113 w 338"/>
                <a:gd name="T87" fmla="*/ 40 h 1436"/>
                <a:gd name="T88" fmla="*/ 113 w 338"/>
                <a:gd name="T89" fmla="*/ 31 h 1436"/>
                <a:gd name="T90" fmla="*/ 110 w 338"/>
                <a:gd name="T91" fmla="*/ 23 h 1436"/>
                <a:gd name="T92" fmla="*/ 104 w 338"/>
                <a:gd name="T93" fmla="*/ 13 h 1436"/>
                <a:gd name="T94" fmla="*/ 96 w 338"/>
                <a:gd name="T95" fmla="*/ 6 h 1436"/>
                <a:gd name="T96" fmla="*/ 85 w 338"/>
                <a:gd name="T97" fmla="*/ 1 h 1436"/>
                <a:gd name="T98" fmla="*/ 74 w 338"/>
                <a:gd name="T99" fmla="*/ 0 h 1436"/>
                <a:gd name="T100" fmla="*/ 62 w 338"/>
                <a:gd name="T101" fmla="*/ 2 h 1436"/>
                <a:gd name="T102" fmla="*/ 52 w 338"/>
                <a:gd name="T103" fmla="*/ 5 h 1436"/>
                <a:gd name="T104" fmla="*/ 40 w 338"/>
                <a:gd name="T105" fmla="*/ 14 h 14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8"/>
                <a:gd name="T160" fmla="*/ 0 h 1436"/>
                <a:gd name="T161" fmla="*/ 338 w 338"/>
                <a:gd name="T162" fmla="*/ 1436 h 14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8" h="1436">
                  <a:moveTo>
                    <a:pt x="79" y="28"/>
                  </a:moveTo>
                  <a:lnTo>
                    <a:pt x="79" y="64"/>
                  </a:lnTo>
                  <a:lnTo>
                    <a:pt x="86" y="74"/>
                  </a:lnTo>
                  <a:lnTo>
                    <a:pt x="70" y="105"/>
                  </a:lnTo>
                  <a:lnTo>
                    <a:pt x="79" y="111"/>
                  </a:lnTo>
                  <a:lnTo>
                    <a:pt x="77" y="122"/>
                  </a:lnTo>
                  <a:lnTo>
                    <a:pt x="87" y="162"/>
                  </a:lnTo>
                  <a:lnTo>
                    <a:pt x="87" y="170"/>
                  </a:lnTo>
                  <a:lnTo>
                    <a:pt x="28" y="208"/>
                  </a:lnTo>
                  <a:lnTo>
                    <a:pt x="0" y="506"/>
                  </a:lnTo>
                  <a:lnTo>
                    <a:pt x="36" y="556"/>
                  </a:lnTo>
                  <a:lnTo>
                    <a:pt x="23" y="717"/>
                  </a:lnTo>
                  <a:lnTo>
                    <a:pt x="46" y="736"/>
                  </a:lnTo>
                  <a:lnTo>
                    <a:pt x="56" y="987"/>
                  </a:lnTo>
                  <a:lnTo>
                    <a:pt x="73" y="1241"/>
                  </a:lnTo>
                  <a:lnTo>
                    <a:pt x="68" y="1257"/>
                  </a:lnTo>
                  <a:lnTo>
                    <a:pt x="7" y="1305"/>
                  </a:lnTo>
                  <a:lnTo>
                    <a:pt x="14" y="1314"/>
                  </a:lnTo>
                  <a:lnTo>
                    <a:pt x="36" y="1322"/>
                  </a:lnTo>
                  <a:lnTo>
                    <a:pt x="72" y="1314"/>
                  </a:lnTo>
                  <a:lnTo>
                    <a:pt x="105" y="1295"/>
                  </a:lnTo>
                  <a:lnTo>
                    <a:pt x="133" y="1285"/>
                  </a:lnTo>
                  <a:lnTo>
                    <a:pt x="133" y="1328"/>
                  </a:lnTo>
                  <a:lnTo>
                    <a:pt x="144" y="1329"/>
                  </a:lnTo>
                  <a:lnTo>
                    <a:pt x="125" y="1367"/>
                  </a:lnTo>
                  <a:lnTo>
                    <a:pt x="134" y="1428"/>
                  </a:lnTo>
                  <a:lnTo>
                    <a:pt x="156" y="1436"/>
                  </a:lnTo>
                  <a:lnTo>
                    <a:pt x="193" y="1386"/>
                  </a:lnTo>
                  <a:lnTo>
                    <a:pt x="193" y="1351"/>
                  </a:lnTo>
                  <a:lnTo>
                    <a:pt x="204" y="1344"/>
                  </a:lnTo>
                  <a:lnTo>
                    <a:pt x="217" y="1019"/>
                  </a:lnTo>
                  <a:lnTo>
                    <a:pt x="204" y="985"/>
                  </a:lnTo>
                  <a:lnTo>
                    <a:pt x="243" y="767"/>
                  </a:lnTo>
                  <a:lnTo>
                    <a:pt x="267" y="758"/>
                  </a:lnTo>
                  <a:lnTo>
                    <a:pt x="277" y="531"/>
                  </a:lnTo>
                  <a:lnTo>
                    <a:pt x="338" y="504"/>
                  </a:lnTo>
                  <a:lnTo>
                    <a:pt x="311" y="257"/>
                  </a:lnTo>
                  <a:lnTo>
                    <a:pt x="216" y="190"/>
                  </a:lnTo>
                  <a:lnTo>
                    <a:pt x="192" y="168"/>
                  </a:lnTo>
                  <a:lnTo>
                    <a:pt x="189" y="144"/>
                  </a:lnTo>
                  <a:lnTo>
                    <a:pt x="199" y="129"/>
                  </a:lnTo>
                  <a:lnTo>
                    <a:pt x="209" y="115"/>
                  </a:lnTo>
                  <a:lnTo>
                    <a:pt x="220" y="97"/>
                  </a:lnTo>
                  <a:lnTo>
                    <a:pt x="226" y="80"/>
                  </a:lnTo>
                  <a:lnTo>
                    <a:pt x="226" y="63"/>
                  </a:lnTo>
                  <a:lnTo>
                    <a:pt x="220" y="46"/>
                  </a:lnTo>
                  <a:lnTo>
                    <a:pt x="208" y="26"/>
                  </a:lnTo>
                  <a:lnTo>
                    <a:pt x="192" y="12"/>
                  </a:lnTo>
                  <a:lnTo>
                    <a:pt x="171" y="3"/>
                  </a:lnTo>
                  <a:lnTo>
                    <a:pt x="147" y="0"/>
                  </a:lnTo>
                  <a:lnTo>
                    <a:pt x="125" y="4"/>
                  </a:lnTo>
                  <a:lnTo>
                    <a:pt x="105" y="9"/>
                  </a:lnTo>
                  <a:lnTo>
                    <a:pt x="79" y="28"/>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28" name="Freeform 121"/>
            <p:cNvSpPr>
              <a:spLocks/>
            </p:cNvSpPr>
            <p:nvPr/>
          </p:nvSpPr>
          <p:spPr bwMode="auto">
            <a:xfrm>
              <a:off x="5308" y="1502"/>
              <a:ext cx="178" cy="561"/>
            </a:xfrm>
            <a:custGeom>
              <a:avLst/>
              <a:gdLst>
                <a:gd name="T0" fmla="*/ 112 w 357"/>
                <a:gd name="T1" fmla="*/ 0 h 1123"/>
                <a:gd name="T2" fmla="*/ 72 w 357"/>
                <a:gd name="T3" fmla="*/ 17 h 1123"/>
                <a:gd name="T4" fmla="*/ 72 w 357"/>
                <a:gd name="T5" fmla="*/ 55 h 1123"/>
                <a:gd name="T6" fmla="*/ 52 w 357"/>
                <a:gd name="T7" fmla="*/ 73 h 1123"/>
                <a:gd name="T8" fmla="*/ 12 w 357"/>
                <a:gd name="T9" fmla="*/ 93 h 1123"/>
                <a:gd name="T10" fmla="*/ 5 w 357"/>
                <a:gd name="T11" fmla="*/ 202 h 1123"/>
                <a:gd name="T12" fmla="*/ 33 w 357"/>
                <a:gd name="T13" fmla="*/ 295 h 1123"/>
                <a:gd name="T14" fmla="*/ 61 w 357"/>
                <a:gd name="T15" fmla="*/ 365 h 1123"/>
                <a:gd name="T16" fmla="*/ 55 w 357"/>
                <a:gd name="T17" fmla="*/ 534 h 1123"/>
                <a:gd name="T18" fmla="*/ 61 w 357"/>
                <a:gd name="T19" fmla="*/ 541 h 1123"/>
                <a:gd name="T20" fmla="*/ 89 w 357"/>
                <a:gd name="T21" fmla="*/ 559 h 1123"/>
                <a:gd name="T22" fmla="*/ 104 w 357"/>
                <a:gd name="T23" fmla="*/ 561 h 1123"/>
                <a:gd name="T24" fmla="*/ 114 w 357"/>
                <a:gd name="T25" fmla="*/ 557 h 1123"/>
                <a:gd name="T26" fmla="*/ 109 w 357"/>
                <a:gd name="T27" fmla="*/ 547 h 1123"/>
                <a:gd name="T28" fmla="*/ 95 w 357"/>
                <a:gd name="T29" fmla="*/ 534 h 1123"/>
                <a:gd name="T30" fmla="*/ 100 w 357"/>
                <a:gd name="T31" fmla="*/ 528 h 1123"/>
                <a:gd name="T32" fmla="*/ 136 w 357"/>
                <a:gd name="T33" fmla="*/ 539 h 1123"/>
                <a:gd name="T34" fmla="*/ 139 w 357"/>
                <a:gd name="T35" fmla="*/ 532 h 1123"/>
                <a:gd name="T36" fmla="*/ 136 w 357"/>
                <a:gd name="T37" fmla="*/ 524 h 1123"/>
                <a:gd name="T38" fmla="*/ 125 w 357"/>
                <a:gd name="T39" fmla="*/ 514 h 1123"/>
                <a:gd name="T40" fmla="*/ 137 w 357"/>
                <a:gd name="T41" fmla="*/ 461 h 1123"/>
                <a:gd name="T42" fmla="*/ 150 w 357"/>
                <a:gd name="T43" fmla="*/ 307 h 1123"/>
                <a:gd name="T44" fmla="*/ 156 w 357"/>
                <a:gd name="T45" fmla="*/ 277 h 1123"/>
                <a:gd name="T46" fmla="*/ 145 w 357"/>
                <a:gd name="T47" fmla="*/ 216 h 1123"/>
                <a:gd name="T48" fmla="*/ 153 w 357"/>
                <a:gd name="T49" fmla="*/ 216 h 1123"/>
                <a:gd name="T50" fmla="*/ 160 w 357"/>
                <a:gd name="T51" fmla="*/ 213 h 1123"/>
                <a:gd name="T52" fmla="*/ 167 w 357"/>
                <a:gd name="T53" fmla="*/ 209 h 1123"/>
                <a:gd name="T54" fmla="*/ 172 w 357"/>
                <a:gd name="T55" fmla="*/ 204 h 1123"/>
                <a:gd name="T56" fmla="*/ 178 w 357"/>
                <a:gd name="T57" fmla="*/ 197 h 1123"/>
                <a:gd name="T58" fmla="*/ 173 w 357"/>
                <a:gd name="T59" fmla="*/ 166 h 1123"/>
                <a:gd name="T60" fmla="*/ 130 w 357"/>
                <a:gd name="T61" fmla="*/ 95 h 1123"/>
                <a:gd name="T62" fmla="*/ 114 w 357"/>
                <a:gd name="T63" fmla="*/ 76 h 1123"/>
                <a:gd name="T64" fmla="*/ 133 w 357"/>
                <a:gd name="T65" fmla="*/ 62 h 1123"/>
                <a:gd name="T66" fmla="*/ 134 w 357"/>
                <a:gd name="T67" fmla="*/ 59 h 1123"/>
                <a:gd name="T68" fmla="*/ 140 w 357"/>
                <a:gd name="T69" fmla="*/ 53 h 1123"/>
                <a:gd name="T70" fmla="*/ 139 w 357"/>
                <a:gd name="T71" fmla="*/ 37 h 1123"/>
                <a:gd name="T72" fmla="*/ 142 w 357"/>
                <a:gd name="T73" fmla="*/ 20 h 1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57"/>
                <a:gd name="T112" fmla="*/ 0 h 1123"/>
                <a:gd name="T113" fmla="*/ 357 w 357"/>
                <a:gd name="T114" fmla="*/ 1123 h 1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57" h="1123">
                  <a:moveTo>
                    <a:pt x="267" y="13"/>
                  </a:moveTo>
                  <a:lnTo>
                    <a:pt x="224" y="0"/>
                  </a:lnTo>
                  <a:lnTo>
                    <a:pt x="178" y="7"/>
                  </a:lnTo>
                  <a:lnTo>
                    <a:pt x="145" y="35"/>
                  </a:lnTo>
                  <a:lnTo>
                    <a:pt x="133" y="70"/>
                  </a:lnTo>
                  <a:lnTo>
                    <a:pt x="144" y="111"/>
                  </a:lnTo>
                  <a:lnTo>
                    <a:pt x="128" y="135"/>
                  </a:lnTo>
                  <a:lnTo>
                    <a:pt x="105" y="147"/>
                  </a:lnTo>
                  <a:lnTo>
                    <a:pt x="43" y="171"/>
                  </a:lnTo>
                  <a:lnTo>
                    <a:pt x="25" y="186"/>
                  </a:lnTo>
                  <a:lnTo>
                    <a:pt x="0" y="367"/>
                  </a:lnTo>
                  <a:lnTo>
                    <a:pt x="10" y="404"/>
                  </a:lnTo>
                  <a:lnTo>
                    <a:pt x="76" y="419"/>
                  </a:lnTo>
                  <a:lnTo>
                    <a:pt x="66" y="590"/>
                  </a:lnTo>
                  <a:lnTo>
                    <a:pt x="110" y="606"/>
                  </a:lnTo>
                  <a:lnTo>
                    <a:pt x="122" y="731"/>
                  </a:lnTo>
                  <a:lnTo>
                    <a:pt x="113" y="949"/>
                  </a:lnTo>
                  <a:lnTo>
                    <a:pt x="110" y="1068"/>
                  </a:lnTo>
                  <a:lnTo>
                    <a:pt x="122" y="1072"/>
                  </a:lnTo>
                  <a:lnTo>
                    <a:pt x="122" y="1082"/>
                  </a:lnTo>
                  <a:lnTo>
                    <a:pt x="156" y="1103"/>
                  </a:lnTo>
                  <a:lnTo>
                    <a:pt x="178" y="1118"/>
                  </a:lnTo>
                  <a:lnTo>
                    <a:pt x="191" y="1123"/>
                  </a:lnTo>
                  <a:lnTo>
                    <a:pt x="209" y="1123"/>
                  </a:lnTo>
                  <a:lnTo>
                    <a:pt x="225" y="1119"/>
                  </a:lnTo>
                  <a:lnTo>
                    <a:pt x="229" y="1114"/>
                  </a:lnTo>
                  <a:lnTo>
                    <a:pt x="225" y="1105"/>
                  </a:lnTo>
                  <a:lnTo>
                    <a:pt x="218" y="1095"/>
                  </a:lnTo>
                  <a:lnTo>
                    <a:pt x="206" y="1081"/>
                  </a:lnTo>
                  <a:lnTo>
                    <a:pt x="190" y="1068"/>
                  </a:lnTo>
                  <a:lnTo>
                    <a:pt x="201" y="1072"/>
                  </a:lnTo>
                  <a:lnTo>
                    <a:pt x="201" y="1057"/>
                  </a:lnTo>
                  <a:lnTo>
                    <a:pt x="252" y="1078"/>
                  </a:lnTo>
                  <a:lnTo>
                    <a:pt x="272" y="1078"/>
                  </a:lnTo>
                  <a:lnTo>
                    <a:pt x="279" y="1072"/>
                  </a:lnTo>
                  <a:lnTo>
                    <a:pt x="279" y="1064"/>
                  </a:lnTo>
                  <a:lnTo>
                    <a:pt x="276" y="1058"/>
                  </a:lnTo>
                  <a:lnTo>
                    <a:pt x="272" y="1049"/>
                  </a:lnTo>
                  <a:lnTo>
                    <a:pt x="260" y="1039"/>
                  </a:lnTo>
                  <a:lnTo>
                    <a:pt x="251" y="1029"/>
                  </a:lnTo>
                  <a:lnTo>
                    <a:pt x="263" y="1027"/>
                  </a:lnTo>
                  <a:lnTo>
                    <a:pt x="275" y="922"/>
                  </a:lnTo>
                  <a:lnTo>
                    <a:pt x="279" y="752"/>
                  </a:lnTo>
                  <a:lnTo>
                    <a:pt x="300" y="615"/>
                  </a:lnTo>
                  <a:lnTo>
                    <a:pt x="306" y="576"/>
                  </a:lnTo>
                  <a:lnTo>
                    <a:pt x="312" y="555"/>
                  </a:lnTo>
                  <a:lnTo>
                    <a:pt x="297" y="471"/>
                  </a:lnTo>
                  <a:lnTo>
                    <a:pt x="290" y="433"/>
                  </a:lnTo>
                  <a:lnTo>
                    <a:pt x="300" y="437"/>
                  </a:lnTo>
                  <a:lnTo>
                    <a:pt x="307" y="432"/>
                  </a:lnTo>
                  <a:lnTo>
                    <a:pt x="312" y="432"/>
                  </a:lnTo>
                  <a:lnTo>
                    <a:pt x="321" y="427"/>
                  </a:lnTo>
                  <a:lnTo>
                    <a:pt x="331" y="427"/>
                  </a:lnTo>
                  <a:lnTo>
                    <a:pt x="335" y="419"/>
                  </a:lnTo>
                  <a:lnTo>
                    <a:pt x="341" y="416"/>
                  </a:lnTo>
                  <a:lnTo>
                    <a:pt x="345" y="409"/>
                  </a:lnTo>
                  <a:lnTo>
                    <a:pt x="353" y="404"/>
                  </a:lnTo>
                  <a:lnTo>
                    <a:pt x="357" y="394"/>
                  </a:lnTo>
                  <a:lnTo>
                    <a:pt x="339" y="357"/>
                  </a:lnTo>
                  <a:lnTo>
                    <a:pt x="346" y="332"/>
                  </a:lnTo>
                  <a:lnTo>
                    <a:pt x="312" y="357"/>
                  </a:lnTo>
                  <a:lnTo>
                    <a:pt x="261" y="191"/>
                  </a:lnTo>
                  <a:lnTo>
                    <a:pt x="221" y="159"/>
                  </a:lnTo>
                  <a:lnTo>
                    <a:pt x="229" y="152"/>
                  </a:lnTo>
                  <a:lnTo>
                    <a:pt x="263" y="147"/>
                  </a:lnTo>
                  <a:lnTo>
                    <a:pt x="267" y="125"/>
                  </a:lnTo>
                  <a:lnTo>
                    <a:pt x="256" y="120"/>
                  </a:lnTo>
                  <a:lnTo>
                    <a:pt x="269" y="119"/>
                  </a:lnTo>
                  <a:lnTo>
                    <a:pt x="267" y="111"/>
                  </a:lnTo>
                  <a:lnTo>
                    <a:pt x="280" y="106"/>
                  </a:lnTo>
                  <a:lnTo>
                    <a:pt x="271" y="79"/>
                  </a:lnTo>
                  <a:lnTo>
                    <a:pt x="279" y="75"/>
                  </a:lnTo>
                  <a:lnTo>
                    <a:pt x="275" y="40"/>
                  </a:lnTo>
                  <a:lnTo>
                    <a:pt x="284" y="40"/>
                  </a:lnTo>
                  <a:lnTo>
                    <a:pt x="267" y="13"/>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29" name="Freeform 122"/>
            <p:cNvSpPr>
              <a:spLocks/>
            </p:cNvSpPr>
            <p:nvPr/>
          </p:nvSpPr>
          <p:spPr bwMode="auto">
            <a:xfrm>
              <a:off x="3438" y="1597"/>
              <a:ext cx="159" cy="748"/>
            </a:xfrm>
            <a:custGeom>
              <a:avLst/>
              <a:gdLst>
                <a:gd name="T0" fmla="*/ 103 w 318"/>
                <a:gd name="T1" fmla="*/ 11 h 1496"/>
                <a:gd name="T2" fmla="*/ 66 w 318"/>
                <a:gd name="T3" fmla="*/ 0 h 1496"/>
                <a:gd name="T4" fmla="*/ 39 w 318"/>
                <a:gd name="T5" fmla="*/ 0 h 1496"/>
                <a:gd name="T6" fmla="*/ 13 w 318"/>
                <a:gd name="T7" fmla="*/ 6 h 1496"/>
                <a:gd name="T8" fmla="*/ 4 w 318"/>
                <a:gd name="T9" fmla="*/ 32 h 1496"/>
                <a:gd name="T10" fmla="*/ 4 w 318"/>
                <a:gd name="T11" fmla="*/ 54 h 1496"/>
                <a:gd name="T12" fmla="*/ 18 w 318"/>
                <a:gd name="T13" fmla="*/ 81 h 1496"/>
                <a:gd name="T14" fmla="*/ 28 w 318"/>
                <a:gd name="T15" fmla="*/ 80 h 1496"/>
                <a:gd name="T16" fmla="*/ 13 w 318"/>
                <a:gd name="T17" fmla="*/ 110 h 1496"/>
                <a:gd name="T18" fmla="*/ 0 w 318"/>
                <a:gd name="T19" fmla="*/ 161 h 1496"/>
                <a:gd name="T20" fmla="*/ 0 w 318"/>
                <a:gd name="T21" fmla="*/ 203 h 1496"/>
                <a:gd name="T22" fmla="*/ 4 w 318"/>
                <a:gd name="T23" fmla="*/ 259 h 1496"/>
                <a:gd name="T24" fmla="*/ 13 w 318"/>
                <a:gd name="T25" fmla="*/ 312 h 1496"/>
                <a:gd name="T26" fmla="*/ 32 w 318"/>
                <a:gd name="T27" fmla="*/ 315 h 1496"/>
                <a:gd name="T28" fmla="*/ 32 w 318"/>
                <a:gd name="T29" fmla="*/ 331 h 1496"/>
                <a:gd name="T30" fmla="*/ 41 w 318"/>
                <a:gd name="T31" fmla="*/ 338 h 1496"/>
                <a:gd name="T32" fmla="*/ 41 w 318"/>
                <a:gd name="T33" fmla="*/ 391 h 1496"/>
                <a:gd name="T34" fmla="*/ 51 w 318"/>
                <a:gd name="T35" fmla="*/ 401 h 1496"/>
                <a:gd name="T36" fmla="*/ 51 w 318"/>
                <a:gd name="T37" fmla="*/ 502 h 1496"/>
                <a:gd name="T38" fmla="*/ 51 w 318"/>
                <a:gd name="T39" fmla="*/ 566 h 1496"/>
                <a:gd name="T40" fmla="*/ 37 w 318"/>
                <a:gd name="T41" fmla="*/ 637 h 1496"/>
                <a:gd name="T42" fmla="*/ 31 w 318"/>
                <a:gd name="T43" fmla="*/ 728 h 1496"/>
                <a:gd name="T44" fmla="*/ 47 w 318"/>
                <a:gd name="T45" fmla="*/ 735 h 1496"/>
                <a:gd name="T46" fmla="*/ 47 w 318"/>
                <a:gd name="T47" fmla="*/ 745 h 1496"/>
                <a:gd name="T48" fmla="*/ 75 w 318"/>
                <a:gd name="T49" fmla="*/ 745 h 1496"/>
                <a:gd name="T50" fmla="*/ 79 w 318"/>
                <a:gd name="T51" fmla="*/ 742 h 1496"/>
                <a:gd name="T52" fmla="*/ 89 w 318"/>
                <a:gd name="T53" fmla="*/ 742 h 1496"/>
                <a:gd name="T54" fmla="*/ 90 w 318"/>
                <a:gd name="T55" fmla="*/ 748 h 1496"/>
                <a:gd name="T56" fmla="*/ 109 w 318"/>
                <a:gd name="T57" fmla="*/ 745 h 1496"/>
                <a:gd name="T58" fmla="*/ 151 w 318"/>
                <a:gd name="T59" fmla="*/ 742 h 1496"/>
                <a:gd name="T60" fmla="*/ 151 w 318"/>
                <a:gd name="T61" fmla="*/ 735 h 1496"/>
                <a:gd name="T62" fmla="*/ 113 w 318"/>
                <a:gd name="T63" fmla="*/ 721 h 1496"/>
                <a:gd name="T64" fmla="*/ 113 w 318"/>
                <a:gd name="T65" fmla="*/ 708 h 1496"/>
                <a:gd name="T66" fmla="*/ 146 w 318"/>
                <a:gd name="T67" fmla="*/ 702 h 1496"/>
                <a:gd name="T68" fmla="*/ 146 w 318"/>
                <a:gd name="T69" fmla="*/ 691 h 1496"/>
                <a:gd name="T70" fmla="*/ 122 w 318"/>
                <a:gd name="T71" fmla="*/ 678 h 1496"/>
                <a:gd name="T72" fmla="*/ 122 w 318"/>
                <a:gd name="T73" fmla="*/ 576 h 1496"/>
                <a:gd name="T74" fmla="*/ 132 w 318"/>
                <a:gd name="T75" fmla="*/ 483 h 1496"/>
                <a:gd name="T76" fmla="*/ 128 w 318"/>
                <a:gd name="T77" fmla="*/ 389 h 1496"/>
                <a:gd name="T78" fmla="*/ 127 w 318"/>
                <a:gd name="T79" fmla="*/ 338 h 1496"/>
                <a:gd name="T80" fmla="*/ 132 w 318"/>
                <a:gd name="T81" fmla="*/ 321 h 1496"/>
                <a:gd name="T82" fmla="*/ 132 w 318"/>
                <a:gd name="T83" fmla="*/ 248 h 1496"/>
                <a:gd name="T84" fmla="*/ 159 w 318"/>
                <a:gd name="T85" fmla="*/ 231 h 1496"/>
                <a:gd name="T86" fmla="*/ 159 w 318"/>
                <a:gd name="T87" fmla="*/ 221 h 1496"/>
                <a:gd name="T88" fmla="*/ 99 w 318"/>
                <a:gd name="T89" fmla="*/ 121 h 1496"/>
                <a:gd name="T90" fmla="*/ 70 w 318"/>
                <a:gd name="T91" fmla="*/ 107 h 1496"/>
                <a:gd name="T92" fmla="*/ 74 w 318"/>
                <a:gd name="T93" fmla="*/ 101 h 1496"/>
                <a:gd name="T94" fmla="*/ 93 w 318"/>
                <a:gd name="T95" fmla="*/ 97 h 1496"/>
                <a:gd name="T96" fmla="*/ 93 w 318"/>
                <a:gd name="T97" fmla="*/ 91 h 1496"/>
                <a:gd name="T98" fmla="*/ 99 w 318"/>
                <a:gd name="T99" fmla="*/ 88 h 1496"/>
                <a:gd name="T100" fmla="*/ 99 w 318"/>
                <a:gd name="T101" fmla="*/ 81 h 1496"/>
                <a:gd name="T102" fmla="*/ 103 w 318"/>
                <a:gd name="T103" fmla="*/ 78 h 1496"/>
                <a:gd name="T104" fmla="*/ 99 w 318"/>
                <a:gd name="T105" fmla="*/ 74 h 1496"/>
                <a:gd name="T106" fmla="*/ 102 w 318"/>
                <a:gd name="T107" fmla="*/ 71 h 1496"/>
                <a:gd name="T108" fmla="*/ 93 w 318"/>
                <a:gd name="T109" fmla="*/ 54 h 1496"/>
                <a:gd name="T110" fmla="*/ 99 w 318"/>
                <a:gd name="T111" fmla="*/ 45 h 1496"/>
                <a:gd name="T112" fmla="*/ 93 w 318"/>
                <a:gd name="T113" fmla="*/ 35 h 1496"/>
                <a:gd name="T114" fmla="*/ 102 w 318"/>
                <a:gd name="T115" fmla="*/ 27 h 1496"/>
                <a:gd name="T116" fmla="*/ 103 w 318"/>
                <a:gd name="T117" fmla="*/ 11 h 14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
                <a:gd name="T178" fmla="*/ 0 h 1496"/>
                <a:gd name="T179" fmla="*/ 318 w 318"/>
                <a:gd name="T180" fmla="*/ 1496 h 14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 h="1496">
                  <a:moveTo>
                    <a:pt x="207" y="22"/>
                  </a:moveTo>
                  <a:lnTo>
                    <a:pt x="131" y="0"/>
                  </a:lnTo>
                  <a:lnTo>
                    <a:pt x="77" y="0"/>
                  </a:lnTo>
                  <a:lnTo>
                    <a:pt x="27" y="13"/>
                  </a:lnTo>
                  <a:lnTo>
                    <a:pt x="8" y="64"/>
                  </a:lnTo>
                  <a:lnTo>
                    <a:pt x="8" y="109"/>
                  </a:lnTo>
                  <a:lnTo>
                    <a:pt x="36" y="162"/>
                  </a:lnTo>
                  <a:lnTo>
                    <a:pt x="56" y="160"/>
                  </a:lnTo>
                  <a:lnTo>
                    <a:pt x="27" y="220"/>
                  </a:lnTo>
                  <a:lnTo>
                    <a:pt x="0" y="322"/>
                  </a:lnTo>
                  <a:lnTo>
                    <a:pt x="0" y="407"/>
                  </a:lnTo>
                  <a:lnTo>
                    <a:pt x="8" y="517"/>
                  </a:lnTo>
                  <a:lnTo>
                    <a:pt x="27" y="624"/>
                  </a:lnTo>
                  <a:lnTo>
                    <a:pt x="64" y="629"/>
                  </a:lnTo>
                  <a:lnTo>
                    <a:pt x="64" y="662"/>
                  </a:lnTo>
                  <a:lnTo>
                    <a:pt x="83" y="675"/>
                  </a:lnTo>
                  <a:lnTo>
                    <a:pt x="83" y="783"/>
                  </a:lnTo>
                  <a:lnTo>
                    <a:pt x="103" y="803"/>
                  </a:lnTo>
                  <a:lnTo>
                    <a:pt x="103" y="1004"/>
                  </a:lnTo>
                  <a:lnTo>
                    <a:pt x="103" y="1131"/>
                  </a:lnTo>
                  <a:lnTo>
                    <a:pt x="74" y="1273"/>
                  </a:lnTo>
                  <a:lnTo>
                    <a:pt x="63" y="1456"/>
                  </a:lnTo>
                  <a:lnTo>
                    <a:pt x="94" y="1469"/>
                  </a:lnTo>
                  <a:lnTo>
                    <a:pt x="94" y="1490"/>
                  </a:lnTo>
                  <a:lnTo>
                    <a:pt x="149" y="1490"/>
                  </a:lnTo>
                  <a:lnTo>
                    <a:pt x="157" y="1483"/>
                  </a:lnTo>
                  <a:lnTo>
                    <a:pt x="179" y="1483"/>
                  </a:lnTo>
                  <a:lnTo>
                    <a:pt x="180" y="1496"/>
                  </a:lnTo>
                  <a:lnTo>
                    <a:pt x="218" y="1490"/>
                  </a:lnTo>
                  <a:lnTo>
                    <a:pt x="301" y="1483"/>
                  </a:lnTo>
                  <a:lnTo>
                    <a:pt x="301" y="1470"/>
                  </a:lnTo>
                  <a:lnTo>
                    <a:pt x="226" y="1442"/>
                  </a:lnTo>
                  <a:lnTo>
                    <a:pt x="226" y="1415"/>
                  </a:lnTo>
                  <a:lnTo>
                    <a:pt x="291" y="1403"/>
                  </a:lnTo>
                  <a:lnTo>
                    <a:pt x="291" y="1382"/>
                  </a:lnTo>
                  <a:lnTo>
                    <a:pt x="245" y="1356"/>
                  </a:lnTo>
                  <a:lnTo>
                    <a:pt x="245" y="1152"/>
                  </a:lnTo>
                  <a:lnTo>
                    <a:pt x="263" y="966"/>
                  </a:lnTo>
                  <a:lnTo>
                    <a:pt x="256" y="779"/>
                  </a:lnTo>
                  <a:lnTo>
                    <a:pt x="254" y="675"/>
                  </a:lnTo>
                  <a:lnTo>
                    <a:pt x="263" y="641"/>
                  </a:lnTo>
                  <a:lnTo>
                    <a:pt x="263" y="496"/>
                  </a:lnTo>
                  <a:lnTo>
                    <a:pt x="318" y="462"/>
                  </a:lnTo>
                  <a:lnTo>
                    <a:pt x="318" y="443"/>
                  </a:lnTo>
                  <a:lnTo>
                    <a:pt x="198" y="242"/>
                  </a:lnTo>
                  <a:lnTo>
                    <a:pt x="140" y="215"/>
                  </a:lnTo>
                  <a:lnTo>
                    <a:pt x="148" y="202"/>
                  </a:lnTo>
                  <a:lnTo>
                    <a:pt x="187" y="195"/>
                  </a:lnTo>
                  <a:lnTo>
                    <a:pt x="187" y="182"/>
                  </a:lnTo>
                  <a:lnTo>
                    <a:pt x="198" y="176"/>
                  </a:lnTo>
                  <a:lnTo>
                    <a:pt x="198" y="162"/>
                  </a:lnTo>
                  <a:lnTo>
                    <a:pt x="207" y="155"/>
                  </a:lnTo>
                  <a:lnTo>
                    <a:pt x="198" y="148"/>
                  </a:lnTo>
                  <a:lnTo>
                    <a:pt x="205" y="142"/>
                  </a:lnTo>
                  <a:lnTo>
                    <a:pt x="187" y="109"/>
                  </a:lnTo>
                  <a:lnTo>
                    <a:pt x="198" y="89"/>
                  </a:lnTo>
                  <a:lnTo>
                    <a:pt x="187" y="69"/>
                  </a:lnTo>
                  <a:lnTo>
                    <a:pt x="205" y="55"/>
                  </a:lnTo>
                  <a:lnTo>
                    <a:pt x="207" y="22"/>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30" name="Freeform 123"/>
            <p:cNvSpPr>
              <a:spLocks/>
            </p:cNvSpPr>
            <p:nvPr/>
          </p:nvSpPr>
          <p:spPr bwMode="auto">
            <a:xfrm>
              <a:off x="3579" y="1699"/>
              <a:ext cx="228" cy="771"/>
            </a:xfrm>
            <a:custGeom>
              <a:avLst/>
              <a:gdLst>
                <a:gd name="T0" fmla="*/ 89 w 456"/>
                <a:gd name="T1" fmla="*/ 10 h 1540"/>
                <a:gd name="T2" fmla="*/ 77 w 456"/>
                <a:gd name="T3" fmla="*/ 53 h 1540"/>
                <a:gd name="T4" fmla="*/ 85 w 456"/>
                <a:gd name="T5" fmla="*/ 58 h 1540"/>
                <a:gd name="T6" fmla="*/ 92 w 456"/>
                <a:gd name="T7" fmla="*/ 74 h 1540"/>
                <a:gd name="T8" fmla="*/ 103 w 456"/>
                <a:gd name="T9" fmla="*/ 100 h 1540"/>
                <a:gd name="T10" fmla="*/ 92 w 456"/>
                <a:gd name="T11" fmla="*/ 105 h 1540"/>
                <a:gd name="T12" fmla="*/ 40 w 456"/>
                <a:gd name="T13" fmla="*/ 144 h 1540"/>
                <a:gd name="T14" fmla="*/ 7 w 456"/>
                <a:gd name="T15" fmla="*/ 378 h 1540"/>
                <a:gd name="T16" fmla="*/ 0 w 456"/>
                <a:gd name="T17" fmla="*/ 418 h 1540"/>
                <a:gd name="T18" fmla="*/ 14 w 456"/>
                <a:gd name="T19" fmla="*/ 442 h 1540"/>
                <a:gd name="T20" fmla="*/ 25 w 456"/>
                <a:gd name="T21" fmla="*/ 447 h 1540"/>
                <a:gd name="T22" fmla="*/ 25 w 456"/>
                <a:gd name="T23" fmla="*/ 411 h 1540"/>
                <a:gd name="T24" fmla="*/ 25 w 456"/>
                <a:gd name="T25" fmla="*/ 428 h 1540"/>
                <a:gd name="T26" fmla="*/ 37 w 456"/>
                <a:gd name="T27" fmla="*/ 416 h 1540"/>
                <a:gd name="T28" fmla="*/ 44 w 456"/>
                <a:gd name="T29" fmla="*/ 386 h 1540"/>
                <a:gd name="T30" fmla="*/ 75 w 456"/>
                <a:gd name="T31" fmla="*/ 588 h 1540"/>
                <a:gd name="T32" fmla="*/ 89 w 456"/>
                <a:gd name="T33" fmla="*/ 710 h 1540"/>
                <a:gd name="T34" fmla="*/ 81 w 456"/>
                <a:gd name="T35" fmla="*/ 766 h 1540"/>
                <a:gd name="T36" fmla="*/ 117 w 456"/>
                <a:gd name="T37" fmla="*/ 758 h 1540"/>
                <a:gd name="T38" fmla="*/ 107 w 456"/>
                <a:gd name="T39" fmla="*/ 688 h 1540"/>
                <a:gd name="T40" fmla="*/ 121 w 456"/>
                <a:gd name="T41" fmla="*/ 593 h 1540"/>
                <a:gd name="T42" fmla="*/ 125 w 456"/>
                <a:gd name="T43" fmla="*/ 685 h 1540"/>
                <a:gd name="T44" fmla="*/ 133 w 456"/>
                <a:gd name="T45" fmla="*/ 750 h 1540"/>
                <a:gd name="T46" fmla="*/ 163 w 456"/>
                <a:gd name="T47" fmla="*/ 753 h 1540"/>
                <a:gd name="T48" fmla="*/ 174 w 456"/>
                <a:gd name="T49" fmla="*/ 588 h 1540"/>
                <a:gd name="T50" fmla="*/ 188 w 456"/>
                <a:gd name="T51" fmla="*/ 572 h 1540"/>
                <a:gd name="T52" fmla="*/ 222 w 456"/>
                <a:gd name="T53" fmla="*/ 588 h 1540"/>
                <a:gd name="T54" fmla="*/ 203 w 456"/>
                <a:gd name="T55" fmla="*/ 393 h 1540"/>
                <a:gd name="T56" fmla="*/ 207 w 456"/>
                <a:gd name="T57" fmla="*/ 355 h 1540"/>
                <a:gd name="T58" fmla="*/ 203 w 456"/>
                <a:gd name="T59" fmla="*/ 259 h 1540"/>
                <a:gd name="T60" fmla="*/ 152 w 456"/>
                <a:gd name="T61" fmla="*/ 129 h 1540"/>
                <a:gd name="T62" fmla="*/ 151 w 456"/>
                <a:gd name="T63" fmla="*/ 84 h 1540"/>
                <a:gd name="T64" fmla="*/ 163 w 456"/>
                <a:gd name="T65" fmla="*/ 77 h 1540"/>
                <a:gd name="T66" fmla="*/ 174 w 456"/>
                <a:gd name="T67" fmla="*/ 64 h 1540"/>
                <a:gd name="T68" fmla="*/ 166 w 456"/>
                <a:gd name="T69" fmla="*/ 10 h 1540"/>
                <a:gd name="T70" fmla="*/ 139 w 456"/>
                <a:gd name="T71" fmla="*/ 3 h 1540"/>
                <a:gd name="T72" fmla="*/ 114 w 456"/>
                <a:gd name="T73" fmla="*/ 6 h 15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6"/>
                <a:gd name="T112" fmla="*/ 0 h 1540"/>
                <a:gd name="T113" fmla="*/ 456 w 456"/>
                <a:gd name="T114" fmla="*/ 1540 h 15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6" h="1540">
                  <a:moveTo>
                    <a:pt x="229" y="11"/>
                  </a:moveTo>
                  <a:lnTo>
                    <a:pt x="177" y="20"/>
                  </a:lnTo>
                  <a:lnTo>
                    <a:pt x="154" y="79"/>
                  </a:lnTo>
                  <a:lnTo>
                    <a:pt x="154" y="105"/>
                  </a:lnTo>
                  <a:lnTo>
                    <a:pt x="177" y="105"/>
                  </a:lnTo>
                  <a:lnTo>
                    <a:pt x="169" y="116"/>
                  </a:lnTo>
                  <a:lnTo>
                    <a:pt x="177" y="122"/>
                  </a:lnTo>
                  <a:lnTo>
                    <a:pt x="183" y="147"/>
                  </a:lnTo>
                  <a:lnTo>
                    <a:pt x="190" y="151"/>
                  </a:lnTo>
                  <a:lnTo>
                    <a:pt x="206" y="200"/>
                  </a:lnTo>
                  <a:lnTo>
                    <a:pt x="206" y="210"/>
                  </a:lnTo>
                  <a:lnTo>
                    <a:pt x="183" y="210"/>
                  </a:lnTo>
                  <a:lnTo>
                    <a:pt x="148" y="268"/>
                  </a:lnTo>
                  <a:lnTo>
                    <a:pt x="80" y="287"/>
                  </a:lnTo>
                  <a:lnTo>
                    <a:pt x="50" y="335"/>
                  </a:lnTo>
                  <a:lnTo>
                    <a:pt x="14" y="756"/>
                  </a:lnTo>
                  <a:lnTo>
                    <a:pt x="30" y="761"/>
                  </a:lnTo>
                  <a:lnTo>
                    <a:pt x="0" y="835"/>
                  </a:lnTo>
                  <a:lnTo>
                    <a:pt x="14" y="882"/>
                  </a:lnTo>
                  <a:lnTo>
                    <a:pt x="29" y="882"/>
                  </a:lnTo>
                  <a:lnTo>
                    <a:pt x="37" y="892"/>
                  </a:lnTo>
                  <a:lnTo>
                    <a:pt x="50" y="892"/>
                  </a:lnTo>
                  <a:lnTo>
                    <a:pt x="43" y="846"/>
                  </a:lnTo>
                  <a:lnTo>
                    <a:pt x="50" y="820"/>
                  </a:lnTo>
                  <a:lnTo>
                    <a:pt x="57" y="841"/>
                  </a:lnTo>
                  <a:lnTo>
                    <a:pt x="50" y="855"/>
                  </a:lnTo>
                  <a:lnTo>
                    <a:pt x="58" y="867"/>
                  </a:lnTo>
                  <a:lnTo>
                    <a:pt x="74" y="830"/>
                  </a:lnTo>
                  <a:lnTo>
                    <a:pt x="64" y="769"/>
                  </a:lnTo>
                  <a:lnTo>
                    <a:pt x="88" y="771"/>
                  </a:lnTo>
                  <a:lnTo>
                    <a:pt x="74" y="1153"/>
                  </a:lnTo>
                  <a:lnTo>
                    <a:pt x="149" y="1175"/>
                  </a:lnTo>
                  <a:lnTo>
                    <a:pt x="183" y="1397"/>
                  </a:lnTo>
                  <a:lnTo>
                    <a:pt x="177" y="1419"/>
                  </a:lnTo>
                  <a:lnTo>
                    <a:pt x="162" y="1513"/>
                  </a:lnTo>
                  <a:lnTo>
                    <a:pt x="162" y="1530"/>
                  </a:lnTo>
                  <a:lnTo>
                    <a:pt x="214" y="1540"/>
                  </a:lnTo>
                  <a:lnTo>
                    <a:pt x="234" y="1515"/>
                  </a:lnTo>
                  <a:lnTo>
                    <a:pt x="223" y="1432"/>
                  </a:lnTo>
                  <a:lnTo>
                    <a:pt x="214" y="1375"/>
                  </a:lnTo>
                  <a:lnTo>
                    <a:pt x="236" y="1184"/>
                  </a:lnTo>
                  <a:lnTo>
                    <a:pt x="242" y="1185"/>
                  </a:lnTo>
                  <a:lnTo>
                    <a:pt x="265" y="1255"/>
                  </a:lnTo>
                  <a:lnTo>
                    <a:pt x="250" y="1369"/>
                  </a:lnTo>
                  <a:lnTo>
                    <a:pt x="234" y="1380"/>
                  </a:lnTo>
                  <a:lnTo>
                    <a:pt x="265" y="1499"/>
                  </a:lnTo>
                  <a:lnTo>
                    <a:pt x="316" y="1513"/>
                  </a:lnTo>
                  <a:lnTo>
                    <a:pt x="325" y="1504"/>
                  </a:lnTo>
                  <a:lnTo>
                    <a:pt x="287" y="1382"/>
                  </a:lnTo>
                  <a:lnTo>
                    <a:pt x="347" y="1175"/>
                  </a:lnTo>
                  <a:lnTo>
                    <a:pt x="375" y="1158"/>
                  </a:lnTo>
                  <a:lnTo>
                    <a:pt x="375" y="1143"/>
                  </a:lnTo>
                  <a:lnTo>
                    <a:pt x="427" y="1147"/>
                  </a:lnTo>
                  <a:lnTo>
                    <a:pt x="444" y="1175"/>
                  </a:lnTo>
                  <a:lnTo>
                    <a:pt x="456" y="1158"/>
                  </a:lnTo>
                  <a:lnTo>
                    <a:pt x="405" y="785"/>
                  </a:lnTo>
                  <a:lnTo>
                    <a:pt x="413" y="786"/>
                  </a:lnTo>
                  <a:lnTo>
                    <a:pt x="413" y="710"/>
                  </a:lnTo>
                  <a:lnTo>
                    <a:pt x="419" y="700"/>
                  </a:lnTo>
                  <a:lnTo>
                    <a:pt x="405" y="518"/>
                  </a:lnTo>
                  <a:lnTo>
                    <a:pt x="390" y="301"/>
                  </a:lnTo>
                  <a:lnTo>
                    <a:pt x="303" y="258"/>
                  </a:lnTo>
                  <a:lnTo>
                    <a:pt x="279" y="210"/>
                  </a:lnTo>
                  <a:lnTo>
                    <a:pt x="302" y="168"/>
                  </a:lnTo>
                  <a:lnTo>
                    <a:pt x="316" y="173"/>
                  </a:lnTo>
                  <a:lnTo>
                    <a:pt x="325" y="153"/>
                  </a:lnTo>
                  <a:lnTo>
                    <a:pt x="325" y="130"/>
                  </a:lnTo>
                  <a:lnTo>
                    <a:pt x="347" y="127"/>
                  </a:lnTo>
                  <a:lnTo>
                    <a:pt x="353" y="65"/>
                  </a:lnTo>
                  <a:lnTo>
                    <a:pt x="331" y="20"/>
                  </a:lnTo>
                  <a:lnTo>
                    <a:pt x="308" y="5"/>
                  </a:lnTo>
                  <a:lnTo>
                    <a:pt x="277" y="5"/>
                  </a:lnTo>
                  <a:lnTo>
                    <a:pt x="252" y="0"/>
                  </a:lnTo>
                  <a:lnTo>
                    <a:pt x="229" y="11"/>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31" name="Freeform 124"/>
            <p:cNvSpPr>
              <a:spLocks/>
            </p:cNvSpPr>
            <p:nvPr/>
          </p:nvSpPr>
          <p:spPr bwMode="auto">
            <a:xfrm>
              <a:off x="4781" y="1692"/>
              <a:ext cx="252" cy="785"/>
            </a:xfrm>
            <a:custGeom>
              <a:avLst/>
              <a:gdLst>
                <a:gd name="T0" fmla="*/ 155 w 504"/>
                <a:gd name="T1" fmla="*/ 10 h 1570"/>
                <a:gd name="T2" fmla="*/ 167 w 504"/>
                <a:gd name="T3" fmla="*/ 54 h 1570"/>
                <a:gd name="T4" fmla="*/ 159 w 504"/>
                <a:gd name="T5" fmla="*/ 58 h 1570"/>
                <a:gd name="T6" fmla="*/ 151 w 504"/>
                <a:gd name="T7" fmla="*/ 75 h 1570"/>
                <a:gd name="T8" fmla="*/ 138 w 504"/>
                <a:gd name="T9" fmla="*/ 101 h 1570"/>
                <a:gd name="T10" fmla="*/ 151 w 504"/>
                <a:gd name="T11" fmla="*/ 106 h 1570"/>
                <a:gd name="T12" fmla="*/ 208 w 504"/>
                <a:gd name="T13" fmla="*/ 147 h 1570"/>
                <a:gd name="T14" fmla="*/ 244 w 504"/>
                <a:gd name="T15" fmla="*/ 386 h 1570"/>
                <a:gd name="T16" fmla="*/ 252 w 504"/>
                <a:gd name="T17" fmla="*/ 425 h 1570"/>
                <a:gd name="T18" fmla="*/ 236 w 504"/>
                <a:gd name="T19" fmla="*/ 449 h 1570"/>
                <a:gd name="T20" fmla="*/ 224 w 504"/>
                <a:gd name="T21" fmla="*/ 455 h 1570"/>
                <a:gd name="T22" fmla="*/ 224 w 504"/>
                <a:gd name="T23" fmla="*/ 418 h 1570"/>
                <a:gd name="T24" fmla="*/ 224 w 504"/>
                <a:gd name="T25" fmla="*/ 435 h 1570"/>
                <a:gd name="T26" fmla="*/ 211 w 504"/>
                <a:gd name="T27" fmla="*/ 423 h 1570"/>
                <a:gd name="T28" fmla="*/ 203 w 504"/>
                <a:gd name="T29" fmla="*/ 393 h 1570"/>
                <a:gd name="T30" fmla="*/ 170 w 504"/>
                <a:gd name="T31" fmla="*/ 599 h 1570"/>
                <a:gd name="T32" fmla="*/ 155 w 504"/>
                <a:gd name="T33" fmla="*/ 724 h 1570"/>
                <a:gd name="T34" fmla="*/ 163 w 504"/>
                <a:gd name="T35" fmla="*/ 780 h 1570"/>
                <a:gd name="T36" fmla="*/ 122 w 504"/>
                <a:gd name="T37" fmla="*/ 773 h 1570"/>
                <a:gd name="T38" fmla="*/ 134 w 504"/>
                <a:gd name="T39" fmla="*/ 701 h 1570"/>
                <a:gd name="T40" fmla="*/ 118 w 504"/>
                <a:gd name="T41" fmla="*/ 605 h 1570"/>
                <a:gd name="T42" fmla="*/ 114 w 504"/>
                <a:gd name="T43" fmla="*/ 698 h 1570"/>
                <a:gd name="T44" fmla="*/ 106 w 504"/>
                <a:gd name="T45" fmla="*/ 764 h 1570"/>
                <a:gd name="T46" fmla="*/ 73 w 504"/>
                <a:gd name="T47" fmla="*/ 768 h 1570"/>
                <a:gd name="T48" fmla="*/ 60 w 504"/>
                <a:gd name="T49" fmla="*/ 599 h 1570"/>
                <a:gd name="T50" fmla="*/ 45 w 504"/>
                <a:gd name="T51" fmla="*/ 583 h 1570"/>
                <a:gd name="T52" fmla="*/ 7 w 504"/>
                <a:gd name="T53" fmla="*/ 599 h 1570"/>
                <a:gd name="T54" fmla="*/ 29 w 504"/>
                <a:gd name="T55" fmla="*/ 400 h 1570"/>
                <a:gd name="T56" fmla="*/ 24 w 504"/>
                <a:gd name="T57" fmla="*/ 362 h 1570"/>
                <a:gd name="T58" fmla="*/ 28 w 504"/>
                <a:gd name="T59" fmla="*/ 264 h 1570"/>
                <a:gd name="T60" fmla="*/ 85 w 504"/>
                <a:gd name="T61" fmla="*/ 132 h 1570"/>
                <a:gd name="T62" fmla="*/ 85 w 504"/>
                <a:gd name="T63" fmla="*/ 86 h 1570"/>
                <a:gd name="T64" fmla="*/ 73 w 504"/>
                <a:gd name="T65" fmla="*/ 78 h 1570"/>
                <a:gd name="T66" fmla="*/ 60 w 504"/>
                <a:gd name="T67" fmla="*/ 65 h 1570"/>
                <a:gd name="T68" fmla="*/ 69 w 504"/>
                <a:gd name="T69" fmla="*/ 10 h 1570"/>
                <a:gd name="T70" fmla="*/ 99 w 504"/>
                <a:gd name="T71" fmla="*/ 3 h 1570"/>
                <a:gd name="T72" fmla="*/ 125 w 504"/>
                <a:gd name="T73" fmla="*/ 6 h 15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570"/>
                <a:gd name="T113" fmla="*/ 504 w 504"/>
                <a:gd name="T114" fmla="*/ 1570 h 15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570">
                  <a:moveTo>
                    <a:pt x="249" y="11"/>
                  </a:moveTo>
                  <a:lnTo>
                    <a:pt x="309" y="20"/>
                  </a:lnTo>
                  <a:lnTo>
                    <a:pt x="333" y="81"/>
                  </a:lnTo>
                  <a:lnTo>
                    <a:pt x="333" y="108"/>
                  </a:lnTo>
                  <a:lnTo>
                    <a:pt x="308" y="108"/>
                  </a:lnTo>
                  <a:lnTo>
                    <a:pt x="317" y="117"/>
                  </a:lnTo>
                  <a:lnTo>
                    <a:pt x="309" y="124"/>
                  </a:lnTo>
                  <a:lnTo>
                    <a:pt x="301" y="150"/>
                  </a:lnTo>
                  <a:lnTo>
                    <a:pt x="292" y="154"/>
                  </a:lnTo>
                  <a:lnTo>
                    <a:pt x="275" y="203"/>
                  </a:lnTo>
                  <a:lnTo>
                    <a:pt x="275" y="213"/>
                  </a:lnTo>
                  <a:lnTo>
                    <a:pt x="301" y="213"/>
                  </a:lnTo>
                  <a:lnTo>
                    <a:pt x="341" y="273"/>
                  </a:lnTo>
                  <a:lnTo>
                    <a:pt x="415" y="294"/>
                  </a:lnTo>
                  <a:lnTo>
                    <a:pt x="448" y="342"/>
                  </a:lnTo>
                  <a:lnTo>
                    <a:pt x="487" y="771"/>
                  </a:lnTo>
                  <a:lnTo>
                    <a:pt x="470" y="776"/>
                  </a:lnTo>
                  <a:lnTo>
                    <a:pt x="504" y="851"/>
                  </a:lnTo>
                  <a:lnTo>
                    <a:pt x="487" y="898"/>
                  </a:lnTo>
                  <a:lnTo>
                    <a:pt x="471" y="898"/>
                  </a:lnTo>
                  <a:lnTo>
                    <a:pt x="463" y="910"/>
                  </a:lnTo>
                  <a:lnTo>
                    <a:pt x="448" y="910"/>
                  </a:lnTo>
                  <a:lnTo>
                    <a:pt x="456" y="864"/>
                  </a:lnTo>
                  <a:lnTo>
                    <a:pt x="448" y="836"/>
                  </a:lnTo>
                  <a:lnTo>
                    <a:pt x="440" y="857"/>
                  </a:lnTo>
                  <a:lnTo>
                    <a:pt x="448" y="871"/>
                  </a:lnTo>
                  <a:lnTo>
                    <a:pt x="439" y="883"/>
                  </a:lnTo>
                  <a:lnTo>
                    <a:pt x="422" y="846"/>
                  </a:lnTo>
                  <a:lnTo>
                    <a:pt x="433" y="784"/>
                  </a:lnTo>
                  <a:lnTo>
                    <a:pt x="406" y="786"/>
                  </a:lnTo>
                  <a:lnTo>
                    <a:pt x="422" y="1176"/>
                  </a:lnTo>
                  <a:lnTo>
                    <a:pt x="340" y="1197"/>
                  </a:lnTo>
                  <a:lnTo>
                    <a:pt x="301" y="1424"/>
                  </a:lnTo>
                  <a:lnTo>
                    <a:pt x="309" y="1447"/>
                  </a:lnTo>
                  <a:lnTo>
                    <a:pt x="326" y="1542"/>
                  </a:lnTo>
                  <a:lnTo>
                    <a:pt x="326" y="1560"/>
                  </a:lnTo>
                  <a:lnTo>
                    <a:pt x="267" y="1570"/>
                  </a:lnTo>
                  <a:lnTo>
                    <a:pt x="244" y="1545"/>
                  </a:lnTo>
                  <a:lnTo>
                    <a:pt x="257" y="1460"/>
                  </a:lnTo>
                  <a:lnTo>
                    <a:pt x="267" y="1402"/>
                  </a:lnTo>
                  <a:lnTo>
                    <a:pt x="243" y="1208"/>
                  </a:lnTo>
                  <a:lnTo>
                    <a:pt x="235" y="1209"/>
                  </a:lnTo>
                  <a:lnTo>
                    <a:pt x="211" y="1279"/>
                  </a:lnTo>
                  <a:lnTo>
                    <a:pt x="227" y="1396"/>
                  </a:lnTo>
                  <a:lnTo>
                    <a:pt x="244" y="1406"/>
                  </a:lnTo>
                  <a:lnTo>
                    <a:pt x="211" y="1528"/>
                  </a:lnTo>
                  <a:lnTo>
                    <a:pt x="153" y="1544"/>
                  </a:lnTo>
                  <a:lnTo>
                    <a:pt x="145" y="1535"/>
                  </a:lnTo>
                  <a:lnTo>
                    <a:pt x="187" y="1409"/>
                  </a:lnTo>
                  <a:lnTo>
                    <a:pt x="120" y="1197"/>
                  </a:lnTo>
                  <a:lnTo>
                    <a:pt x="90" y="1181"/>
                  </a:lnTo>
                  <a:lnTo>
                    <a:pt x="90" y="1166"/>
                  </a:lnTo>
                  <a:lnTo>
                    <a:pt x="32" y="1169"/>
                  </a:lnTo>
                  <a:lnTo>
                    <a:pt x="14" y="1197"/>
                  </a:lnTo>
                  <a:lnTo>
                    <a:pt x="0" y="1181"/>
                  </a:lnTo>
                  <a:lnTo>
                    <a:pt x="57" y="800"/>
                  </a:lnTo>
                  <a:lnTo>
                    <a:pt x="48" y="801"/>
                  </a:lnTo>
                  <a:lnTo>
                    <a:pt x="48" y="724"/>
                  </a:lnTo>
                  <a:lnTo>
                    <a:pt x="40" y="714"/>
                  </a:lnTo>
                  <a:lnTo>
                    <a:pt x="55" y="528"/>
                  </a:lnTo>
                  <a:lnTo>
                    <a:pt x="73" y="308"/>
                  </a:lnTo>
                  <a:lnTo>
                    <a:pt x="169" y="263"/>
                  </a:lnTo>
                  <a:lnTo>
                    <a:pt x="196" y="213"/>
                  </a:lnTo>
                  <a:lnTo>
                    <a:pt x="170" y="171"/>
                  </a:lnTo>
                  <a:lnTo>
                    <a:pt x="153" y="176"/>
                  </a:lnTo>
                  <a:lnTo>
                    <a:pt x="145" y="155"/>
                  </a:lnTo>
                  <a:lnTo>
                    <a:pt x="145" y="132"/>
                  </a:lnTo>
                  <a:lnTo>
                    <a:pt x="120" y="129"/>
                  </a:lnTo>
                  <a:lnTo>
                    <a:pt x="114" y="66"/>
                  </a:lnTo>
                  <a:lnTo>
                    <a:pt x="137" y="20"/>
                  </a:lnTo>
                  <a:lnTo>
                    <a:pt x="162" y="5"/>
                  </a:lnTo>
                  <a:lnTo>
                    <a:pt x="198" y="5"/>
                  </a:lnTo>
                  <a:lnTo>
                    <a:pt x="225" y="0"/>
                  </a:lnTo>
                  <a:lnTo>
                    <a:pt x="249" y="11"/>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32" name="Freeform 125"/>
            <p:cNvSpPr>
              <a:spLocks/>
            </p:cNvSpPr>
            <p:nvPr/>
          </p:nvSpPr>
          <p:spPr bwMode="auto">
            <a:xfrm>
              <a:off x="3956" y="1571"/>
              <a:ext cx="130" cy="556"/>
            </a:xfrm>
            <a:custGeom>
              <a:avLst/>
              <a:gdLst>
                <a:gd name="T0" fmla="*/ 30 w 258"/>
                <a:gd name="T1" fmla="*/ 10 h 1112"/>
                <a:gd name="T2" fmla="*/ 30 w 258"/>
                <a:gd name="T3" fmla="*/ 24 h 1112"/>
                <a:gd name="T4" fmla="*/ 33 w 258"/>
                <a:gd name="T5" fmla="*/ 28 h 1112"/>
                <a:gd name="T6" fmla="*/ 27 w 258"/>
                <a:gd name="T7" fmla="*/ 40 h 1112"/>
                <a:gd name="T8" fmla="*/ 30 w 258"/>
                <a:gd name="T9" fmla="*/ 43 h 1112"/>
                <a:gd name="T10" fmla="*/ 29 w 258"/>
                <a:gd name="T11" fmla="*/ 47 h 1112"/>
                <a:gd name="T12" fmla="*/ 33 w 258"/>
                <a:gd name="T13" fmla="*/ 62 h 1112"/>
                <a:gd name="T14" fmla="*/ 33 w 258"/>
                <a:gd name="T15" fmla="*/ 66 h 1112"/>
                <a:gd name="T16" fmla="*/ 11 w 258"/>
                <a:gd name="T17" fmla="*/ 80 h 1112"/>
                <a:gd name="T18" fmla="*/ 0 w 258"/>
                <a:gd name="T19" fmla="*/ 196 h 1112"/>
                <a:gd name="T20" fmla="*/ 13 w 258"/>
                <a:gd name="T21" fmla="*/ 215 h 1112"/>
                <a:gd name="T22" fmla="*/ 8 w 258"/>
                <a:gd name="T23" fmla="*/ 278 h 1112"/>
                <a:gd name="T24" fmla="*/ 17 w 258"/>
                <a:gd name="T25" fmla="*/ 285 h 1112"/>
                <a:gd name="T26" fmla="*/ 21 w 258"/>
                <a:gd name="T27" fmla="*/ 382 h 1112"/>
                <a:gd name="T28" fmla="*/ 28 w 258"/>
                <a:gd name="T29" fmla="*/ 481 h 1112"/>
                <a:gd name="T30" fmla="*/ 26 w 258"/>
                <a:gd name="T31" fmla="*/ 486 h 1112"/>
                <a:gd name="T32" fmla="*/ 3 w 258"/>
                <a:gd name="T33" fmla="*/ 505 h 1112"/>
                <a:gd name="T34" fmla="*/ 5 w 258"/>
                <a:gd name="T35" fmla="*/ 508 h 1112"/>
                <a:gd name="T36" fmla="*/ 13 w 258"/>
                <a:gd name="T37" fmla="*/ 512 h 1112"/>
                <a:gd name="T38" fmla="*/ 27 w 258"/>
                <a:gd name="T39" fmla="*/ 508 h 1112"/>
                <a:gd name="T40" fmla="*/ 40 w 258"/>
                <a:gd name="T41" fmla="*/ 501 h 1112"/>
                <a:gd name="T42" fmla="*/ 51 w 258"/>
                <a:gd name="T43" fmla="*/ 497 h 1112"/>
                <a:gd name="T44" fmla="*/ 51 w 258"/>
                <a:gd name="T45" fmla="*/ 514 h 1112"/>
                <a:gd name="T46" fmla="*/ 56 w 258"/>
                <a:gd name="T47" fmla="*/ 515 h 1112"/>
                <a:gd name="T48" fmla="*/ 48 w 258"/>
                <a:gd name="T49" fmla="*/ 530 h 1112"/>
                <a:gd name="T50" fmla="*/ 52 w 258"/>
                <a:gd name="T51" fmla="*/ 553 h 1112"/>
                <a:gd name="T52" fmla="*/ 60 w 258"/>
                <a:gd name="T53" fmla="*/ 556 h 1112"/>
                <a:gd name="T54" fmla="*/ 74 w 258"/>
                <a:gd name="T55" fmla="*/ 537 h 1112"/>
                <a:gd name="T56" fmla="*/ 74 w 258"/>
                <a:gd name="T57" fmla="*/ 523 h 1112"/>
                <a:gd name="T58" fmla="*/ 78 w 258"/>
                <a:gd name="T59" fmla="*/ 521 h 1112"/>
                <a:gd name="T60" fmla="*/ 83 w 258"/>
                <a:gd name="T61" fmla="*/ 394 h 1112"/>
                <a:gd name="T62" fmla="*/ 78 w 258"/>
                <a:gd name="T63" fmla="*/ 381 h 1112"/>
                <a:gd name="T64" fmla="*/ 94 w 258"/>
                <a:gd name="T65" fmla="*/ 296 h 1112"/>
                <a:gd name="T66" fmla="*/ 103 w 258"/>
                <a:gd name="T67" fmla="*/ 293 h 1112"/>
                <a:gd name="T68" fmla="*/ 106 w 258"/>
                <a:gd name="T69" fmla="*/ 205 h 1112"/>
                <a:gd name="T70" fmla="*/ 130 w 258"/>
                <a:gd name="T71" fmla="*/ 195 h 1112"/>
                <a:gd name="T72" fmla="*/ 120 w 258"/>
                <a:gd name="T73" fmla="*/ 99 h 1112"/>
                <a:gd name="T74" fmla="*/ 83 w 258"/>
                <a:gd name="T75" fmla="*/ 73 h 1112"/>
                <a:gd name="T76" fmla="*/ 74 w 258"/>
                <a:gd name="T77" fmla="*/ 65 h 1112"/>
                <a:gd name="T78" fmla="*/ 73 w 258"/>
                <a:gd name="T79" fmla="*/ 56 h 1112"/>
                <a:gd name="T80" fmla="*/ 77 w 258"/>
                <a:gd name="T81" fmla="*/ 49 h 1112"/>
                <a:gd name="T82" fmla="*/ 81 w 258"/>
                <a:gd name="T83" fmla="*/ 44 h 1112"/>
                <a:gd name="T84" fmla="*/ 85 w 258"/>
                <a:gd name="T85" fmla="*/ 37 h 1112"/>
                <a:gd name="T86" fmla="*/ 87 w 258"/>
                <a:gd name="T87" fmla="*/ 30 h 1112"/>
                <a:gd name="T88" fmla="*/ 87 w 258"/>
                <a:gd name="T89" fmla="*/ 24 h 1112"/>
                <a:gd name="T90" fmla="*/ 85 w 258"/>
                <a:gd name="T91" fmla="*/ 17 h 1112"/>
                <a:gd name="T92" fmla="*/ 80 w 258"/>
                <a:gd name="T93" fmla="*/ 9 h 1112"/>
                <a:gd name="T94" fmla="*/ 74 w 258"/>
                <a:gd name="T95" fmla="*/ 3 h 1112"/>
                <a:gd name="T96" fmla="*/ 66 w 258"/>
                <a:gd name="T97" fmla="*/ 1 h 1112"/>
                <a:gd name="T98" fmla="*/ 56 w 258"/>
                <a:gd name="T99" fmla="*/ 0 h 1112"/>
                <a:gd name="T100" fmla="*/ 48 w 258"/>
                <a:gd name="T101" fmla="*/ 1 h 1112"/>
                <a:gd name="T102" fmla="*/ 40 w 258"/>
                <a:gd name="T103" fmla="*/ 3 h 1112"/>
                <a:gd name="T104" fmla="*/ 30 w 258"/>
                <a:gd name="T105" fmla="*/ 10 h 1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8"/>
                <a:gd name="T160" fmla="*/ 0 h 1112"/>
                <a:gd name="T161" fmla="*/ 258 w 258"/>
                <a:gd name="T162" fmla="*/ 1112 h 11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8" h="1112">
                  <a:moveTo>
                    <a:pt x="60" y="21"/>
                  </a:moveTo>
                  <a:lnTo>
                    <a:pt x="60" y="49"/>
                  </a:lnTo>
                  <a:lnTo>
                    <a:pt x="65" y="57"/>
                  </a:lnTo>
                  <a:lnTo>
                    <a:pt x="53" y="80"/>
                  </a:lnTo>
                  <a:lnTo>
                    <a:pt x="60" y="86"/>
                  </a:lnTo>
                  <a:lnTo>
                    <a:pt x="58" y="95"/>
                  </a:lnTo>
                  <a:lnTo>
                    <a:pt x="66" y="124"/>
                  </a:lnTo>
                  <a:lnTo>
                    <a:pt x="66" y="131"/>
                  </a:lnTo>
                  <a:lnTo>
                    <a:pt x="21" y="160"/>
                  </a:lnTo>
                  <a:lnTo>
                    <a:pt x="0" y="392"/>
                  </a:lnTo>
                  <a:lnTo>
                    <a:pt x="26" y="431"/>
                  </a:lnTo>
                  <a:lnTo>
                    <a:pt x="16" y="556"/>
                  </a:lnTo>
                  <a:lnTo>
                    <a:pt x="34" y="570"/>
                  </a:lnTo>
                  <a:lnTo>
                    <a:pt x="42" y="765"/>
                  </a:lnTo>
                  <a:lnTo>
                    <a:pt x="56" y="962"/>
                  </a:lnTo>
                  <a:lnTo>
                    <a:pt x="51" y="973"/>
                  </a:lnTo>
                  <a:lnTo>
                    <a:pt x="5" y="1010"/>
                  </a:lnTo>
                  <a:lnTo>
                    <a:pt x="10" y="1017"/>
                  </a:lnTo>
                  <a:lnTo>
                    <a:pt x="26" y="1024"/>
                  </a:lnTo>
                  <a:lnTo>
                    <a:pt x="54" y="1017"/>
                  </a:lnTo>
                  <a:lnTo>
                    <a:pt x="80" y="1003"/>
                  </a:lnTo>
                  <a:lnTo>
                    <a:pt x="102" y="995"/>
                  </a:lnTo>
                  <a:lnTo>
                    <a:pt x="102" y="1028"/>
                  </a:lnTo>
                  <a:lnTo>
                    <a:pt x="111" y="1029"/>
                  </a:lnTo>
                  <a:lnTo>
                    <a:pt x="95" y="1060"/>
                  </a:lnTo>
                  <a:lnTo>
                    <a:pt x="103" y="1106"/>
                  </a:lnTo>
                  <a:lnTo>
                    <a:pt x="119" y="1112"/>
                  </a:lnTo>
                  <a:lnTo>
                    <a:pt x="146" y="1074"/>
                  </a:lnTo>
                  <a:lnTo>
                    <a:pt x="146" y="1046"/>
                  </a:lnTo>
                  <a:lnTo>
                    <a:pt x="155" y="1042"/>
                  </a:lnTo>
                  <a:lnTo>
                    <a:pt x="165" y="789"/>
                  </a:lnTo>
                  <a:lnTo>
                    <a:pt x="155" y="763"/>
                  </a:lnTo>
                  <a:lnTo>
                    <a:pt x="186" y="593"/>
                  </a:lnTo>
                  <a:lnTo>
                    <a:pt x="204" y="586"/>
                  </a:lnTo>
                  <a:lnTo>
                    <a:pt x="211" y="411"/>
                  </a:lnTo>
                  <a:lnTo>
                    <a:pt x="258" y="390"/>
                  </a:lnTo>
                  <a:lnTo>
                    <a:pt x="238" y="198"/>
                  </a:lnTo>
                  <a:lnTo>
                    <a:pt x="164" y="147"/>
                  </a:lnTo>
                  <a:lnTo>
                    <a:pt x="146" y="130"/>
                  </a:lnTo>
                  <a:lnTo>
                    <a:pt x="145" y="112"/>
                  </a:lnTo>
                  <a:lnTo>
                    <a:pt x="153" y="99"/>
                  </a:lnTo>
                  <a:lnTo>
                    <a:pt x="160" y="88"/>
                  </a:lnTo>
                  <a:lnTo>
                    <a:pt x="168" y="75"/>
                  </a:lnTo>
                  <a:lnTo>
                    <a:pt x="172" y="61"/>
                  </a:lnTo>
                  <a:lnTo>
                    <a:pt x="172" y="48"/>
                  </a:lnTo>
                  <a:lnTo>
                    <a:pt x="168" y="34"/>
                  </a:lnTo>
                  <a:lnTo>
                    <a:pt x="159" y="19"/>
                  </a:lnTo>
                  <a:lnTo>
                    <a:pt x="146" y="7"/>
                  </a:lnTo>
                  <a:lnTo>
                    <a:pt x="130" y="1"/>
                  </a:lnTo>
                  <a:lnTo>
                    <a:pt x="112" y="0"/>
                  </a:lnTo>
                  <a:lnTo>
                    <a:pt x="95" y="2"/>
                  </a:lnTo>
                  <a:lnTo>
                    <a:pt x="80" y="7"/>
                  </a:lnTo>
                  <a:lnTo>
                    <a:pt x="60" y="21"/>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33" name="Freeform 126"/>
            <p:cNvSpPr>
              <a:spLocks/>
            </p:cNvSpPr>
            <p:nvPr/>
          </p:nvSpPr>
          <p:spPr bwMode="auto">
            <a:xfrm>
              <a:off x="5199" y="1720"/>
              <a:ext cx="243" cy="814"/>
            </a:xfrm>
            <a:custGeom>
              <a:avLst/>
              <a:gdLst>
                <a:gd name="T0" fmla="*/ 90 w 484"/>
                <a:gd name="T1" fmla="*/ 0 h 1628"/>
                <a:gd name="T2" fmla="*/ 143 w 484"/>
                <a:gd name="T3" fmla="*/ 26 h 1628"/>
                <a:gd name="T4" fmla="*/ 145 w 484"/>
                <a:gd name="T5" fmla="*/ 81 h 1628"/>
                <a:gd name="T6" fmla="*/ 171 w 484"/>
                <a:gd name="T7" fmla="*/ 106 h 1628"/>
                <a:gd name="T8" fmla="*/ 225 w 484"/>
                <a:gd name="T9" fmla="*/ 136 h 1628"/>
                <a:gd name="T10" fmla="*/ 236 w 484"/>
                <a:gd name="T11" fmla="*/ 293 h 1628"/>
                <a:gd name="T12" fmla="*/ 198 w 484"/>
                <a:gd name="T13" fmla="*/ 427 h 1628"/>
                <a:gd name="T14" fmla="*/ 159 w 484"/>
                <a:gd name="T15" fmla="*/ 529 h 1628"/>
                <a:gd name="T16" fmla="*/ 168 w 484"/>
                <a:gd name="T17" fmla="*/ 774 h 1628"/>
                <a:gd name="T18" fmla="*/ 160 w 484"/>
                <a:gd name="T19" fmla="*/ 783 h 1628"/>
                <a:gd name="T20" fmla="*/ 122 w 484"/>
                <a:gd name="T21" fmla="*/ 810 h 1628"/>
                <a:gd name="T22" fmla="*/ 100 w 484"/>
                <a:gd name="T23" fmla="*/ 814 h 1628"/>
                <a:gd name="T24" fmla="*/ 86 w 484"/>
                <a:gd name="T25" fmla="*/ 807 h 1628"/>
                <a:gd name="T26" fmla="*/ 95 w 484"/>
                <a:gd name="T27" fmla="*/ 794 h 1628"/>
                <a:gd name="T28" fmla="*/ 114 w 484"/>
                <a:gd name="T29" fmla="*/ 773 h 1628"/>
                <a:gd name="T30" fmla="*/ 105 w 484"/>
                <a:gd name="T31" fmla="*/ 766 h 1628"/>
                <a:gd name="T32" fmla="*/ 58 w 484"/>
                <a:gd name="T33" fmla="*/ 782 h 1628"/>
                <a:gd name="T34" fmla="*/ 54 w 484"/>
                <a:gd name="T35" fmla="*/ 771 h 1628"/>
                <a:gd name="T36" fmla="*/ 58 w 484"/>
                <a:gd name="T37" fmla="*/ 761 h 1628"/>
                <a:gd name="T38" fmla="*/ 72 w 484"/>
                <a:gd name="T39" fmla="*/ 746 h 1628"/>
                <a:gd name="T40" fmla="*/ 56 w 484"/>
                <a:gd name="T41" fmla="*/ 668 h 1628"/>
                <a:gd name="T42" fmla="*/ 39 w 484"/>
                <a:gd name="T43" fmla="*/ 444 h 1628"/>
                <a:gd name="T44" fmla="*/ 31 w 484"/>
                <a:gd name="T45" fmla="*/ 402 h 1628"/>
                <a:gd name="T46" fmla="*/ 45 w 484"/>
                <a:gd name="T47" fmla="*/ 314 h 1628"/>
                <a:gd name="T48" fmla="*/ 34 w 484"/>
                <a:gd name="T49" fmla="*/ 314 h 1628"/>
                <a:gd name="T50" fmla="*/ 25 w 484"/>
                <a:gd name="T51" fmla="*/ 309 h 1628"/>
                <a:gd name="T52" fmla="*/ 15 w 484"/>
                <a:gd name="T53" fmla="*/ 304 h 1628"/>
                <a:gd name="T54" fmla="*/ 9 w 484"/>
                <a:gd name="T55" fmla="*/ 297 h 1628"/>
                <a:gd name="T56" fmla="*/ 0 w 484"/>
                <a:gd name="T57" fmla="*/ 286 h 1628"/>
                <a:gd name="T58" fmla="*/ 7 w 484"/>
                <a:gd name="T59" fmla="*/ 241 h 1628"/>
                <a:gd name="T60" fmla="*/ 65 w 484"/>
                <a:gd name="T61" fmla="*/ 139 h 1628"/>
                <a:gd name="T62" fmla="*/ 86 w 484"/>
                <a:gd name="T63" fmla="*/ 110 h 1628"/>
                <a:gd name="T64" fmla="*/ 61 w 484"/>
                <a:gd name="T65" fmla="*/ 91 h 1628"/>
                <a:gd name="T66" fmla="*/ 59 w 484"/>
                <a:gd name="T67" fmla="*/ 87 h 1628"/>
                <a:gd name="T68" fmla="*/ 52 w 484"/>
                <a:gd name="T69" fmla="*/ 78 h 1628"/>
                <a:gd name="T70" fmla="*/ 53 w 484"/>
                <a:gd name="T71" fmla="*/ 55 h 1628"/>
                <a:gd name="T72" fmla="*/ 50 w 484"/>
                <a:gd name="T73" fmla="*/ 29 h 1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84"/>
                <a:gd name="T112" fmla="*/ 0 h 1628"/>
                <a:gd name="T113" fmla="*/ 484 w 484"/>
                <a:gd name="T114" fmla="*/ 1628 h 1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84" h="1628">
                  <a:moveTo>
                    <a:pt x="120" y="21"/>
                  </a:moveTo>
                  <a:lnTo>
                    <a:pt x="180" y="0"/>
                  </a:lnTo>
                  <a:lnTo>
                    <a:pt x="242" y="11"/>
                  </a:lnTo>
                  <a:lnTo>
                    <a:pt x="285" y="53"/>
                  </a:lnTo>
                  <a:lnTo>
                    <a:pt x="302" y="103"/>
                  </a:lnTo>
                  <a:lnTo>
                    <a:pt x="288" y="162"/>
                  </a:lnTo>
                  <a:lnTo>
                    <a:pt x="310" y="197"/>
                  </a:lnTo>
                  <a:lnTo>
                    <a:pt x="340" y="212"/>
                  </a:lnTo>
                  <a:lnTo>
                    <a:pt x="426" y="248"/>
                  </a:lnTo>
                  <a:lnTo>
                    <a:pt x="449" y="272"/>
                  </a:lnTo>
                  <a:lnTo>
                    <a:pt x="484" y="533"/>
                  </a:lnTo>
                  <a:lnTo>
                    <a:pt x="470" y="586"/>
                  </a:lnTo>
                  <a:lnTo>
                    <a:pt x="380" y="607"/>
                  </a:lnTo>
                  <a:lnTo>
                    <a:pt x="395" y="854"/>
                  </a:lnTo>
                  <a:lnTo>
                    <a:pt x="335" y="877"/>
                  </a:lnTo>
                  <a:lnTo>
                    <a:pt x="317" y="1057"/>
                  </a:lnTo>
                  <a:lnTo>
                    <a:pt x="330" y="1374"/>
                  </a:lnTo>
                  <a:lnTo>
                    <a:pt x="335" y="1547"/>
                  </a:lnTo>
                  <a:lnTo>
                    <a:pt x="319" y="1552"/>
                  </a:lnTo>
                  <a:lnTo>
                    <a:pt x="319" y="1566"/>
                  </a:lnTo>
                  <a:lnTo>
                    <a:pt x="271" y="1597"/>
                  </a:lnTo>
                  <a:lnTo>
                    <a:pt x="243" y="1620"/>
                  </a:lnTo>
                  <a:lnTo>
                    <a:pt x="224" y="1626"/>
                  </a:lnTo>
                  <a:lnTo>
                    <a:pt x="200" y="1628"/>
                  </a:lnTo>
                  <a:lnTo>
                    <a:pt x="177" y="1621"/>
                  </a:lnTo>
                  <a:lnTo>
                    <a:pt x="172" y="1614"/>
                  </a:lnTo>
                  <a:lnTo>
                    <a:pt x="177" y="1601"/>
                  </a:lnTo>
                  <a:lnTo>
                    <a:pt x="189" y="1587"/>
                  </a:lnTo>
                  <a:lnTo>
                    <a:pt x="204" y="1566"/>
                  </a:lnTo>
                  <a:lnTo>
                    <a:pt x="227" y="1546"/>
                  </a:lnTo>
                  <a:lnTo>
                    <a:pt x="210" y="1554"/>
                  </a:lnTo>
                  <a:lnTo>
                    <a:pt x="210" y="1532"/>
                  </a:lnTo>
                  <a:lnTo>
                    <a:pt x="141" y="1563"/>
                  </a:lnTo>
                  <a:lnTo>
                    <a:pt x="115" y="1563"/>
                  </a:lnTo>
                  <a:lnTo>
                    <a:pt x="107" y="1554"/>
                  </a:lnTo>
                  <a:lnTo>
                    <a:pt x="107" y="1542"/>
                  </a:lnTo>
                  <a:lnTo>
                    <a:pt x="109" y="1533"/>
                  </a:lnTo>
                  <a:lnTo>
                    <a:pt x="115" y="1521"/>
                  </a:lnTo>
                  <a:lnTo>
                    <a:pt x="131" y="1505"/>
                  </a:lnTo>
                  <a:lnTo>
                    <a:pt x="144" y="1491"/>
                  </a:lnTo>
                  <a:lnTo>
                    <a:pt x="127" y="1488"/>
                  </a:lnTo>
                  <a:lnTo>
                    <a:pt x="112" y="1335"/>
                  </a:lnTo>
                  <a:lnTo>
                    <a:pt x="106" y="1089"/>
                  </a:lnTo>
                  <a:lnTo>
                    <a:pt x="78" y="889"/>
                  </a:lnTo>
                  <a:lnTo>
                    <a:pt x="70" y="835"/>
                  </a:lnTo>
                  <a:lnTo>
                    <a:pt x="61" y="804"/>
                  </a:lnTo>
                  <a:lnTo>
                    <a:pt x="83" y="682"/>
                  </a:lnTo>
                  <a:lnTo>
                    <a:pt x="89" y="628"/>
                  </a:lnTo>
                  <a:lnTo>
                    <a:pt x="76" y="633"/>
                  </a:lnTo>
                  <a:lnTo>
                    <a:pt x="67" y="627"/>
                  </a:lnTo>
                  <a:lnTo>
                    <a:pt x="61" y="627"/>
                  </a:lnTo>
                  <a:lnTo>
                    <a:pt x="50" y="618"/>
                  </a:lnTo>
                  <a:lnTo>
                    <a:pt x="36" y="619"/>
                  </a:lnTo>
                  <a:lnTo>
                    <a:pt x="29" y="607"/>
                  </a:lnTo>
                  <a:lnTo>
                    <a:pt x="21" y="604"/>
                  </a:lnTo>
                  <a:lnTo>
                    <a:pt x="18" y="594"/>
                  </a:lnTo>
                  <a:lnTo>
                    <a:pt x="6" y="586"/>
                  </a:lnTo>
                  <a:lnTo>
                    <a:pt x="0" y="572"/>
                  </a:lnTo>
                  <a:lnTo>
                    <a:pt x="25" y="518"/>
                  </a:lnTo>
                  <a:lnTo>
                    <a:pt x="14" y="482"/>
                  </a:lnTo>
                  <a:lnTo>
                    <a:pt x="60" y="518"/>
                  </a:lnTo>
                  <a:lnTo>
                    <a:pt x="130" y="278"/>
                  </a:lnTo>
                  <a:lnTo>
                    <a:pt x="183" y="232"/>
                  </a:lnTo>
                  <a:lnTo>
                    <a:pt x="172" y="220"/>
                  </a:lnTo>
                  <a:lnTo>
                    <a:pt x="127" y="212"/>
                  </a:lnTo>
                  <a:lnTo>
                    <a:pt x="122" y="182"/>
                  </a:lnTo>
                  <a:lnTo>
                    <a:pt x="136" y="175"/>
                  </a:lnTo>
                  <a:lnTo>
                    <a:pt x="118" y="173"/>
                  </a:lnTo>
                  <a:lnTo>
                    <a:pt x="121" y="161"/>
                  </a:lnTo>
                  <a:lnTo>
                    <a:pt x="104" y="155"/>
                  </a:lnTo>
                  <a:lnTo>
                    <a:pt x="116" y="117"/>
                  </a:lnTo>
                  <a:lnTo>
                    <a:pt x="106" y="110"/>
                  </a:lnTo>
                  <a:lnTo>
                    <a:pt x="112" y="59"/>
                  </a:lnTo>
                  <a:lnTo>
                    <a:pt x="99" y="58"/>
                  </a:lnTo>
                  <a:lnTo>
                    <a:pt x="120" y="21"/>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nvGrpSpPr>
            <p:cNvPr id="234" name="Group 127"/>
            <p:cNvGrpSpPr>
              <a:grpSpLocks/>
            </p:cNvGrpSpPr>
            <p:nvPr/>
          </p:nvGrpSpPr>
          <p:grpSpPr bwMode="auto">
            <a:xfrm>
              <a:off x="3982" y="1861"/>
              <a:ext cx="824" cy="852"/>
              <a:chOff x="3982" y="1861"/>
              <a:chExt cx="824" cy="852"/>
            </a:xfrm>
          </p:grpSpPr>
          <p:sp>
            <p:nvSpPr>
              <p:cNvPr id="235" name="Freeform 128"/>
              <p:cNvSpPr>
                <a:spLocks/>
              </p:cNvSpPr>
              <p:nvPr/>
            </p:nvSpPr>
            <p:spPr bwMode="auto">
              <a:xfrm>
                <a:off x="4250" y="1864"/>
                <a:ext cx="252" cy="847"/>
              </a:xfrm>
              <a:custGeom>
                <a:avLst/>
                <a:gdLst>
                  <a:gd name="T0" fmla="*/ 98 w 504"/>
                  <a:gd name="T1" fmla="*/ 12 h 1693"/>
                  <a:gd name="T2" fmla="*/ 86 w 504"/>
                  <a:gd name="T3" fmla="*/ 58 h 1693"/>
                  <a:gd name="T4" fmla="*/ 94 w 504"/>
                  <a:gd name="T5" fmla="*/ 64 h 1693"/>
                  <a:gd name="T6" fmla="*/ 102 w 504"/>
                  <a:gd name="T7" fmla="*/ 81 h 1693"/>
                  <a:gd name="T8" fmla="*/ 115 w 504"/>
                  <a:gd name="T9" fmla="*/ 110 h 1693"/>
                  <a:gd name="T10" fmla="*/ 102 w 504"/>
                  <a:gd name="T11" fmla="*/ 116 h 1693"/>
                  <a:gd name="T12" fmla="*/ 45 w 504"/>
                  <a:gd name="T13" fmla="*/ 158 h 1693"/>
                  <a:gd name="T14" fmla="*/ 9 w 504"/>
                  <a:gd name="T15" fmla="*/ 416 h 1693"/>
                  <a:gd name="T16" fmla="*/ 0 w 504"/>
                  <a:gd name="T17" fmla="*/ 459 h 1693"/>
                  <a:gd name="T18" fmla="*/ 17 w 504"/>
                  <a:gd name="T19" fmla="*/ 485 h 1693"/>
                  <a:gd name="T20" fmla="*/ 28 w 504"/>
                  <a:gd name="T21" fmla="*/ 491 h 1693"/>
                  <a:gd name="T22" fmla="*/ 28 w 504"/>
                  <a:gd name="T23" fmla="*/ 451 h 1693"/>
                  <a:gd name="T24" fmla="*/ 28 w 504"/>
                  <a:gd name="T25" fmla="*/ 470 h 1693"/>
                  <a:gd name="T26" fmla="*/ 41 w 504"/>
                  <a:gd name="T27" fmla="*/ 456 h 1693"/>
                  <a:gd name="T28" fmla="*/ 50 w 504"/>
                  <a:gd name="T29" fmla="*/ 424 h 1693"/>
                  <a:gd name="T30" fmla="*/ 83 w 504"/>
                  <a:gd name="T31" fmla="*/ 646 h 1693"/>
                  <a:gd name="T32" fmla="*/ 98 w 504"/>
                  <a:gd name="T33" fmla="*/ 780 h 1693"/>
                  <a:gd name="T34" fmla="*/ 90 w 504"/>
                  <a:gd name="T35" fmla="*/ 841 h 1693"/>
                  <a:gd name="T36" fmla="*/ 130 w 504"/>
                  <a:gd name="T37" fmla="*/ 833 h 1693"/>
                  <a:gd name="T38" fmla="*/ 118 w 504"/>
                  <a:gd name="T39" fmla="*/ 756 h 1693"/>
                  <a:gd name="T40" fmla="*/ 134 w 504"/>
                  <a:gd name="T41" fmla="*/ 652 h 1693"/>
                  <a:gd name="T42" fmla="*/ 138 w 504"/>
                  <a:gd name="T43" fmla="*/ 753 h 1693"/>
                  <a:gd name="T44" fmla="*/ 146 w 504"/>
                  <a:gd name="T45" fmla="*/ 824 h 1693"/>
                  <a:gd name="T46" fmla="*/ 180 w 504"/>
                  <a:gd name="T47" fmla="*/ 827 h 1693"/>
                  <a:gd name="T48" fmla="*/ 192 w 504"/>
                  <a:gd name="T49" fmla="*/ 646 h 1693"/>
                  <a:gd name="T50" fmla="*/ 207 w 504"/>
                  <a:gd name="T51" fmla="*/ 629 h 1693"/>
                  <a:gd name="T52" fmla="*/ 245 w 504"/>
                  <a:gd name="T53" fmla="*/ 646 h 1693"/>
                  <a:gd name="T54" fmla="*/ 224 w 504"/>
                  <a:gd name="T55" fmla="*/ 432 h 1693"/>
                  <a:gd name="T56" fmla="*/ 228 w 504"/>
                  <a:gd name="T57" fmla="*/ 391 h 1693"/>
                  <a:gd name="T58" fmla="*/ 224 w 504"/>
                  <a:gd name="T59" fmla="*/ 285 h 1693"/>
                  <a:gd name="T60" fmla="*/ 167 w 504"/>
                  <a:gd name="T61" fmla="*/ 142 h 1693"/>
                  <a:gd name="T62" fmla="*/ 167 w 504"/>
                  <a:gd name="T63" fmla="*/ 93 h 1693"/>
                  <a:gd name="T64" fmla="*/ 180 w 504"/>
                  <a:gd name="T65" fmla="*/ 84 h 1693"/>
                  <a:gd name="T66" fmla="*/ 192 w 504"/>
                  <a:gd name="T67" fmla="*/ 70 h 1693"/>
                  <a:gd name="T68" fmla="*/ 183 w 504"/>
                  <a:gd name="T69" fmla="*/ 12 h 1693"/>
                  <a:gd name="T70" fmla="*/ 153 w 504"/>
                  <a:gd name="T71" fmla="*/ 4 h 1693"/>
                  <a:gd name="T72" fmla="*/ 127 w 504"/>
                  <a:gd name="T73" fmla="*/ 7 h 16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693"/>
                  <a:gd name="T113" fmla="*/ 504 w 504"/>
                  <a:gd name="T114" fmla="*/ 1693 h 16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693">
                    <a:moveTo>
                      <a:pt x="254" y="13"/>
                    </a:moveTo>
                    <a:lnTo>
                      <a:pt x="195" y="23"/>
                    </a:lnTo>
                    <a:lnTo>
                      <a:pt x="171" y="87"/>
                    </a:lnTo>
                    <a:lnTo>
                      <a:pt x="171" y="116"/>
                    </a:lnTo>
                    <a:lnTo>
                      <a:pt x="197" y="116"/>
                    </a:lnTo>
                    <a:lnTo>
                      <a:pt x="188" y="127"/>
                    </a:lnTo>
                    <a:lnTo>
                      <a:pt x="195" y="134"/>
                    </a:lnTo>
                    <a:lnTo>
                      <a:pt x="203" y="162"/>
                    </a:lnTo>
                    <a:lnTo>
                      <a:pt x="211" y="166"/>
                    </a:lnTo>
                    <a:lnTo>
                      <a:pt x="229" y="219"/>
                    </a:lnTo>
                    <a:lnTo>
                      <a:pt x="229" y="231"/>
                    </a:lnTo>
                    <a:lnTo>
                      <a:pt x="203" y="231"/>
                    </a:lnTo>
                    <a:lnTo>
                      <a:pt x="164" y="295"/>
                    </a:lnTo>
                    <a:lnTo>
                      <a:pt x="90" y="316"/>
                    </a:lnTo>
                    <a:lnTo>
                      <a:pt x="56" y="368"/>
                    </a:lnTo>
                    <a:lnTo>
                      <a:pt x="17" y="832"/>
                    </a:lnTo>
                    <a:lnTo>
                      <a:pt x="35" y="837"/>
                    </a:lnTo>
                    <a:lnTo>
                      <a:pt x="0" y="918"/>
                    </a:lnTo>
                    <a:lnTo>
                      <a:pt x="17" y="969"/>
                    </a:lnTo>
                    <a:lnTo>
                      <a:pt x="34" y="969"/>
                    </a:lnTo>
                    <a:lnTo>
                      <a:pt x="41" y="981"/>
                    </a:lnTo>
                    <a:lnTo>
                      <a:pt x="56" y="981"/>
                    </a:lnTo>
                    <a:lnTo>
                      <a:pt x="49" y="931"/>
                    </a:lnTo>
                    <a:lnTo>
                      <a:pt x="56" y="902"/>
                    </a:lnTo>
                    <a:lnTo>
                      <a:pt x="64" y="925"/>
                    </a:lnTo>
                    <a:lnTo>
                      <a:pt x="56" y="940"/>
                    </a:lnTo>
                    <a:lnTo>
                      <a:pt x="65" y="953"/>
                    </a:lnTo>
                    <a:lnTo>
                      <a:pt x="82" y="912"/>
                    </a:lnTo>
                    <a:lnTo>
                      <a:pt x="72" y="844"/>
                    </a:lnTo>
                    <a:lnTo>
                      <a:pt x="99" y="848"/>
                    </a:lnTo>
                    <a:lnTo>
                      <a:pt x="82" y="1270"/>
                    </a:lnTo>
                    <a:lnTo>
                      <a:pt x="165" y="1292"/>
                    </a:lnTo>
                    <a:lnTo>
                      <a:pt x="203" y="1536"/>
                    </a:lnTo>
                    <a:lnTo>
                      <a:pt x="195" y="1560"/>
                    </a:lnTo>
                    <a:lnTo>
                      <a:pt x="179" y="1663"/>
                    </a:lnTo>
                    <a:lnTo>
                      <a:pt x="179" y="1682"/>
                    </a:lnTo>
                    <a:lnTo>
                      <a:pt x="236" y="1693"/>
                    </a:lnTo>
                    <a:lnTo>
                      <a:pt x="259" y="1665"/>
                    </a:lnTo>
                    <a:lnTo>
                      <a:pt x="246" y="1574"/>
                    </a:lnTo>
                    <a:lnTo>
                      <a:pt x="236" y="1511"/>
                    </a:lnTo>
                    <a:lnTo>
                      <a:pt x="260" y="1303"/>
                    </a:lnTo>
                    <a:lnTo>
                      <a:pt x="268" y="1304"/>
                    </a:lnTo>
                    <a:lnTo>
                      <a:pt x="292" y="1380"/>
                    </a:lnTo>
                    <a:lnTo>
                      <a:pt x="276" y="1505"/>
                    </a:lnTo>
                    <a:lnTo>
                      <a:pt x="259" y="1517"/>
                    </a:lnTo>
                    <a:lnTo>
                      <a:pt x="292" y="1648"/>
                    </a:lnTo>
                    <a:lnTo>
                      <a:pt x="350" y="1664"/>
                    </a:lnTo>
                    <a:lnTo>
                      <a:pt x="359" y="1654"/>
                    </a:lnTo>
                    <a:lnTo>
                      <a:pt x="317" y="1519"/>
                    </a:lnTo>
                    <a:lnTo>
                      <a:pt x="383" y="1292"/>
                    </a:lnTo>
                    <a:lnTo>
                      <a:pt x="413" y="1275"/>
                    </a:lnTo>
                    <a:lnTo>
                      <a:pt x="413" y="1258"/>
                    </a:lnTo>
                    <a:lnTo>
                      <a:pt x="471" y="1262"/>
                    </a:lnTo>
                    <a:lnTo>
                      <a:pt x="489" y="1292"/>
                    </a:lnTo>
                    <a:lnTo>
                      <a:pt x="504" y="1275"/>
                    </a:lnTo>
                    <a:lnTo>
                      <a:pt x="447" y="864"/>
                    </a:lnTo>
                    <a:lnTo>
                      <a:pt x="456" y="865"/>
                    </a:lnTo>
                    <a:lnTo>
                      <a:pt x="456" y="781"/>
                    </a:lnTo>
                    <a:lnTo>
                      <a:pt x="463" y="769"/>
                    </a:lnTo>
                    <a:lnTo>
                      <a:pt x="448" y="569"/>
                    </a:lnTo>
                    <a:lnTo>
                      <a:pt x="430" y="331"/>
                    </a:lnTo>
                    <a:lnTo>
                      <a:pt x="334" y="284"/>
                    </a:lnTo>
                    <a:lnTo>
                      <a:pt x="308" y="231"/>
                    </a:lnTo>
                    <a:lnTo>
                      <a:pt x="333" y="185"/>
                    </a:lnTo>
                    <a:lnTo>
                      <a:pt x="350" y="190"/>
                    </a:lnTo>
                    <a:lnTo>
                      <a:pt x="359" y="167"/>
                    </a:lnTo>
                    <a:lnTo>
                      <a:pt x="359" y="143"/>
                    </a:lnTo>
                    <a:lnTo>
                      <a:pt x="383" y="139"/>
                    </a:lnTo>
                    <a:lnTo>
                      <a:pt x="389" y="72"/>
                    </a:lnTo>
                    <a:lnTo>
                      <a:pt x="366" y="23"/>
                    </a:lnTo>
                    <a:lnTo>
                      <a:pt x="341" y="7"/>
                    </a:lnTo>
                    <a:lnTo>
                      <a:pt x="305" y="7"/>
                    </a:lnTo>
                    <a:lnTo>
                      <a:pt x="278" y="0"/>
                    </a:lnTo>
                    <a:lnTo>
                      <a:pt x="254" y="13"/>
                    </a:lnTo>
                    <a:close/>
                  </a:path>
                </a:pathLst>
              </a:custGeom>
              <a:solidFill>
                <a:srgbClr val="9FB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36" name="Freeform 129"/>
              <p:cNvSpPr>
                <a:spLocks/>
              </p:cNvSpPr>
              <p:nvPr/>
            </p:nvSpPr>
            <p:spPr bwMode="auto">
              <a:xfrm>
                <a:off x="4552" y="1862"/>
                <a:ext cx="254" cy="848"/>
              </a:xfrm>
              <a:custGeom>
                <a:avLst/>
                <a:gdLst>
                  <a:gd name="T0" fmla="*/ 94 w 507"/>
                  <a:gd name="T1" fmla="*/ 0 h 1697"/>
                  <a:gd name="T2" fmla="*/ 150 w 507"/>
                  <a:gd name="T3" fmla="*/ 27 h 1697"/>
                  <a:gd name="T4" fmla="*/ 151 w 507"/>
                  <a:gd name="T5" fmla="*/ 85 h 1697"/>
                  <a:gd name="T6" fmla="*/ 178 w 507"/>
                  <a:gd name="T7" fmla="*/ 111 h 1697"/>
                  <a:gd name="T8" fmla="*/ 235 w 507"/>
                  <a:gd name="T9" fmla="*/ 142 h 1697"/>
                  <a:gd name="T10" fmla="*/ 246 w 507"/>
                  <a:gd name="T11" fmla="*/ 305 h 1697"/>
                  <a:gd name="T12" fmla="*/ 207 w 507"/>
                  <a:gd name="T13" fmla="*/ 445 h 1697"/>
                  <a:gd name="T14" fmla="*/ 166 w 507"/>
                  <a:gd name="T15" fmla="*/ 552 h 1697"/>
                  <a:gd name="T16" fmla="*/ 175 w 507"/>
                  <a:gd name="T17" fmla="*/ 806 h 1697"/>
                  <a:gd name="T18" fmla="*/ 167 w 507"/>
                  <a:gd name="T19" fmla="*/ 817 h 1697"/>
                  <a:gd name="T20" fmla="*/ 128 w 507"/>
                  <a:gd name="T21" fmla="*/ 844 h 1697"/>
                  <a:gd name="T22" fmla="*/ 105 w 507"/>
                  <a:gd name="T23" fmla="*/ 848 h 1697"/>
                  <a:gd name="T24" fmla="*/ 91 w 507"/>
                  <a:gd name="T25" fmla="*/ 841 h 1697"/>
                  <a:gd name="T26" fmla="*/ 99 w 507"/>
                  <a:gd name="T27" fmla="*/ 827 h 1697"/>
                  <a:gd name="T28" fmla="*/ 119 w 507"/>
                  <a:gd name="T29" fmla="*/ 806 h 1697"/>
                  <a:gd name="T30" fmla="*/ 110 w 507"/>
                  <a:gd name="T31" fmla="*/ 798 h 1697"/>
                  <a:gd name="T32" fmla="*/ 61 w 507"/>
                  <a:gd name="T33" fmla="*/ 814 h 1697"/>
                  <a:gd name="T34" fmla="*/ 56 w 507"/>
                  <a:gd name="T35" fmla="*/ 804 h 1697"/>
                  <a:gd name="T36" fmla="*/ 61 w 507"/>
                  <a:gd name="T37" fmla="*/ 792 h 1697"/>
                  <a:gd name="T38" fmla="*/ 76 w 507"/>
                  <a:gd name="T39" fmla="*/ 777 h 1697"/>
                  <a:gd name="T40" fmla="*/ 59 w 507"/>
                  <a:gd name="T41" fmla="*/ 696 h 1697"/>
                  <a:gd name="T42" fmla="*/ 41 w 507"/>
                  <a:gd name="T43" fmla="*/ 463 h 1697"/>
                  <a:gd name="T44" fmla="*/ 33 w 507"/>
                  <a:gd name="T45" fmla="*/ 419 h 1697"/>
                  <a:gd name="T46" fmla="*/ 47 w 507"/>
                  <a:gd name="T47" fmla="*/ 327 h 1697"/>
                  <a:gd name="T48" fmla="*/ 36 w 507"/>
                  <a:gd name="T49" fmla="*/ 326 h 1697"/>
                  <a:gd name="T50" fmla="*/ 26 w 507"/>
                  <a:gd name="T51" fmla="*/ 322 h 1697"/>
                  <a:gd name="T52" fmla="*/ 16 w 507"/>
                  <a:gd name="T53" fmla="*/ 316 h 1697"/>
                  <a:gd name="T54" fmla="*/ 10 w 507"/>
                  <a:gd name="T55" fmla="*/ 309 h 1697"/>
                  <a:gd name="T56" fmla="*/ 0 w 507"/>
                  <a:gd name="T57" fmla="*/ 298 h 1697"/>
                  <a:gd name="T58" fmla="*/ 8 w 507"/>
                  <a:gd name="T59" fmla="*/ 251 h 1697"/>
                  <a:gd name="T60" fmla="*/ 68 w 507"/>
                  <a:gd name="T61" fmla="*/ 145 h 1697"/>
                  <a:gd name="T62" fmla="*/ 91 w 507"/>
                  <a:gd name="T63" fmla="*/ 115 h 1697"/>
                  <a:gd name="T64" fmla="*/ 64 w 507"/>
                  <a:gd name="T65" fmla="*/ 95 h 1697"/>
                  <a:gd name="T66" fmla="*/ 63 w 507"/>
                  <a:gd name="T67" fmla="*/ 90 h 1697"/>
                  <a:gd name="T68" fmla="*/ 55 w 507"/>
                  <a:gd name="T69" fmla="*/ 81 h 1697"/>
                  <a:gd name="T70" fmla="*/ 56 w 507"/>
                  <a:gd name="T71" fmla="*/ 57 h 1697"/>
                  <a:gd name="T72" fmla="*/ 52 w 507"/>
                  <a:gd name="T73" fmla="*/ 30 h 16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1697"/>
                  <a:gd name="T113" fmla="*/ 507 w 507"/>
                  <a:gd name="T114" fmla="*/ 1697 h 16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1697">
                    <a:moveTo>
                      <a:pt x="126" y="22"/>
                    </a:moveTo>
                    <a:lnTo>
                      <a:pt x="188" y="0"/>
                    </a:lnTo>
                    <a:lnTo>
                      <a:pt x="253" y="12"/>
                    </a:lnTo>
                    <a:lnTo>
                      <a:pt x="299" y="55"/>
                    </a:lnTo>
                    <a:lnTo>
                      <a:pt x="316" y="107"/>
                    </a:lnTo>
                    <a:lnTo>
                      <a:pt x="302" y="170"/>
                    </a:lnTo>
                    <a:lnTo>
                      <a:pt x="324" y="205"/>
                    </a:lnTo>
                    <a:lnTo>
                      <a:pt x="355" y="222"/>
                    </a:lnTo>
                    <a:lnTo>
                      <a:pt x="445" y="259"/>
                    </a:lnTo>
                    <a:lnTo>
                      <a:pt x="469" y="284"/>
                    </a:lnTo>
                    <a:lnTo>
                      <a:pt x="507" y="555"/>
                    </a:lnTo>
                    <a:lnTo>
                      <a:pt x="492" y="611"/>
                    </a:lnTo>
                    <a:lnTo>
                      <a:pt x="398" y="633"/>
                    </a:lnTo>
                    <a:lnTo>
                      <a:pt x="413" y="890"/>
                    </a:lnTo>
                    <a:lnTo>
                      <a:pt x="350" y="914"/>
                    </a:lnTo>
                    <a:lnTo>
                      <a:pt x="332" y="1104"/>
                    </a:lnTo>
                    <a:lnTo>
                      <a:pt x="345" y="1432"/>
                    </a:lnTo>
                    <a:lnTo>
                      <a:pt x="350" y="1613"/>
                    </a:lnTo>
                    <a:lnTo>
                      <a:pt x="334" y="1618"/>
                    </a:lnTo>
                    <a:lnTo>
                      <a:pt x="334" y="1634"/>
                    </a:lnTo>
                    <a:lnTo>
                      <a:pt x="284" y="1665"/>
                    </a:lnTo>
                    <a:lnTo>
                      <a:pt x="255" y="1688"/>
                    </a:lnTo>
                    <a:lnTo>
                      <a:pt x="234" y="1696"/>
                    </a:lnTo>
                    <a:lnTo>
                      <a:pt x="210" y="1697"/>
                    </a:lnTo>
                    <a:lnTo>
                      <a:pt x="186" y="1690"/>
                    </a:lnTo>
                    <a:lnTo>
                      <a:pt x="181" y="1682"/>
                    </a:lnTo>
                    <a:lnTo>
                      <a:pt x="186" y="1669"/>
                    </a:lnTo>
                    <a:lnTo>
                      <a:pt x="197" y="1654"/>
                    </a:lnTo>
                    <a:lnTo>
                      <a:pt x="214" y="1632"/>
                    </a:lnTo>
                    <a:lnTo>
                      <a:pt x="238" y="1612"/>
                    </a:lnTo>
                    <a:lnTo>
                      <a:pt x="220" y="1620"/>
                    </a:lnTo>
                    <a:lnTo>
                      <a:pt x="220" y="1597"/>
                    </a:lnTo>
                    <a:lnTo>
                      <a:pt x="149" y="1628"/>
                    </a:lnTo>
                    <a:lnTo>
                      <a:pt x="121" y="1628"/>
                    </a:lnTo>
                    <a:lnTo>
                      <a:pt x="112" y="1620"/>
                    </a:lnTo>
                    <a:lnTo>
                      <a:pt x="112" y="1608"/>
                    </a:lnTo>
                    <a:lnTo>
                      <a:pt x="114" y="1598"/>
                    </a:lnTo>
                    <a:lnTo>
                      <a:pt x="121" y="1585"/>
                    </a:lnTo>
                    <a:lnTo>
                      <a:pt x="137" y="1569"/>
                    </a:lnTo>
                    <a:lnTo>
                      <a:pt x="151" y="1555"/>
                    </a:lnTo>
                    <a:lnTo>
                      <a:pt x="134" y="1551"/>
                    </a:lnTo>
                    <a:lnTo>
                      <a:pt x="117" y="1392"/>
                    </a:lnTo>
                    <a:lnTo>
                      <a:pt x="111" y="1137"/>
                    </a:lnTo>
                    <a:lnTo>
                      <a:pt x="81" y="927"/>
                    </a:lnTo>
                    <a:lnTo>
                      <a:pt x="74" y="870"/>
                    </a:lnTo>
                    <a:lnTo>
                      <a:pt x="65" y="838"/>
                    </a:lnTo>
                    <a:lnTo>
                      <a:pt x="86" y="711"/>
                    </a:lnTo>
                    <a:lnTo>
                      <a:pt x="94" y="655"/>
                    </a:lnTo>
                    <a:lnTo>
                      <a:pt x="80" y="661"/>
                    </a:lnTo>
                    <a:lnTo>
                      <a:pt x="71" y="653"/>
                    </a:lnTo>
                    <a:lnTo>
                      <a:pt x="65" y="653"/>
                    </a:lnTo>
                    <a:lnTo>
                      <a:pt x="52" y="644"/>
                    </a:lnTo>
                    <a:lnTo>
                      <a:pt x="38" y="646"/>
                    </a:lnTo>
                    <a:lnTo>
                      <a:pt x="32" y="633"/>
                    </a:lnTo>
                    <a:lnTo>
                      <a:pt x="23" y="630"/>
                    </a:lnTo>
                    <a:lnTo>
                      <a:pt x="19" y="619"/>
                    </a:lnTo>
                    <a:lnTo>
                      <a:pt x="7" y="611"/>
                    </a:lnTo>
                    <a:lnTo>
                      <a:pt x="0" y="596"/>
                    </a:lnTo>
                    <a:lnTo>
                      <a:pt x="26" y="540"/>
                    </a:lnTo>
                    <a:lnTo>
                      <a:pt x="15" y="503"/>
                    </a:lnTo>
                    <a:lnTo>
                      <a:pt x="63" y="540"/>
                    </a:lnTo>
                    <a:lnTo>
                      <a:pt x="136" y="291"/>
                    </a:lnTo>
                    <a:lnTo>
                      <a:pt x="192" y="242"/>
                    </a:lnTo>
                    <a:lnTo>
                      <a:pt x="181" y="230"/>
                    </a:lnTo>
                    <a:lnTo>
                      <a:pt x="134" y="222"/>
                    </a:lnTo>
                    <a:lnTo>
                      <a:pt x="128" y="190"/>
                    </a:lnTo>
                    <a:lnTo>
                      <a:pt x="143" y="182"/>
                    </a:lnTo>
                    <a:lnTo>
                      <a:pt x="125" y="180"/>
                    </a:lnTo>
                    <a:lnTo>
                      <a:pt x="127" y="168"/>
                    </a:lnTo>
                    <a:lnTo>
                      <a:pt x="109" y="162"/>
                    </a:lnTo>
                    <a:lnTo>
                      <a:pt x="122" y="121"/>
                    </a:lnTo>
                    <a:lnTo>
                      <a:pt x="111" y="115"/>
                    </a:lnTo>
                    <a:lnTo>
                      <a:pt x="117" y="62"/>
                    </a:lnTo>
                    <a:lnTo>
                      <a:pt x="104" y="60"/>
                    </a:lnTo>
                    <a:lnTo>
                      <a:pt x="126" y="22"/>
                    </a:lnTo>
                    <a:close/>
                  </a:path>
                </a:pathLst>
              </a:custGeom>
              <a:solidFill>
                <a:srgbClr val="3F7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37" name="Freeform 130"/>
              <p:cNvSpPr>
                <a:spLocks/>
              </p:cNvSpPr>
              <p:nvPr/>
            </p:nvSpPr>
            <p:spPr bwMode="auto">
              <a:xfrm>
                <a:off x="3982" y="1861"/>
                <a:ext cx="181" cy="852"/>
              </a:xfrm>
              <a:custGeom>
                <a:avLst/>
                <a:gdLst>
                  <a:gd name="T0" fmla="*/ 117 w 363"/>
                  <a:gd name="T1" fmla="*/ 13 h 1705"/>
                  <a:gd name="T2" fmla="*/ 75 w 363"/>
                  <a:gd name="T3" fmla="*/ 0 h 1705"/>
                  <a:gd name="T4" fmla="*/ 44 w 363"/>
                  <a:gd name="T5" fmla="*/ 0 h 1705"/>
                  <a:gd name="T6" fmla="*/ 15 w 363"/>
                  <a:gd name="T7" fmla="*/ 7 h 1705"/>
                  <a:gd name="T8" fmla="*/ 4 w 363"/>
                  <a:gd name="T9" fmla="*/ 36 h 1705"/>
                  <a:gd name="T10" fmla="*/ 4 w 363"/>
                  <a:gd name="T11" fmla="*/ 62 h 1705"/>
                  <a:gd name="T12" fmla="*/ 21 w 363"/>
                  <a:gd name="T13" fmla="*/ 92 h 1705"/>
                  <a:gd name="T14" fmla="*/ 32 w 363"/>
                  <a:gd name="T15" fmla="*/ 91 h 1705"/>
                  <a:gd name="T16" fmla="*/ 15 w 363"/>
                  <a:gd name="T17" fmla="*/ 126 h 1705"/>
                  <a:gd name="T18" fmla="*/ 0 w 363"/>
                  <a:gd name="T19" fmla="*/ 182 h 1705"/>
                  <a:gd name="T20" fmla="*/ 0 w 363"/>
                  <a:gd name="T21" fmla="*/ 231 h 1705"/>
                  <a:gd name="T22" fmla="*/ 4 w 363"/>
                  <a:gd name="T23" fmla="*/ 293 h 1705"/>
                  <a:gd name="T24" fmla="*/ 15 w 363"/>
                  <a:gd name="T25" fmla="*/ 354 h 1705"/>
                  <a:gd name="T26" fmla="*/ 37 w 363"/>
                  <a:gd name="T27" fmla="*/ 358 h 1705"/>
                  <a:gd name="T28" fmla="*/ 37 w 363"/>
                  <a:gd name="T29" fmla="*/ 376 h 1705"/>
                  <a:gd name="T30" fmla="*/ 47 w 363"/>
                  <a:gd name="T31" fmla="*/ 384 h 1705"/>
                  <a:gd name="T32" fmla="*/ 47 w 363"/>
                  <a:gd name="T33" fmla="*/ 445 h 1705"/>
                  <a:gd name="T34" fmla="*/ 59 w 363"/>
                  <a:gd name="T35" fmla="*/ 457 h 1705"/>
                  <a:gd name="T36" fmla="*/ 59 w 363"/>
                  <a:gd name="T37" fmla="*/ 571 h 1705"/>
                  <a:gd name="T38" fmla="*/ 59 w 363"/>
                  <a:gd name="T39" fmla="*/ 644 h 1705"/>
                  <a:gd name="T40" fmla="*/ 42 w 363"/>
                  <a:gd name="T41" fmla="*/ 725 h 1705"/>
                  <a:gd name="T42" fmla="*/ 36 w 363"/>
                  <a:gd name="T43" fmla="*/ 828 h 1705"/>
                  <a:gd name="T44" fmla="*/ 54 w 363"/>
                  <a:gd name="T45" fmla="*/ 836 h 1705"/>
                  <a:gd name="T46" fmla="*/ 54 w 363"/>
                  <a:gd name="T47" fmla="*/ 848 h 1705"/>
                  <a:gd name="T48" fmla="*/ 85 w 363"/>
                  <a:gd name="T49" fmla="*/ 848 h 1705"/>
                  <a:gd name="T50" fmla="*/ 89 w 363"/>
                  <a:gd name="T51" fmla="*/ 844 h 1705"/>
                  <a:gd name="T52" fmla="*/ 102 w 363"/>
                  <a:gd name="T53" fmla="*/ 844 h 1705"/>
                  <a:gd name="T54" fmla="*/ 102 w 363"/>
                  <a:gd name="T55" fmla="*/ 852 h 1705"/>
                  <a:gd name="T56" fmla="*/ 124 w 363"/>
                  <a:gd name="T57" fmla="*/ 848 h 1705"/>
                  <a:gd name="T58" fmla="*/ 172 w 363"/>
                  <a:gd name="T59" fmla="*/ 844 h 1705"/>
                  <a:gd name="T60" fmla="*/ 172 w 363"/>
                  <a:gd name="T61" fmla="*/ 837 h 1705"/>
                  <a:gd name="T62" fmla="*/ 128 w 363"/>
                  <a:gd name="T63" fmla="*/ 821 h 1705"/>
                  <a:gd name="T64" fmla="*/ 128 w 363"/>
                  <a:gd name="T65" fmla="*/ 806 h 1705"/>
                  <a:gd name="T66" fmla="*/ 166 w 363"/>
                  <a:gd name="T67" fmla="*/ 799 h 1705"/>
                  <a:gd name="T68" fmla="*/ 166 w 363"/>
                  <a:gd name="T69" fmla="*/ 787 h 1705"/>
                  <a:gd name="T70" fmla="*/ 139 w 363"/>
                  <a:gd name="T71" fmla="*/ 772 h 1705"/>
                  <a:gd name="T72" fmla="*/ 139 w 363"/>
                  <a:gd name="T73" fmla="*/ 656 h 1705"/>
                  <a:gd name="T74" fmla="*/ 150 w 363"/>
                  <a:gd name="T75" fmla="*/ 550 h 1705"/>
                  <a:gd name="T76" fmla="*/ 146 w 363"/>
                  <a:gd name="T77" fmla="*/ 443 h 1705"/>
                  <a:gd name="T78" fmla="*/ 145 w 363"/>
                  <a:gd name="T79" fmla="*/ 384 h 1705"/>
                  <a:gd name="T80" fmla="*/ 149 w 363"/>
                  <a:gd name="T81" fmla="*/ 365 h 1705"/>
                  <a:gd name="T82" fmla="*/ 149 w 363"/>
                  <a:gd name="T83" fmla="*/ 282 h 1705"/>
                  <a:gd name="T84" fmla="*/ 181 w 363"/>
                  <a:gd name="T85" fmla="*/ 263 h 1705"/>
                  <a:gd name="T86" fmla="*/ 181 w 363"/>
                  <a:gd name="T87" fmla="*/ 251 h 1705"/>
                  <a:gd name="T88" fmla="*/ 112 w 363"/>
                  <a:gd name="T89" fmla="*/ 138 h 1705"/>
                  <a:gd name="T90" fmla="*/ 80 w 363"/>
                  <a:gd name="T91" fmla="*/ 123 h 1705"/>
                  <a:gd name="T92" fmla="*/ 84 w 363"/>
                  <a:gd name="T93" fmla="*/ 115 h 1705"/>
                  <a:gd name="T94" fmla="*/ 107 w 363"/>
                  <a:gd name="T95" fmla="*/ 111 h 1705"/>
                  <a:gd name="T96" fmla="*/ 107 w 363"/>
                  <a:gd name="T97" fmla="*/ 104 h 1705"/>
                  <a:gd name="T98" fmla="*/ 112 w 363"/>
                  <a:gd name="T99" fmla="*/ 100 h 1705"/>
                  <a:gd name="T100" fmla="*/ 112 w 363"/>
                  <a:gd name="T101" fmla="*/ 92 h 1705"/>
                  <a:gd name="T102" fmla="*/ 117 w 363"/>
                  <a:gd name="T103" fmla="*/ 88 h 1705"/>
                  <a:gd name="T104" fmla="*/ 112 w 363"/>
                  <a:gd name="T105" fmla="*/ 84 h 1705"/>
                  <a:gd name="T106" fmla="*/ 117 w 363"/>
                  <a:gd name="T107" fmla="*/ 81 h 1705"/>
                  <a:gd name="T108" fmla="*/ 107 w 363"/>
                  <a:gd name="T109" fmla="*/ 62 h 1705"/>
                  <a:gd name="T110" fmla="*/ 112 w 363"/>
                  <a:gd name="T111" fmla="*/ 51 h 1705"/>
                  <a:gd name="T112" fmla="*/ 107 w 363"/>
                  <a:gd name="T113" fmla="*/ 39 h 1705"/>
                  <a:gd name="T114" fmla="*/ 117 w 363"/>
                  <a:gd name="T115" fmla="*/ 32 h 1705"/>
                  <a:gd name="T116" fmla="*/ 117 w 363"/>
                  <a:gd name="T117" fmla="*/ 13 h 17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3"/>
                  <a:gd name="T178" fmla="*/ 0 h 1705"/>
                  <a:gd name="T179" fmla="*/ 363 w 363"/>
                  <a:gd name="T180" fmla="*/ 1705 h 17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3" h="1705">
                    <a:moveTo>
                      <a:pt x="235" y="26"/>
                    </a:moveTo>
                    <a:lnTo>
                      <a:pt x="150" y="1"/>
                    </a:lnTo>
                    <a:lnTo>
                      <a:pt x="88" y="0"/>
                    </a:lnTo>
                    <a:lnTo>
                      <a:pt x="31" y="15"/>
                    </a:lnTo>
                    <a:lnTo>
                      <a:pt x="9" y="73"/>
                    </a:lnTo>
                    <a:lnTo>
                      <a:pt x="9" y="125"/>
                    </a:lnTo>
                    <a:lnTo>
                      <a:pt x="42" y="185"/>
                    </a:lnTo>
                    <a:lnTo>
                      <a:pt x="65" y="183"/>
                    </a:lnTo>
                    <a:lnTo>
                      <a:pt x="30" y="252"/>
                    </a:lnTo>
                    <a:lnTo>
                      <a:pt x="0" y="365"/>
                    </a:lnTo>
                    <a:lnTo>
                      <a:pt x="0" y="463"/>
                    </a:lnTo>
                    <a:lnTo>
                      <a:pt x="9" y="587"/>
                    </a:lnTo>
                    <a:lnTo>
                      <a:pt x="31" y="709"/>
                    </a:lnTo>
                    <a:lnTo>
                      <a:pt x="74" y="716"/>
                    </a:lnTo>
                    <a:lnTo>
                      <a:pt x="74" y="752"/>
                    </a:lnTo>
                    <a:lnTo>
                      <a:pt x="95" y="768"/>
                    </a:lnTo>
                    <a:lnTo>
                      <a:pt x="95" y="890"/>
                    </a:lnTo>
                    <a:lnTo>
                      <a:pt x="118" y="914"/>
                    </a:lnTo>
                    <a:lnTo>
                      <a:pt x="118" y="1143"/>
                    </a:lnTo>
                    <a:lnTo>
                      <a:pt x="118" y="1288"/>
                    </a:lnTo>
                    <a:lnTo>
                      <a:pt x="85" y="1450"/>
                    </a:lnTo>
                    <a:lnTo>
                      <a:pt x="72" y="1657"/>
                    </a:lnTo>
                    <a:lnTo>
                      <a:pt x="108" y="1673"/>
                    </a:lnTo>
                    <a:lnTo>
                      <a:pt x="108" y="1697"/>
                    </a:lnTo>
                    <a:lnTo>
                      <a:pt x="170" y="1697"/>
                    </a:lnTo>
                    <a:lnTo>
                      <a:pt x="179" y="1688"/>
                    </a:lnTo>
                    <a:lnTo>
                      <a:pt x="204" y="1688"/>
                    </a:lnTo>
                    <a:lnTo>
                      <a:pt x="205" y="1705"/>
                    </a:lnTo>
                    <a:lnTo>
                      <a:pt x="248" y="1697"/>
                    </a:lnTo>
                    <a:lnTo>
                      <a:pt x="344" y="1688"/>
                    </a:lnTo>
                    <a:lnTo>
                      <a:pt x="344" y="1674"/>
                    </a:lnTo>
                    <a:lnTo>
                      <a:pt x="257" y="1642"/>
                    </a:lnTo>
                    <a:lnTo>
                      <a:pt x="257" y="1612"/>
                    </a:lnTo>
                    <a:lnTo>
                      <a:pt x="332" y="1598"/>
                    </a:lnTo>
                    <a:lnTo>
                      <a:pt x="332" y="1575"/>
                    </a:lnTo>
                    <a:lnTo>
                      <a:pt x="279" y="1544"/>
                    </a:lnTo>
                    <a:lnTo>
                      <a:pt x="279" y="1312"/>
                    </a:lnTo>
                    <a:lnTo>
                      <a:pt x="301" y="1100"/>
                    </a:lnTo>
                    <a:lnTo>
                      <a:pt x="293" y="886"/>
                    </a:lnTo>
                    <a:lnTo>
                      <a:pt x="290" y="768"/>
                    </a:lnTo>
                    <a:lnTo>
                      <a:pt x="299" y="730"/>
                    </a:lnTo>
                    <a:lnTo>
                      <a:pt x="299" y="564"/>
                    </a:lnTo>
                    <a:lnTo>
                      <a:pt x="362" y="526"/>
                    </a:lnTo>
                    <a:lnTo>
                      <a:pt x="363" y="503"/>
                    </a:lnTo>
                    <a:lnTo>
                      <a:pt x="225" y="276"/>
                    </a:lnTo>
                    <a:lnTo>
                      <a:pt x="160" y="246"/>
                    </a:lnTo>
                    <a:lnTo>
                      <a:pt x="169" y="231"/>
                    </a:lnTo>
                    <a:lnTo>
                      <a:pt x="214" y="223"/>
                    </a:lnTo>
                    <a:lnTo>
                      <a:pt x="214" y="208"/>
                    </a:lnTo>
                    <a:lnTo>
                      <a:pt x="225" y="201"/>
                    </a:lnTo>
                    <a:lnTo>
                      <a:pt x="225" y="185"/>
                    </a:lnTo>
                    <a:lnTo>
                      <a:pt x="235" y="177"/>
                    </a:lnTo>
                    <a:lnTo>
                      <a:pt x="225" y="169"/>
                    </a:lnTo>
                    <a:lnTo>
                      <a:pt x="234" y="163"/>
                    </a:lnTo>
                    <a:lnTo>
                      <a:pt x="214" y="125"/>
                    </a:lnTo>
                    <a:lnTo>
                      <a:pt x="225" y="102"/>
                    </a:lnTo>
                    <a:lnTo>
                      <a:pt x="214" y="79"/>
                    </a:lnTo>
                    <a:lnTo>
                      <a:pt x="234" y="64"/>
                    </a:lnTo>
                    <a:lnTo>
                      <a:pt x="235" y="26"/>
                    </a:lnTo>
                    <a:close/>
                  </a:path>
                </a:pathLst>
              </a:custGeom>
              <a:solidFill>
                <a:srgbClr val="3F7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grpSp>
      <p:grpSp>
        <p:nvGrpSpPr>
          <p:cNvPr id="134" name="Group 131"/>
          <p:cNvGrpSpPr>
            <a:grpSpLocks/>
          </p:cNvGrpSpPr>
          <p:nvPr/>
        </p:nvGrpSpPr>
        <p:grpSpPr bwMode="auto">
          <a:xfrm>
            <a:off x="5614190" y="1890663"/>
            <a:ext cx="2116403" cy="1331286"/>
            <a:chOff x="3267" y="1393"/>
            <a:chExt cx="2219" cy="1320"/>
          </a:xfrm>
        </p:grpSpPr>
        <p:grpSp>
          <p:nvGrpSpPr>
            <p:cNvPr id="184" name="Group 132"/>
            <p:cNvGrpSpPr>
              <a:grpSpLocks/>
            </p:cNvGrpSpPr>
            <p:nvPr/>
          </p:nvGrpSpPr>
          <p:grpSpPr bwMode="auto">
            <a:xfrm>
              <a:off x="3404" y="1393"/>
              <a:ext cx="1817" cy="305"/>
              <a:chOff x="3404" y="1393"/>
              <a:chExt cx="1817" cy="305"/>
            </a:xfrm>
          </p:grpSpPr>
          <p:sp>
            <p:nvSpPr>
              <p:cNvPr id="209" name="Freeform 133"/>
              <p:cNvSpPr>
                <a:spLocks/>
              </p:cNvSpPr>
              <p:nvPr/>
            </p:nvSpPr>
            <p:spPr bwMode="auto">
              <a:xfrm>
                <a:off x="3568" y="1456"/>
                <a:ext cx="42" cy="199"/>
              </a:xfrm>
              <a:custGeom>
                <a:avLst/>
                <a:gdLst>
                  <a:gd name="T0" fmla="*/ 27 w 83"/>
                  <a:gd name="T1" fmla="*/ 2 h 399"/>
                  <a:gd name="T2" fmla="*/ 18 w 83"/>
                  <a:gd name="T3" fmla="*/ 0 h 399"/>
                  <a:gd name="T4" fmla="*/ 10 w 83"/>
                  <a:gd name="T5" fmla="*/ 0 h 399"/>
                  <a:gd name="T6" fmla="*/ 4 w 83"/>
                  <a:gd name="T7" fmla="*/ 1 h 399"/>
                  <a:gd name="T8" fmla="*/ 1 w 83"/>
                  <a:gd name="T9" fmla="*/ 8 h 399"/>
                  <a:gd name="T10" fmla="*/ 1 w 83"/>
                  <a:gd name="T11" fmla="*/ 14 h 399"/>
                  <a:gd name="T12" fmla="*/ 5 w 83"/>
                  <a:gd name="T13" fmla="*/ 21 h 399"/>
                  <a:gd name="T14" fmla="*/ 7 w 83"/>
                  <a:gd name="T15" fmla="*/ 21 h 399"/>
                  <a:gd name="T16" fmla="*/ 4 w 83"/>
                  <a:gd name="T17" fmla="*/ 29 h 399"/>
                  <a:gd name="T18" fmla="*/ 0 w 83"/>
                  <a:gd name="T19" fmla="*/ 43 h 399"/>
                  <a:gd name="T20" fmla="*/ 0 w 83"/>
                  <a:gd name="T21" fmla="*/ 54 h 399"/>
                  <a:gd name="T22" fmla="*/ 1 w 83"/>
                  <a:gd name="T23" fmla="*/ 69 h 399"/>
                  <a:gd name="T24" fmla="*/ 4 w 83"/>
                  <a:gd name="T25" fmla="*/ 83 h 399"/>
                  <a:gd name="T26" fmla="*/ 9 w 83"/>
                  <a:gd name="T27" fmla="*/ 83 h 399"/>
                  <a:gd name="T28" fmla="*/ 9 w 83"/>
                  <a:gd name="T29" fmla="*/ 88 h 399"/>
                  <a:gd name="T30" fmla="*/ 11 w 83"/>
                  <a:gd name="T31" fmla="*/ 90 h 399"/>
                  <a:gd name="T32" fmla="*/ 11 w 83"/>
                  <a:gd name="T33" fmla="*/ 104 h 399"/>
                  <a:gd name="T34" fmla="*/ 14 w 83"/>
                  <a:gd name="T35" fmla="*/ 107 h 399"/>
                  <a:gd name="T36" fmla="*/ 14 w 83"/>
                  <a:gd name="T37" fmla="*/ 134 h 399"/>
                  <a:gd name="T38" fmla="*/ 14 w 83"/>
                  <a:gd name="T39" fmla="*/ 151 h 399"/>
                  <a:gd name="T40" fmla="*/ 10 w 83"/>
                  <a:gd name="T41" fmla="*/ 170 h 399"/>
                  <a:gd name="T42" fmla="*/ 8 w 83"/>
                  <a:gd name="T43" fmla="*/ 194 h 399"/>
                  <a:gd name="T44" fmla="*/ 12 w 83"/>
                  <a:gd name="T45" fmla="*/ 196 h 399"/>
                  <a:gd name="T46" fmla="*/ 12 w 83"/>
                  <a:gd name="T47" fmla="*/ 198 h 399"/>
                  <a:gd name="T48" fmla="*/ 20 w 83"/>
                  <a:gd name="T49" fmla="*/ 198 h 399"/>
                  <a:gd name="T50" fmla="*/ 21 w 83"/>
                  <a:gd name="T51" fmla="*/ 198 h 399"/>
                  <a:gd name="T52" fmla="*/ 24 w 83"/>
                  <a:gd name="T53" fmla="*/ 198 h 399"/>
                  <a:gd name="T54" fmla="*/ 24 w 83"/>
                  <a:gd name="T55" fmla="*/ 199 h 399"/>
                  <a:gd name="T56" fmla="*/ 29 w 83"/>
                  <a:gd name="T57" fmla="*/ 198 h 399"/>
                  <a:gd name="T58" fmla="*/ 40 w 83"/>
                  <a:gd name="T59" fmla="*/ 198 h 399"/>
                  <a:gd name="T60" fmla="*/ 40 w 83"/>
                  <a:gd name="T61" fmla="*/ 196 h 399"/>
                  <a:gd name="T62" fmla="*/ 30 w 83"/>
                  <a:gd name="T63" fmla="*/ 192 h 399"/>
                  <a:gd name="T64" fmla="*/ 30 w 83"/>
                  <a:gd name="T65" fmla="*/ 189 h 399"/>
                  <a:gd name="T66" fmla="*/ 39 w 83"/>
                  <a:gd name="T67" fmla="*/ 187 h 399"/>
                  <a:gd name="T68" fmla="*/ 39 w 83"/>
                  <a:gd name="T69" fmla="*/ 184 h 399"/>
                  <a:gd name="T70" fmla="*/ 32 w 83"/>
                  <a:gd name="T71" fmla="*/ 181 h 399"/>
                  <a:gd name="T72" fmla="*/ 32 w 83"/>
                  <a:gd name="T73" fmla="*/ 153 h 399"/>
                  <a:gd name="T74" fmla="*/ 35 w 83"/>
                  <a:gd name="T75" fmla="*/ 128 h 399"/>
                  <a:gd name="T76" fmla="*/ 34 w 83"/>
                  <a:gd name="T77" fmla="*/ 104 h 399"/>
                  <a:gd name="T78" fmla="*/ 33 w 83"/>
                  <a:gd name="T79" fmla="*/ 90 h 399"/>
                  <a:gd name="T80" fmla="*/ 35 w 83"/>
                  <a:gd name="T81" fmla="*/ 85 h 399"/>
                  <a:gd name="T82" fmla="*/ 35 w 83"/>
                  <a:gd name="T83" fmla="*/ 66 h 399"/>
                  <a:gd name="T84" fmla="*/ 42 w 83"/>
                  <a:gd name="T85" fmla="*/ 61 h 399"/>
                  <a:gd name="T86" fmla="*/ 42 w 83"/>
                  <a:gd name="T87" fmla="*/ 58 h 399"/>
                  <a:gd name="T88" fmla="*/ 26 w 83"/>
                  <a:gd name="T89" fmla="*/ 32 h 399"/>
                  <a:gd name="T90" fmla="*/ 19 w 83"/>
                  <a:gd name="T91" fmla="*/ 29 h 399"/>
                  <a:gd name="T92" fmla="*/ 19 w 83"/>
                  <a:gd name="T93" fmla="*/ 27 h 399"/>
                  <a:gd name="T94" fmla="*/ 25 w 83"/>
                  <a:gd name="T95" fmla="*/ 25 h 399"/>
                  <a:gd name="T96" fmla="*/ 25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5 w 83"/>
                  <a:gd name="T109" fmla="*/ 14 h 399"/>
                  <a:gd name="T110" fmla="*/ 26 w 83"/>
                  <a:gd name="T111" fmla="*/ 11 h 399"/>
                  <a:gd name="T112" fmla="*/ 25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1" y="17"/>
                    </a:lnTo>
                    <a:lnTo>
                      <a:pt x="1" y="28"/>
                    </a:lnTo>
                    <a:lnTo>
                      <a:pt x="9" y="42"/>
                    </a:lnTo>
                    <a:lnTo>
                      <a:pt x="14" y="42"/>
                    </a:lnTo>
                    <a:lnTo>
                      <a:pt x="7" y="59"/>
                    </a:lnTo>
                    <a:lnTo>
                      <a:pt x="0" y="86"/>
                    </a:lnTo>
                    <a:lnTo>
                      <a:pt x="0" y="108"/>
                    </a:lnTo>
                    <a:lnTo>
                      <a:pt x="1" y="138"/>
                    </a:lnTo>
                    <a:lnTo>
                      <a:pt x="7" y="166"/>
                    </a:lnTo>
                    <a:lnTo>
                      <a:pt x="17" y="167"/>
                    </a:lnTo>
                    <a:lnTo>
                      <a:pt x="17" y="176"/>
                    </a:lnTo>
                    <a:lnTo>
                      <a:pt x="22" y="180"/>
                    </a:lnTo>
                    <a:lnTo>
                      <a:pt x="22" y="209"/>
                    </a:lnTo>
                    <a:lnTo>
                      <a:pt x="27" y="214"/>
                    </a:lnTo>
                    <a:lnTo>
                      <a:pt x="27" y="268"/>
                    </a:lnTo>
                    <a:lnTo>
                      <a:pt x="27" y="302"/>
                    </a:lnTo>
                    <a:lnTo>
                      <a:pt x="19" y="340"/>
                    </a:lnTo>
                    <a:lnTo>
                      <a:pt x="15" y="389"/>
                    </a:lnTo>
                    <a:lnTo>
                      <a:pt x="24" y="392"/>
                    </a:lnTo>
                    <a:lnTo>
                      <a:pt x="24" y="397"/>
                    </a:lnTo>
                    <a:lnTo>
                      <a:pt x="40" y="397"/>
                    </a:lnTo>
                    <a:lnTo>
                      <a:pt x="41" y="396"/>
                    </a:lnTo>
                    <a:lnTo>
                      <a:pt x="47" y="396"/>
                    </a:lnTo>
                    <a:lnTo>
                      <a:pt x="47" y="399"/>
                    </a:lnTo>
                    <a:lnTo>
                      <a:pt x="58" y="397"/>
                    </a:lnTo>
                    <a:lnTo>
                      <a:pt x="79" y="396"/>
                    </a:lnTo>
                    <a:lnTo>
                      <a:pt x="79" y="392"/>
                    </a:lnTo>
                    <a:lnTo>
                      <a:pt x="59" y="385"/>
                    </a:lnTo>
                    <a:lnTo>
                      <a:pt x="59" y="378"/>
                    </a:lnTo>
                    <a:lnTo>
                      <a:pt x="77" y="375"/>
                    </a:lnTo>
                    <a:lnTo>
                      <a:pt x="77" y="369"/>
                    </a:lnTo>
                    <a:lnTo>
                      <a:pt x="64" y="362"/>
                    </a:lnTo>
                    <a:lnTo>
                      <a:pt x="64" y="307"/>
                    </a:lnTo>
                    <a:lnTo>
                      <a:pt x="69" y="257"/>
                    </a:lnTo>
                    <a:lnTo>
                      <a:pt x="68" y="208"/>
                    </a:lnTo>
                    <a:lnTo>
                      <a:pt x="66" y="180"/>
                    </a:lnTo>
                    <a:lnTo>
                      <a:pt x="69" y="171"/>
                    </a:lnTo>
                    <a:lnTo>
                      <a:pt x="69" y="133"/>
                    </a:lnTo>
                    <a:lnTo>
                      <a:pt x="83" y="122"/>
                    </a:lnTo>
                    <a:lnTo>
                      <a:pt x="83" y="117"/>
                    </a:lnTo>
                    <a:lnTo>
                      <a:pt x="52" y="64"/>
                    </a:lnTo>
                    <a:lnTo>
                      <a:pt x="37" y="58"/>
                    </a:lnTo>
                    <a:lnTo>
                      <a:pt x="38" y="54"/>
                    </a:lnTo>
                    <a:lnTo>
                      <a:pt x="49" y="51"/>
                    </a:lnTo>
                    <a:lnTo>
                      <a:pt x="49" y="49"/>
                    </a:lnTo>
                    <a:lnTo>
                      <a:pt x="52" y="46"/>
                    </a:lnTo>
                    <a:lnTo>
                      <a:pt x="52" y="42"/>
                    </a:lnTo>
                    <a:lnTo>
                      <a:pt x="54" y="41"/>
                    </a:lnTo>
                    <a:lnTo>
                      <a:pt x="52" y="40"/>
                    </a:lnTo>
                    <a:lnTo>
                      <a:pt x="54" y="37"/>
                    </a:lnTo>
                    <a:lnTo>
                      <a:pt x="49" y="28"/>
                    </a:lnTo>
                    <a:lnTo>
                      <a:pt x="52"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10" name="Freeform 134"/>
              <p:cNvSpPr>
                <a:spLocks/>
              </p:cNvSpPr>
              <p:nvPr/>
            </p:nvSpPr>
            <p:spPr bwMode="auto">
              <a:xfrm>
                <a:off x="3404" y="1461"/>
                <a:ext cx="68" cy="227"/>
              </a:xfrm>
              <a:custGeom>
                <a:avLst/>
                <a:gdLst>
                  <a:gd name="T0" fmla="*/ 41 w 137"/>
                  <a:gd name="T1" fmla="*/ 3 h 453"/>
                  <a:gd name="T2" fmla="*/ 55 w 137"/>
                  <a:gd name="T3" fmla="*/ 0 h 453"/>
                  <a:gd name="T4" fmla="*/ 61 w 137"/>
                  <a:gd name="T5" fmla="*/ 5 h 453"/>
                  <a:gd name="T6" fmla="*/ 62 w 137"/>
                  <a:gd name="T7" fmla="*/ 3 h 453"/>
                  <a:gd name="T8" fmla="*/ 66 w 137"/>
                  <a:gd name="T9" fmla="*/ 13 h 453"/>
                  <a:gd name="T10" fmla="*/ 59 w 137"/>
                  <a:gd name="T11" fmla="*/ 20 h 453"/>
                  <a:gd name="T12" fmla="*/ 58 w 137"/>
                  <a:gd name="T13" fmla="*/ 25 h 453"/>
                  <a:gd name="T14" fmla="*/ 57 w 137"/>
                  <a:gd name="T15" fmla="*/ 26 h 453"/>
                  <a:gd name="T16" fmla="*/ 55 w 137"/>
                  <a:gd name="T17" fmla="*/ 31 h 453"/>
                  <a:gd name="T18" fmla="*/ 50 w 137"/>
                  <a:gd name="T19" fmla="*/ 32 h 453"/>
                  <a:gd name="T20" fmla="*/ 50 w 137"/>
                  <a:gd name="T21" fmla="*/ 34 h 453"/>
                  <a:gd name="T22" fmla="*/ 59 w 137"/>
                  <a:gd name="T23" fmla="*/ 40 h 453"/>
                  <a:gd name="T24" fmla="*/ 66 w 137"/>
                  <a:gd name="T25" fmla="*/ 73 h 453"/>
                  <a:gd name="T26" fmla="*/ 61 w 137"/>
                  <a:gd name="T27" fmla="*/ 82 h 453"/>
                  <a:gd name="T28" fmla="*/ 61 w 137"/>
                  <a:gd name="T29" fmla="*/ 141 h 453"/>
                  <a:gd name="T30" fmla="*/ 53 w 137"/>
                  <a:gd name="T31" fmla="*/ 143 h 453"/>
                  <a:gd name="T32" fmla="*/ 52 w 137"/>
                  <a:gd name="T33" fmla="*/ 153 h 453"/>
                  <a:gd name="T34" fmla="*/ 49 w 137"/>
                  <a:gd name="T35" fmla="*/ 178 h 453"/>
                  <a:gd name="T36" fmla="*/ 49 w 137"/>
                  <a:gd name="T37" fmla="*/ 192 h 453"/>
                  <a:gd name="T38" fmla="*/ 61 w 137"/>
                  <a:gd name="T39" fmla="*/ 200 h 453"/>
                  <a:gd name="T40" fmla="*/ 68 w 137"/>
                  <a:gd name="T41" fmla="*/ 204 h 453"/>
                  <a:gd name="T42" fmla="*/ 68 w 137"/>
                  <a:gd name="T43" fmla="*/ 207 h 453"/>
                  <a:gd name="T44" fmla="*/ 51 w 137"/>
                  <a:gd name="T45" fmla="*/ 203 h 453"/>
                  <a:gd name="T46" fmla="*/ 49 w 137"/>
                  <a:gd name="T47" fmla="*/ 201 h 453"/>
                  <a:gd name="T48" fmla="*/ 47 w 137"/>
                  <a:gd name="T49" fmla="*/ 203 h 453"/>
                  <a:gd name="T50" fmla="*/ 45 w 137"/>
                  <a:gd name="T51" fmla="*/ 203 h 453"/>
                  <a:gd name="T52" fmla="*/ 43 w 137"/>
                  <a:gd name="T53" fmla="*/ 194 h 453"/>
                  <a:gd name="T54" fmla="*/ 41 w 137"/>
                  <a:gd name="T55" fmla="*/ 150 h 453"/>
                  <a:gd name="T56" fmla="*/ 38 w 137"/>
                  <a:gd name="T57" fmla="*/ 150 h 453"/>
                  <a:gd name="T58" fmla="*/ 28 w 137"/>
                  <a:gd name="T59" fmla="*/ 189 h 453"/>
                  <a:gd name="T60" fmla="*/ 28 w 137"/>
                  <a:gd name="T61" fmla="*/ 212 h 453"/>
                  <a:gd name="T62" fmla="*/ 24 w 137"/>
                  <a:gd name="T63" fmla="*/ 224 h 453"/>
                  <a:gd name="T64" fmla="*/ 20 w 137"/>
                  <a:gd name="T65" fmla="*/ 227 h 453"/>
                  <a:gd name="T66" fmla="*/ 18 w 137"/>
                  <a:gd name="T67" fmla="*/ 220 h 453"/>
                  <a:gd name="T68" fmla="*/ 21 w 137"/>
                  <a:gd name="T69" fmla="*/ 214 h 453"/>
                  <a:gd name="T70" fmla="*/ 24 w 137"/>
                  <a:gd name="T71" fmla="*/ 199 h 453"/>
                  <a:gd name="T72" fmla="*/ 25 w 137"/>
                  <a:gd name="T73" fmla="*/ 144 h 453"/>
                  <a:gd name="T74" fmla="*/ 28 w 137"/>
                  <a:gd name="T75" fmla="*/ 91 h 453"/>
                  <a:gd name="T76" fmla="*/ 22 w 137"/>
                  <a:gd name="T77" fmla="*/ 87 h 453"/>
                  <a:gd name="T78" fmla="*/ 22 w 137"/>
                  <a:gd name="T79" fmla="*/ 79 h 453"/>
                  <a:gd name="T80" fmla="*/ 22 w 137"/>
                  <a:gd name="T81" fmla="*/ 64 h 453"/>
                  <a:gd name="T82" fmla="*/ 15 w 137"/>
                  <a:gd name="T83" fmla="*/ 68 h 453"/>
                  <a:gd name="T84" fmla="*/ 21 w 137"/>
                  <a:gd name="T85" fmla="*/ 77 h 453"/>
                  <a:gd name="T86" fmla="*/ 21 w 137"/>
                  <a:gd name="T87" fmla="*/ 85 h 453"/>
                  <a:gd name="T88" fmla="*/ 15 w 137"/>
                  <a:gd name="T89" fmla="*/ 80 h 453"/>
                  <a:gd name="T90" fmla="*/ 11 w 137"/>
                  <a:gd name="T91" fmla="*/ 75 h 453"/>
                  <a:gd name="T92" fmla="*/ 7 w 137"/>
                  <a:gd name="T93" fmla="*/ 76 h 453"/>
                  <a:gd name="T94" fmla="*/ 0 w 137"/>
                  <a:gd name="T95" fmla="*/ 68 h 453"/>
                  <a:gd name="T96" fmla="*/ 0 w 137"/>
                  <a:gd name="T97" fmla="*/ 64 h 453"/>
                  <a:gd name="T98" fmla="*/ 3 w 137"/>
                  <a:gd name="T99" fmla="*/ 63 h 453"/>
                  <a:gd name="T100" fmla="*/ 12 w 137"/>
                  <a:gd name="T101" fmla="*/ 53 h 453"/>
                  <a:gd name="T102" fmla="*/ 21 w 137"/>
                  <a:gd name="T103" fmla="*/ 45 h 453"/>
                  <a:gd name="T104" fmla="*/ 33 w 137"/>
                  <a:gd name="T105" fmla="*/ 34 h 453"/>
                  <a:gd name="T106" fmla="*/ 41 w 137"/>
                  <a:gd name="T107" fmla="*/ 31 h 453"/>
                  <a:gd name="T108" fmla="*/ 41 w 137"/>
                  <a:gd name="T109" fmla="*/ 24 h 453"/>
                  <a:gd name="T110" fmla="*/ 38 w 137"/>
                  <a:gd name="T111" fmla="*/ 20 h 453"/>
                  <a:gd name="T112" fmla="*/ 38 w 137"/>
                  <a:gd name="T113" fmla="*/ 11 h 453"/>
                  <a:gd name="T114" fmla="*/ 36 w 137"/>
                  <a:gd name="T115" fmla="*/ 9 h 453"/>
                  <a:gd name="T116" fmla="*/ 41 w 137"/>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7"/>
                  <a:gd name="T178" fmla="*/ 0 h 453"/>
                  <a:gd name="T179" fmla="*/ 137 w 137"/>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7" h="453">
                    <a:moveTo>
                      <a:pt x="83" y="5"/>
                    </a:moveTo>
                    <a:lnTo>
                      <a:pt x="110" y="0"/>
                    </a:lnTo>
                    <a:lnTo>
                      <a:pt x="122" y="10"/>
                    </a:lnTo>
                    <a:lnTo>
                      <a:pt x="125" y="6"/>
                    </a:lnTo>
                    <a:lnTo>
                      <a:pt x="133" y="26"/>
                    </a:lnTo>
                    <a:lnTo>
                      <a:pt x="118" y="39"/>
                    </a:lnTo>
                    <a:lnTo>
                      <a:pt x="117" y="49"/>
                    </a:lnTo>
                    <a:lnTo>
                      <a:pt x="114" y="51"/>
                    </a:lnTo>
                    <a:lnTo>
                      <a:pt x="110" y="61"/>
                    </a:lnTo>
                    <a:lnTo>
                      <a:pt x="100" y="63"/>
                    </a:lnTo>
                    <a:lnTo>
                      <a:pt x="100" y="67"/>
                    </a:lnTo>
                    <a:lnTo>
                      <a:pt x="118" y="80"/>
                    </a:lnTo>
                    <a:lnTo>
                      <a:pt x="133" y="146"/>
                    </a:lnTo>
                    <a:lnTo>
                      <a:pt x="122" y="163"/>
                    </a:lnTo>
                    <a:lnTo>
                      <a:pt x="122" y="281"/>
                    </a:lnTo>
                    <a:lnTo>
                      <a:pt x="106" y="286"/>
                    </a:lnTo>
                    <a:lnTo>
                      <a:pt x="104" y="305"/>
                    </a:lnTo>
                    <a:lnTo>
                      <a:pt x="99" y="356"/>
                    </a:lnTo>
                    <a:lnTo>
                      <a:pt x="99" y="383"/>
                    </a:lnTo>
                    <a:lnTo>
                      <a:pt x="122" y="399"/>
                    </a:lnTo>
                    <a:lnTo>
                      <a:pt x="137" y="408"/>
                    </a:lnTo>
                    <a:lnTo>
                      <a:pt x="137" y="413"/>
                    </a:lnTo>
                    <a:lnTo>
                      <a:pt x="102" y="406"/>
                    </a:lnTo>
                    <a:lnTo>
                      <a:pt x="99" y="401"/>
                    </a:lnTo>
                    <a:lnTo>
                      <a:pt x="95" y="406"/>
                    </a:lnTo>
                    <a:lnTo>
                      <a:pt x="91" y="406"/>
                    </a:lnTo>
                    <a:lnTo>
                      <a:pt x="87" y="387"/>
                    </a:lnTo>
                    <a:lnTo>
                      <a:pt x="83" y="300"/>
                    </a:lnTo>
                    <a:lnTo>
                      <a:pt x="76" y="300"/>
                    </a:lnTo>
                    <a:lnTo>
                      <a:pt x="57" y="377"/>
                    </a:lnTo>
                    <a:lnTo>
                      <a:pt x="57" y="424"/>
                    </a:lnTo>
                    <a:lnTo>
                      <a:pt x="49" y="448"/>
                    </a:lnTo>
                    <a:lnTo>
                      <a:pt x="41" y="453"/>
                    </a:lnTo>
                    <a:lnTo>
                      <a:pt x="37" y="440"/>
                    </a:lnTo>
                    <a:lnTo>
                      <a:pt x="43" y="427"/>
                    </a:lnTo>
                    <a:lnTo>
                      <a:pt x="49" y="397"/>
                    </a:lnTo>
                    <a:lnTo>
                      <a:pt x="50" y="287"/>
                    </a:lnTo>
                    <a:lnTo>
                      <a:pt x="57" y="182"/>
                    </a:lnTo>
                    <a:lnTo>
                      <a:pt x="45" y="173"/>
                    </a:lnTo>
                    <a:lnTo>
                      <a:pt x="45" y="158"/>
                    </a:lnTo>
                    <a:lnTo>
                      <a:pt x="45" y="128"/>
                    </a:lnTo>
                    <a:lnTo>
                      <a:pt x="30" y="136"/>
                    </a:lnTo>
                    <a:lnTo>
                      <a:pt x="43" y="154"/>
                    </a:lnTo>
                    <a:lnTo>
                      <a:pt x="43" y="170"/>
                    </a:lnTo>
                    <a:lnTo>
                      <a:pt x="30" y="160"/>
                    </a:lnTo>
                    <a:lnTo>
                      <a:pt x="22" y="150"/>
                    </a:lnTo>
                    <a:lnTo>
                      <a:pt x="15" y="152"/>
                    </a:lnTo>
                    <a:lnTo>
                      <a:pt x="0" y="135"/>
                    </a:lnTo>
                    <a:lnTo>
                      <a:pt x="0" y="128"/>
                    </a:lnTo>
                    <a:lnTo>
                      <a:pt x="7" y="126"/>
                    </a:lnTo>
                    <a:lnTo>
                      <a:pt x="25" y="105"/>
                    </a:lnTo>
                    <a:lnTo>
                      <a:pt x="43" y="89"/>
                    </a:lnTo>
                    <a:lnTo>
                      <a:pt x="67" y="68"/>
                    </a:lnTo>
                    <a:lnTo>
                      <a:pt x="83" y="61"/>
                    </a:lnTo>
                    <a:lnTo>
                      <a:pt x="83" y="47"/>
                    </a:lnTo>
                    <a:lnTo>
                      <a:pt x="76" y="40"/>
                    </a:lnTo>
                    <a:lnTo>
                      <a:pt x="76" y="21"/>
                    </a:lnTo>
                    <a:lnTo>
                      <a:pt x="72" y="18"/>
                    </a:lnTo>
                    <a:lnTo>
                      <a:pt x="83"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11" name="Freeform 135"/>
              <p:cNvSpPr>
                <a:spLocks/>
              </p:cNvSpPr>
              <p:nvPr/>
            </p:nvSpPr>
            <p:spPr bwMode="auto">
              <a:xfrm>
                <a:off x="3676" y="1469"/>
                <a:ext cx="48" cy="165"/>
              </a:xfrm>
              <a:custGeom>
                <a:avLst/>
                <a:gdLst>
                  <a:gd name="T0" fmla="*/ 29 w 97"/>
                  <a:gd name="T1" fmla="*/ 1 h 330"/>
                  <a:gd name="T2" fmla="*/ 38 w 97"/>
                  <a:gd name="T3" fmla="*/ 0 h 330"/>
                  <a:gd name="T4" fmla="*/ 43 w 97"/>
                  <a:gd name="T5" fmla="*/ 3 h 330"/>
                  <a:gd name="T6" fmla="*/ 44 w 97"/>
                  <a:gd name="T7" fmla="*/ 2 h 330"/>
                  <a:gd name="T8" fmla="*/ 47 w 97"/>
                  <a:gd name="T9" fmla="*/ 10 h 330"/>
                  <a:gd name="T10" fmla="*/ 42 w 97"/>
                  <a:gd name="T11" fmla="*/ 14 h 330"/>
                  <a:gd name="T12" fmla="*/ 41 w 97"/>
                  <a:gd name="T13" fmla="*/ 18 h 330"/>
                  <a:gd name="T14" fmla="*/ 40 w 97"/>
                  <a:gd name="T15" fmla="*/ 19 h 330"/>
                  <a:gd name="T16" fmla="*/ 38 w 97"/>
                  <a:gd name="T17" fmla="*/ 22 h 330"/>
                  <a:gd name="T18" fmla="*/ 35 w 97"/>
                  <a:gd name="T19" fmla="*/ 23 h 330"/>
                  <a:gd name="T20" fmla="*/ 35 w 97"/>
                  <a:gd name="T21" fmla="*/ 24 h 330"/>
                  <a:gd name="T22" fmla="*/ 42 w 97"/>
                  <a:gd name="T23" fmla="*/ 29 h 330"/>
                  <a:gd name="T24" fmla="*/ 47 w 97"/>
                  <a:gd name="T25" fmla="*/ 53 h 330"/>
                  <a:gd name="T26" fmla="*/ 43 w 97"/>
                  <a:gd name="T27" fmla="*/ 59 h 330"/>
                  <a:gd name="T28" fmla="*/ 43 w 97"/>
                  <a:gd name="T29" fmla="*/ 102 h 330"/>
                  <a:gd name="T30" fmla="*/ 37 w 97"/>
                  <a:gd name="T31" fmla="*/ 104 h 330"/>
                  <a:gd name="T32" fmla="*/ 37 w 97"/>
                  <a:gd name="T33" fmla="*/ 111 h 330"/>
                  <a:gd name="T34" fmla="*/ 35 w 97"/>
                  <a:gd name="T35" fmla="*/ 130 h 330"/>
                  <a:gd name="T36" fmla="*/ 35 w 97"/>
                  <a:gd name="T37" fmla="*/ 140 h 330"/>
                  <a:gd name="T38" fmla="*/ 43 w 97"/>
                  <a:gd name="T39" fmla="*/ 146 h 330"/>
                  <a:gd name="T40" fmla="*/ 48 w 97"/>
                  <a:gd name="T41" fmla="*/ 149 h 330"/>
                  <a:gd name="T42" fmla="*/ 48 w 97"/>
                  <a:gd name="T43" fmla="*/ 151 h 330"/>
                  <a:gd name="T44" fmla="*/ 36 w 97"/>
                  <a:gd name="T45" fmla="*/ 148 h 330"/>
                  <a:gd name="T46" fmla="*/ 35 w 97"/>
                  <a:gd name="T47" fmla="*/ 147 h 330"/>
                  <a:gd name="T48" fmla="*/ 33 w 97"/>
                  <a:gd name="T49" fmla="*/ 148 h 330"/>
                  <a:gd name="T50" fmla="*/ 32 w 97"/>
                  <a:gd name="T51" fmla="*/ 148 h 330"/>
                  <a:gd name="T52" fmla="*/ 30 w 97"/>
                  <a:gd name="T53" fmla="*/ 141 h 330"/>
                  <a:gd name="T54" fmla="*/ 29 w 97"/>
                  <a:gd name="T55" fmla="*/ 109 h 330"/>
                  <a:gd name="T56" fmla="*/ 26 w 97"/>
                  <a:gd name="T57" fmla="*/ 109 h 330"/>
                  <a:gd name="T58" fmla="*/ 19 w 97"/>
                  <a:gd name="T59" fmla="*/ 138 h 330"/>
                  <a:gd name="T60" fmla="*/ 19 w 97"/>
                  <a:gd name="T61" fmla="*/ 155 h 330"/>
                  <a:gd name="T62" fmla="*/ 17 w 97"/>
                  <a:gd name="T63" fmla="*/ 164 h 330"/>
                  <a:gd name="T64" fmla="*/ 14 w 97"/>
                  <a:gd name="T65" fmla="*/ 165 h 330"/>
                  <a:gd name="T66" fmla="*/ 12 w 97"/>
                  <a:gd name="T67" fmla="*/ 161 h 330"/>
                  <a:gd name="T68" fmla="*/ 14 w 97"/>
                  <a:gd name="T69" fmla="*/ 156 h 330"/>
                  <a:gd name="T70" fmla="*/ 17 w 97"/>
                  <a:gd name="T71" fmla="*/ 145 h 330"/>
                  <a:gd name="T72" fmla="*/ 17 w 97"/>
                  <a:gd name="T73" fmla="*/ 105 h 330"/>
                  <a:gd name="T74" fmla="*/ 19 w 97"/>
                  <a:gd name="T75" fmla="*/ 66 h 330"/>
                  <a:gd name="T76" fmla="*/ 16 w 97"/>
                  <a:gd name="T77" fmla="*/ 63 h 330"/>
                  <a:gd name="T78" fmla="*/ 16 w 97"/>
                  <a:gd name="T79" fmla="*/ 57 h 330"/>
                  <a:gd name="T80" fmla="*/ 16 w 97"/>
                  <a:gd name="T81" fmla="*/ 46 h 330"/>
                  <a:gd name="T82" fmla="*/ 10 w 97"/>
                  <a:gd name="T83" fmla="*/ 49 h 330"/>
                  <a:gd name="T84" fmla="*/ 14 w 97"/>
                  <a:gd name="T85" fmla="*/ 56 h 330"/>
                  <a:gd name="T86" fmla="*/ 14 w 97"/>
                  <a:gd name="T87" fmla="*/ 61 h 330"/>
                  <a:gd name="T88" fmla="*/ 10 w 97"/>
                  <a:gd name="T89" fmla="*/ 58 h 330"/>
                  <a:gd name="T90" fmla="*/ 7 w 97"/>
                  <a:gd name="T91" fmla="*/ 54 h 330"/>
                  <a:gd name="T92" fmla="*/ 4 w 97"/>
                  <a:gd name="T93" fmla="*/ 55 h 330"/>
                  <a:gd name="T94" fmla="*/ 0 w 97"/>
                  <a:gd name="T95" fmla="*/ 49 h 330"/>
                  <a:gd name="T96" fmla="*/ 0 w 97"/>
                  <a:gd name="T97" fmla="*/ 46 h 330"/>
                  <a:gd name="T98" fmla="*/ 1 w 97"/>
                  <a:gd name="T99" fmla="*/ 46 h 330"/>
                  <a:gd name="T100" fmla="*/ 8 w 97"/>
                  <a:gd name="T101" fmla="*/ 38 h 330"/>
                  <a:gd name="T102" fmla="*/ 14 w 97"/>
                  <a:gd name="T103" fmla="*/ 33 h 330"/>
                  <a:gd name="T104" fmla="*/ 23 w 97"/>
                  <a:gd name="T105" fmla="*/ 25 h 330"/>
                  <a:gd name="T106" fmla="*/ 29 w 97"/>
                  <a:gd name="T107" fmla="*/ 22 h 330"/>
                  <a:gd name="T108" fmla="*/ 29 w 97"/>
                  <a:gd name="T109" fmla="*/ 17 h 330"/>
                  <a:gd name="T110" fmla="*/ 26 w 97"/>
                  <a:gd name="T111" fmla="*/ 14 h 330"/>
                  <a:gd name="T112" fmla="*/ 26 w 97"/>
                  <a:gd name="T113" fmla="*/ 7 h 330"/>
                  <a:gd name="T114" fmla="*/ 25 w 97"/>
                  <a:gd name="T115" fmla="*/ 6 h 330"/>
                  <a:gd name="T116" fmla="*/ 29 w 97"/>
                  <a:gd name="T117" fmla="*/ 1 h 3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7"/>
                  <a:gd name="T178" fmla="*/ 0 h 330"/>
                  <a:gd name="T179" fmla="*/ 97 w 97"/>
                  <a:gd name="T180" fmla="*/ 330 h 3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7" h="330">
                    <a:moveTo>
                      <a:pt x="58" y="3"/>
                    </a:moveTo>
                    <a:lnTo>
                      <a:pt x="77" y="0"/>
                    </a:lnTo>
                    <a:lnTo>
                      <a:pt x="86" y="6"/>
                    </a:lnTo>
                    <a:lnTo>
                      <a:pt x="89" y="4"/>
                    </a:lnTo>
                    <a:lnTo>
                      <a:pt x="94" y="19"/>
                    </a:lnTo>
                    <a:lnTo>
                      <a:pt x="84" y="28"/>
                    </a:lnTo>
                    <a:lnTo>
                      <a:pt x="83" y="36"/>
                    </a:lnTo>
                    <a:lnTo>
                      <a:pt x="81" y="37"/>
                    </a:lnTo>
                    <a:lnTo>
                      <a:pt x="77" y="45"/>
                    </a:lnTo>
                    <a:lnTo>
                      <a:pt x="71" y="46"/>
                    </a:lnTo>
                    <a:lnTo>
                      <a:pt x="71" y="48"/>
                    </a:lnTo>
                    <a:lnTo>
                      <a:pt x="84" y="59"/>
                    </a:lnTo>
                    <a:lnTo>
                      <a:pt x="94" y="106"/>
                    </a:lnTo>
                    <a:lnTo>
                      <a:pt x="86" y="118"/>
                    </a:lnTo>
                    <a:lnTo>
                      <a:pt x="86" y="205"/>
                    </a:lnTo>
                    <a:lnTo>
                      <a:pt x="75" y="209"/>
                    </a:lnTo>
                    <a:lnTo>
                      <a:pt x="74" y="223"/>
                    </a:lnTo>
                    <a:lnTo>
                      <a:pt x="70" y="260"/>
                    </a:lnTo>
                    <a:lnTo>
                      <a:pt x="70" y="279"/>
                    </a:lnTo>
                    <a:lnTo>
                      <a:pt x="86" y="292"/>
                    </a:lnTo>
                    <a:lnTo>
                      <a:pt x="97" y="298"/>
                    </a:lnTo>
                    <a:lnTo>
                      <a:pt x="97" y="302"/>
                    </a:lnTo>
                    <a:lnTo>
                      <a:pt x="72" y="295"/>
                    </a:lnTo>
                    <a:lnTo>
                      <a:pt x="70" y="293"/>
                    </a:lnTo>
                    <a:lnTo>
                      <a:pt x="67" y="295"/>
                    </a:lnTo>
                    <a:lnTo>
                      <a:pt x="65" y="295"/>
                    </a:lnTo>
                    <a:lnTo>
                      <a:pt x="61" y="281"/>
                    </a:lnTo>
                    <a:lnTo>
                      <a:pt x="58" y="219"/>
                    </a:lnTo>
                    <a:lnTo>
                      <a:pt x="53" y="219"/>
                    </a:lnTo>
                    <a:lnTo>
                      <a:pt x="39" y="275"/>
                    </a:lnTo>
                    <a:lnTo>
                      <a:pt x="39" y="309"/>
                    </a:lnTo>
                    <a:lnTo>
                      <a:pt x="34" y="327"/>
                    </a:lnTo>
                    <a:lnTo>
                      <a:pt x="29" y="330"/>
                    </a:lnTo>
                    <a:lnTo>
                      <a:pt x="25" y="321"/>
                    </a:lnTo>
                    <a:lnTo>
                      <a:pt x="29" y="312"/>
                    </a:lnTo>
                    <a:lnTo>
                      <a:pt x="34" y="289"/>
                    </a:lnTo>
                    <a:lnTo>
                      <a:pt x="35" y="210"/>
                    </a:lnTo>
                    <a:lnTo>
                      <a:pt x="39" y="132"/>
                    </a:lnTo>
                    <a:lnTo>
                      <a:pt x="32" y="126"/>
                    </a:lnTo>
                    <a:lnTo>
                      <a:pt x="32" y="115"/>
                    </a:lnTo>
                    <a:lnTo>
                      <a:pt x="32" y="93"/>
                    </a:lnTo>
                    <a:lnTo>
                      <a:pt x="20" y="99"/>
                    </a:lnTo>
                    <a:lnTo>
                      <a:pt x="29" y="112"/>
                    </a:lnTo>
                    <a:lnTo>
                      <a:pt x="29" y="123"/>
                    </a:lnTo>
                    <a:lnTo>
                      <a:pt x="20" y="117"/>
                    </a:lnTo>
                    <a:lnTo>
                      <a:pt x="15" y="109"/>
                    </a:lnTo>
                    <a:lnTo>
                      <a:pt x="9" y="111"/>
                    </a:lnTo>
                    <a:lnTo>
                      <a:pt x="0" y="98"/>
                    </a:lnTo>
                    <a:lnTo>
                      <a:pt x="0" y="93"/>
                    </a:lnTo>
                    <a:lnTo>
                      <a:pt x="3" y="92"/>
                    </a:lnTo>
                    <a:lnTo>
                      <a:pt x="16" y="76"/>
                    </a:lnTo>
                    <a:lnTo>
                      <a:pt x="29" y="65"/>
                    </a:lnTo>
                    <a:lnTo>
                      <a:pt x="47" y="50"/>
                    </a:lnTo>
                    <a:lnTo>
                      <a:pt x="58" y="45"/>
                    </a:lnTo>
                    <a:lnTo>
                      <a:pt x="58" y="34"/>
                    </a:lnTo>
                    <a:lnTo>
                      <a:pt x="53" y="29"/>
                    </a:lnTo>
                    <a:lnTo>
                      <a:pt x="53" y="15"/>
                    </a:lnTo>
                    <a:lnTo>
                      <a:pt x="51" y="13"/>
                    </a:lnTo>
                    <a:lnTo>
                      <a:pt x="58" y="3"/>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12" name="Freeform 136"/>
              <p:cNvSpPr>
                <a:spLocks/>
              </p:cNvSpPr>
              <p:nvPr/>
            </p:nvSpPr>
            <p:spPr bwMode="auto">
              <a:xfrm>
                <a:off x="3759" y="1456"/>
                <a:ext cx="41" cy="201"/>
              </a:xfrm>
              <a:custGeom>
                <a:avLst/>
                <a:gdLst>
                  <a:gd name="T0" fmla="*/ 27 w 83"/>
                  <a:gd name="T1" fmla="*/ 2 h 403"/>
                  <a:gd name="T2" fmla="*/ 17 w 83"/>
                  <a:gd name="T3" fmla="*/ 0 h 403"/>
                  <a:gd name="T4" fmla="*/ 10 w 83"/>
                  <a:gd name="T5" fmla="*/ 0 h 403"/>
                  <a:gd name="T6" fmla="*/ 3 w 83"/>
                  <a:gd name="T7" fmla="*/ 1 h 403"/>
                  <a:gd name="T8" fmla="*/ 1 w 83"/>
                  <a:gd name="T9" fmla="*/ 8 h 403"/>
                  <a:gd name="T10" fmla="*/ 1 w 83"/>
                  <a:gd name="T11" fmla="*/ 15 h 403"/>
                  <a:gd name="T12" fmla="*/ 4 w 83"/>
                  <a:gd name="T13" fmla="*/ 21 h 403"/>
                  <a:gd name="T14" fmla="*/ 7 w 83"/>
                  <a:gd name="T15" fmla="*/ 21 h 403"/>
                  <a:gd name="T16" fmla="*/ 3 w 83"/>
                  <a:gd name="T17" fmla="*/ 29 h 403"/>
                  <a:gd name="T18" fmla="*/ 0 w 83"/>
                  <a:gd name="T19" fmla="*/ 43 h 403"/>
                  <a:gd name="T20" fmla="*/ 0 w 83"/>
                  <a:gd name="T21" fmla="*/ 54 h 403"/>
                  <a:gd name="T22" fmla="*/ 1 w 83"/>
                  <a:gd name="T23" fmla="*/ 69 h 403"/>
                  <a:gd name="T24" fmla="*/ 3 w 83"/>
                  <a:gd name="T25" fmla="*/ 83 h 403"/>
                  <a:gd name="T26" fmla="*/ 8 w 83"/>
                  <a:gd name="T27" fmla="*/ 84 h 403"/>
                  <a:gd name="T28" fmla="*/ 8 w 83"/>
                  <a:gd name="T29" fmla="*/ 88 h 403"/>
                  <a:gd name="T30" fmla="*/ 11 w 83"/>
                  <a:gd name="T31" fmla="*/ 90 h 403"/>
                  <a:gd name="T32" fmla="*/ 11 w 83"/>
                  <a:gd name="T33" fmla="*/ 105 h 403"/>
                  <a:gd name="T34" fmla="*/ 13 w 83"/>
                  <a:gd name="T35" fmla="*/ 108 h 403"/>
                  <a:gd name="T36" fmla="*/ 13 w 83"/>
                  <a:gd name="T37" fmla="*/ 135 h 403"/>
                  <a:gd name="T38" fmla="*/ 13 w 83"/>
                  <a:gd name="T39" fmla="*/ 152 h 403"/>
                  <a:gd name="T40" fmla="*/ 10 w 83"/>
                  <a:gd name="T41" fmla="*/ 171 h 403"/>
                  <a:gd name="T42" fmla="*/ 8 w 83"/>
                  <a:gd name="T43" fmla="*/ 196 h 403"/>
                  <a:gd name="T44" fmla="*/ 12 w 83"/>
                  <a:gd name="T45" fmla="*/ 198 h 403"/>
                  <a:gd name="T46" fmla="*/ 12 w 83"/>
                  <a:gd name="T47" fmla="*/ 201 h 403"/>
                  <a:gd name="T48" fmla="*/ 19 w 83"/>
                  <a:gd name="T49" fmla="*/ 201 h 403"/>
                  <a:gd name="T50" fmla="*/ 20 w 83"/>
                  <a:gd name="T51" fmla="*/ 200 h 403"/>
                  <a:gd name="T52" fmla="*/ 23 w 83"/>
                  <a:gd name="T53" fmla="*/ 200 h 403"/>
                  <a:gd name="T54" fmla="*/ 24 w 83"/>
                  <a:gd name="T55" fmla="*/ 201 h 403"/>
                  <a:gd name="T56" fmla="*/ 29 w 83"/>
                  <a:gd name="T57" fmla="*/ 201 h 403"/>
                  <a:gd name="T58" fmla="*/ 39 w 83"/>
                  <a:gd name="T59" fmla="*/ 200 h 403"/>
                  <a:gd name="T60" fmla="*/ 39 w 83"/>
                  <a:gd name="T61" fmla="*/ 198 h 403"/>
                  <a:gd name="T62" fmla="*/ 30 w 83"/>
                  <a:gd name="T63" fmla="*/ 195 h 403"/>
                  <a:gd name="T64" fmla="*/ 30 w 83"/>
                  <a:gd name="T65" fmla="*/ 191 h 403"/>
                  <a:gd name="T66" fmla="*/ 38 w 83"/>
                  <a:gd name="T67" fmla="*/ 189 h 403"/>
                  <a:gd name="T68" fmla="*/ 38 w 83"/>
                  <a:gd name="T69" fmla="*/ 186 h 403"/>
                  <a:gd name="T70" fmla="*/ 32 w 83"/>
                  <a:gd name="T71" fmla="*/ 183 h 403"/>
                  <a:gd name="T72" fmla="*/ 32 w 83"/>
                  <a:gd name="T73" fmla="*/ 155 h 403"/>
                  <a:gd name="T74" fmla="*/ 34 w 83"/>
                  <a:gd name="T75" fmla="*/ 130 h 403"/>
                  <a:gd name="T76" fmla="*/ 34 w 83"/>
                  <a:gd name="T77" fmla="*/ 105 h 403"/>
                  <a:gd name="T78" fmla="*/ 33 w 83"/>
                  <a:gd name="T79" fmla="*/ 90 h 403"/>
                  <a:gd name="T80" fmla="*/ 34 w 83"/>
                  <a:gd name="T81" fmla="*/ 86 h 403"/>
                  <a:gd name="T82" fmla="*/ 34 w 83"/>
                  <a:gd name="T83" fmla="*/ 66 h 403"/>
                  <a:gd name="T84" fmla="*/ 41 w 83"/>
                  <a:gd name="T85" fmla="*/ 62 h 403"/>
                  <a:gd name="T86" fmla="*/ 41 w 83"/>
                  <a:gd name="T87" fmla="*/ 59 h 403"/>
                  <a:gd name="T88" fmla="*/ 25 w 83"/>
                  <a:gd name="T89" fmla="*/ 32 h 403"/>
                  <a:gd name="T90" fmla="*/ 18 w 83"/>
                  <a:gd name="T91" fmla="*/ 29 h 403"/>
                  <a:gd name="T92" fmla="*/ 19 w 83"/>
                  <a:gd name="T93" fmla="*/ 27 h 403"/>
                  <a:gd name="T94" fmla="*/ 25 w 83"/>
                  <a:gd name="T95" fmla="*/ 25 h 403"/>
                  <a:gd name="T96" fmla="*/ 25 w 83"/>
                  <a:gd name="T97" fmla="*/ 24 h 403"/>
                  <a:gd name="T98" fmla="*/ 25 w 83"/>
                  <a:gd name="T99" fmla="*/ 23 h 403"/>
                  <a:gd name="T100" fmla="*/ 25 w 83"/>
                  <a:gd name="T101" fmla="*/ 21 h 403"/>
                  <a:gd name="T102" fmla="*/ 27 w 83"/>
                  <a:gd name="T103" fmla="*/ 20 h 403"/>
                  <a:gd name="T104" fmla="*/ 25 w 83"/>
                  <a:gd name="T105" fmla="*/ 20 h 403"/>
                  <a:gd name="T106" fmla="*/ 27 w 83"/>
                  <a:gd name="T107" fmla="*/ 18 h 403"/>
                  <a:gd name="T108" fmla="*/ 25 w 83"/>
                  <a:gd name="T109" fmla="*/ 15 h 403"/>
                  <a:gd name="T110" fmla="*/ 25 w 83"/>
                  <a:gd name="T111" fmla="*/ 11 h 403"/>
                  <a:gd name="T112" fmla="*/ 25 w 83"/>
                  <a:gd name="T113" fmla="*/ 9 h 403"/>
                  <a:gd name="T114" fmla="*/ 27 w 83"/>
                  <a:gd name="T115" fmla="*/ 7 h 403"/>
                  <a:gd name="T116" fmla="*/ 27 w 83"/>
                  <a:gd name="T117" fmla="*/ 2 h 4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403"/>
                  <a:gd name="T179" fmla="*/ 83 w 83"/>
                  <a:gd name="T180" fmla="*/ 403 h 4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403">
                    <a:moveTo>
                      <a:pt x="55" y="5"/>
                    </a:moveTo>
                    <a:lnTo>
                      <a:pt x="35" y="0"/>
                    </a:lnTo>
                    <a:lnTo>
                      <a:pt x="20" y="0"/>
                    </a:lnTo>
                    <a:lnTo>
                      <a:pt x="7" y="3"/>
                    </a:lnTo>
                    <a:lnTo>
                      <a:pt x="2" y="17"/>
                    </a:lnTo>
                    <a:lnTo>
                      <a:pt x="2" y="30"/>
                    </a:lnTo>
                    <a:lnTo>
                      <a:pt x="9" y="42"/>
                    </a:lnTo>
                    <a:lnTo>
                      <a:pt x="14" y="42"/>
                    </a:lnTo>
                    <a:lnTo>
                      <a:pt x="7" y="59"/>
                    </a:lnTo>
                    <a:lnTo>
                      <a:pt x="0" y="86"/>
                    </a:lnTo>
                    <a:lnTo>
                      <a:pt x="0" y="108"/>
                    </a:lnTo>
                    <a:lnTo>
                      <a:pt x="2" y="139"/>
                    </a:lnTo>
                    <a:lnTo>
                      <a:pt x="7" y="167"/>
                    </a:lnTo>
                    <a:lnTo>
                      <a:pt x="17" y="168"/>
                    </a:lnTo>
                    <a:lnTo>
                      <a:pt x="17" y="177"/>
                    </a:lnTo>
                    <a:lnTo>
                      <a:pt x="22" y="181"/>
                    </a:lnTo>
                    <a:lnTo>
                      <a:pt x="22" y="210"/>
                    </a:lnTo>
                    <a:lnTo>
                      <a:pt x="27" y="217"/>
                    </a:lnTo>
                    <a:lnTo>
                      <a:pt x="27" y="270"/>
                    </a:lnTo>
                    <a:lnTo>
                      <a:pt x="27" y="305"/>
                    </a:lnTo>
                    <a:lnTo>
                      <a:pt x="20" y="343"/>
                    </a:lnTo>
                    <a:lnTo>
                      <a:pt x="17" y="392"/>
                    </a:lnTo>
                    <a:lnTo>
                      <a:pt x="25" y="396"/>
                    </a:lnTo>
                    <a:lnTo>
                      <a:pt x="25" y="403"/>
                    </a:lnTo>
                    <a:lnTo>
                      <a:pt x="39" y="403"/>
                    </a:lnTo>
                    <a:lnTo>
                      <a:pt x="41" y="400"/>
                    </a:lnTo>
                    <a:lnTo>
                      <a:pt x="46" y="400"/>
                    </a:lnTo>
                    <a:lnTo>
                      <a:pt x="48" y="403"/>
                    </a:lnTo>
                    <a:lnTo>
                      <a:pt x="58" y="403"/>
                    </a:lnTo>
                    <a:lnTo>
                      <a:pt x="79" y="400"/>
                    </a:lnTo>
                    <a:lnTo>
                      <a:pt x="79" y="396"/>
                    </a:lnTo>
                    <a:lnTo>
                      <a:pt x="60" y="390"/>
                    </a:lnTo>
                    <a:lnTo>
                      <a:pt x="60" y="382"/>
                    </a:lnTo>
                    <a:lnTo>
                      <a:pt x="77" y="378"/>
                    </a:lnTo>
                    <a:lnTo>
                      <a:pt x="77" y="373"/>
                    </a:lnTo>
                    <a:lnTo>
                      <a:pt x="65" y="366"/>
                    </a:lnTo>
                    <a:lnTo>
                      <a:pt x="65" y="310"/>
                    </a:lnTo>
                    <a:lnTo>
                      <a:pt x="69" y="260"/>
                    </a:lnTo>
                    <a:lnTo>
                      <a:pt x="68" y="210"/>
                    </a:lnTo>
                    <a:lnTo>
                      <a:pt x="67" y="181"/>
                    </a:lnTo>
                    <a:lnTo>
                      <a:pt x="69" y="172"/>
                    </a:lnTo>
                    <a:lnTo>
                      <a:pt x="69" y="133"/>
                    </a:lnTo>
                    <a:lnTo>
                      <a:pt x="83" y="124"/>
                    </a:lnTo>
                    <a:lnTo>
                      <a:pt x="83" y="119"/>
                    </a:lnTo>
                    <a:lnTo>
                      <a:pt x="51" y="65"/>
                    </a:lnTo>
                    <a:lnTo>
                      <a:pt x="37" y="58"/>
                    </a:lnTo>
                    <a:lnTo>
                      <a:pt x="39" y="54"/>
                    </a:lnTo>
                    <a:lnTo>
                      <a:pt x="50" y="51"/>
                    </a:lnTo>
                    <a:lnTo>
                      <a:pt x="50" y="49"/>
                    </a:lnTo>
                    <a:lnTo>
                      <a:pt x="51" y="46"/>
                    </a:lnTo>
                    <a:lnTo>
                      <a:pt x="51" y="42"/>
                    </a:lnTo>
                    <a:lnTo>
                      <a:pt x="55" y="41"/>
                    </a:lnTo>
                    <a:lnTo>
                      <a:pt x="51" y="40"/>
                    </a:lnTo>
                    <a:lnTo>
                      <a:pt x="54" y="37"/>
                    </a:lnTo>
                    <a:lnTo>
                      <a:pt x="50" y="30"/>
                    </a:lnTo>
                    <a:lnTo>
                      <a:pt x="51" y="23"/>
                    </a:lnTo>
                    <a:lnTo>
                      <a:pt x="50" y="18"/>
                    </a:lnTo>
                    <a:lnTo>
                      <a:pt x="54" y="14"/>
                    </a:lnTo>
                    <a:lnTo>
                      <a:pt x="55"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nvGrpSpPr>
              <p:cNvPr id="213" name="Group 137"/>
              <p:cNvGrpSpPr>
                <a:grpSpLocks/>
              </p:cNvGrpSpPr>
              <p:nvPr/>
            </p:nvGrpSpPr>
            <p:grpSpPr bwMode="auto">
              <a:xfrm>
                <a:off x="4484" y="1428"/>
                <a:ext cx="119" cy="259"/>
                <a:chOff x="4484" y="1428"/>
                <a:chExt cx="119" cy="259"/>
              </a:xfrm>
            </p:grpSpPr>
            <p:sp>
              <p:nvSpPr>
                <p:cNvPr id="219" name="Freeform 138"/>
                <p:cNvSpPr>
                  <a:spLocks/>
                </p:cNvSpPr>
                <p:nvPr/>
              </p:nvSpPr>
              <p:spPr bwMode="auto">
                <a:xfrm>
                  <a:off x="4526" y="1428"/>
                  <a:ext cx="77" cy="259"/>
                </a:xfrm>
                <a:custGeom>
                  <a:avLst/>
                  <a:gdLst>
                    <a:gd name="T0" fmla="*/ 31 w 155"/>
                    <a:gd name="T1" fmla="*/ 3 h 516"/>
                    <a:gd name="T2" fmla="*/ 15 w 155"/>
                    <a:gd name="T3" fmla="*/ 0 h 516"/>
                    <a:gd name="T4" fmla="*/ 10 w 155"/>
                    <a:gd name="T5" fmla="*/ 6 h 516"/>
                    <a:gd name="T6" fmla="*/ 7 w 155"/>
                    <a:gd name="T7" fmla="*/ 4 h 516"/>
                    <a:gd name="T8" fmla="*/ 3 w 155"/>
                    <a:gd name="T9" fmla="*/ 15 h 516"/>
                    <a:gd name="T10" fmla="*/ 11 w 155"/>
                    <a:gd name="T11" fmla="*/ 23 h 516"/>
                    <a:gd name="T12" fmla="*/ 11 w 155"/>
                    <a:gd name="T13" fmla="*/ 29 h 516"/>
                    <a:gd name="T14" fmla="*/ 13 w 155"/>
                    <a:gd name="T15" fmla="*/ 29 h 516"/>
                    <a:gd name="T16" fmla="*/ 15 w 155"/>
                    <a:gd name="T17" fmla="*/ 35 h 516"/>
                    <a:gd name="T18" fmla="*/ 21 w 155"/>
                    <a:gd name="T19" fmla="*/ 36 h 516"/>
                    <a:gd name="T20" fmla="*/ 21 w 155"/>
                    <a:gd name="T21" fmla="*/ 38 h 516"/>
                    <a:gd name="T22" fmla="*/ 11 w 155"/>
                    <a:gd name="T23" fmla="*/ 46 h 516"/>
                    <a:gd name="T24" fmla="*/ 3 w 155"/>
                    <a:gd name="T25" fmla="*/ 83 h 516"/>
                    <a:gd name="T26" fmla="*/ 10 w 155"/>
                    <a:gd name="T27" fmla="*/ 93 h 516"/>
                    <a:gd name="T28" fmla="*/ 10 w 155"/>
                    <a:gd name="T29" fmla="*/ 162 h 516"/>
                    <a:gd name="T30" fmla="*/ 17 w 155"/>
                    <a:gd name="T31" fmla="*/ 164 h 516"/>
                    <a:gd name="T32" fmla="*/ 19 w 155"/>
                    <a:gd name="T33" fmla="*/ 175 h 516"/>
                    <a:gd name="T34" fmla="*/ 22 w 155"/>
                    <a:gd name="T35" fmla="*/ 204 h 516"/>
                    <a:gd name="T36" fmla="*/ 22 w 155"/>
                    <a:gd name="T37" fmla="*/ 219 h 516"/>
                    <a:gd name="T38" fmla="*/ 10 w 155"/>
                    <a:gd name="T39" fmla="*/ 229 h 516"/>
                    <a:gd name="T40" fmla="*/ 1 w 155"/>
                    <a:gd name="T41" fmla="*/ 233 h 516"/>
                    <a:gd name="T42" fmla="*/ 0 w 155"/>
                    <a:gd name="T43" fmla="*/ 237 h 516"/>
                    <a:gd name="T44" fmla="*/ 20 w 155"/>
                    <a:gd name="T45" fmla="*/ 232 h 516"/>
                    <a:gd name="T46" fmla="*/ 22 w 155"/>
                    <a:gd name="T47" fmla="*/ 229 h 516"/>
                    <a:gd name="T48" fmla="*/ 24 w 155"/>
                    <a:gd name="T49" fmla="*/ 232 h 516"/>
                    <a:gd name="T50" fmla="*/ 26 w 155"/>
                    <a:gd name="T51" fmla="*/ 232 h 516"/>
                    <a:gd name="T52" fmla="*/ 29 w 155"/>
                    <a:gd name="T53" fmla="*/ 221 h 516"/>
                    <a:gd name="T54" fmla="*/ 31 w 155"/>
                    <a:gd name="T55" fmla="*/ 172 h 516"/>
                    <a:gd name="T56" fmla="*/ 34 w 155"/>
                    <a:gd name="T57" fmla="*/ 172 h 516"/>
                    <a:gd name="T58" fmla="*/ 45 w 155"/>
                    <a:gd name="T59" fmla="*/ 216 h 516"/>
                    <a:gd name="T60" fmla="*/ 45 w 155"/>
                    <a:gd name="T61" fmla="*/ 242 h 516"/>
                    <a:gd name="T62" fmla="*/ 50 w 155"/>
                    <a:gd name="T63" fmla="*/ 256 h 516"/>
                    <a:gd name="T64" fmla="*/ 54 w 155"/>
                    <a:gd name="T65" fmla="*/ 259 h 516"/>
                    <a:gd name="T66" fmla="*/ 56 w 155"/>
                    <a:gd name="T67" fmla="*/ 252 h 516"/>
                    <a:gd name="T68" fmla="*/ 54 w 155"/>
                    <a:gd name="T69" fmla="*/ 244 h 516"/>
                    <a:gd name="T70" fmla="*/ 50 w 155"/>
                    <a:gd name="T71" fmla="*/ 227 h 516"/>
                    <a:gd name="T72" fmla="*/ 49 w 155"/>
                    <a:gd name="T73" fmla="*/ 165 h 516"/>
                    <a:gd name="T74" fmla="*/ 46 w 155"/>
                    <a:gd name="T75" fmla="*/ 104 h 516"/>
                    <a:gd name="T76" fmla="*/ 52 w 155"/>
                    <a:gd name="T77" fmla="*/ 99 h 516"/>
                    <a:gd name="T78" fmla="*/ 52 w 155"/>
                    <a:gd name="T79" fmla="*/ 90 h 516"/>
                    <a:gd name="T80" fmla="*/ 52 w 155"/>
                    <a:gd name="T81" fmla="*/ 73 h 516"/>
                    <a:gd name="T82" fmla="*/ 61 w 155"/>
                    <a:gd name="T83" fmla="*/ 78 h 516"/>
                    <a:gd name="T84" fmla="*/ 54 w 155"/>
                    <a:gd name="T85" fmla="*/ 88 h 516"/>
                    <a:gd name="T86" fmla="*/ 54 w 155"/>
                    <a:gd name="T87" fmla="*/ 97 h 516"/>
                    <a:gd name="T88" fmla="*/ 61 w 155"/>
                    <a:gd name="T89" fmla="*/ 92 h 516"/>
                    <a:gd name="T90" fmla="*/ 66 w 155"/>
                    <a:gd name="T91" fmla="*/ 85 h 516"/>
                    <a:gd name="T92" fmla="*/ 69 w 155"/>
                    <a:gd name="T93" fmla="*/ 87 h 516"/>
                    <a:gd name="T94" fmla="*/ 77 w 155"/>
                    <a:gd name="T95" fmla="*/ 76 h 516"/>
                    <a:gd name="T96" fmla="*/ 77 w 155"/>
                    <a:gd name="T97" fmla="*/ 73 h 516"/>
                    <a:gd name="T98" fmla="*/ 73 w 155"/>
                    <a:gd name="T99" fmla="*/ 72 h 516"/>
                    <a:gd name="T100" fmla="*/ 64 w 155"/>
                    <a:gd name="T101" fmla="*/ 60 h 516"/>
                    <a:gd name="T102" fmla="*/ 54 w 155"/>
                    <a:gd name="T103" fmla="*/ 51 h 516"/>
                    <a:gd name="T104" fmla="*/ 40 w 155"/>
                    <a:gd name="T105" fmla="*/ 39 h 516"/>
                    <a:gd name="T106" fmla="*/ 31 w 155"/>
                    <a:gd name="T107" fmla="*/ 35 h 516"/>
                    <a:gd name="T108" fmla="*/ 31 w 155"/>
                    <a:gd name="T109" fmla="*/ 27 h 516"/>
                    <a:gd name="T110" fmla="*/ 34 w 155"/>
                    <a:gd name="T111" fmla="*/ 23 h 516"/>
                    <a:gd name="T112" fmla="*/ 34 w 155"/>
                    <a:gd name="T113" fmla="*/ 13 h 516"/>
                    <a:gd name="T114" fmla="*/ 37 w 155"/>
                    <a:gd name="T115" fmla="*/ 11 h 516"/>
                    <a:gd name="T116" fmla="*/ 31 w 155"/>
                    <a:gd name="T117" fmla="*/ 3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516"/>
                    <a:gd name="T179" fmla="*/ 155 w 155"/>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516">
                      <a:moveTo>
                        <a:pt x="62" y="6"/>
                      </a:moveTo>
                      <a:lnTo>
                        <a:pt x="31" y="0"/>
                      </a:lnTo>
                      <a:lnTo>
                        <a:pt x="20" y="12"/>
                      </a:lnTo>
                      <a:lnTo>
                        <a:pt x="14" y="7"/>
                      </a:lnTo>
                      <a:lnTo>
                        <a:pt x="6" y="30"/>
                      </a:lnTo>
                      <a:lnTo>
                        <a:pt x="22" y="45"/>
                      </a:lnTo>
                      <a:lnTo>
                        <a:pt x="23" y="57"/>
                      </a:lnTo>
                      <a:lnTo>
                        <a:pt x="27" y="58"/>
                      </a:lnTo>
                      <a:lnTo>
                        <a:pt x="31" y="70"/>
                      </a:lnTo>
                      <a:lnTo>
                        <a:pt x="43" y="72"/>
                      </a:lnTo>
                      <a:lnTo>
                        <a:pt x="43" y="76"/>
                      </a:lnTo>
                      <a:lnTo>
                        <a:pt x="22" y="92"/>
                      </a:lnTo>
                      <a:lnTo>
                        <a:pt x="6" y="166"/>
                      </a:lnTo>
                      <a:lnTo>
                        <a:pt x="20" y="185"/>
                      </a:lnTo>
                      <a:lnTo>
                        <a:pt x="20" y="322"/>
                      </a:lnTo>
                      <a:lnTo>
                        <a:pt x="35" y="327"/>
                      </a:lnTo>
                      <a:lnTo>
                        <a:pt x="39" y="348"/>
                      </a:lnTo>
                      <a:lnTo>
                        <a:pt x="45" y="406"/>
                      </a:lnTo>
                      <a:lnTo>
                        <a:pt x="45" y="437"/>
                      </a:lnTo>
                      <a:lnTo>
                        <a:pt x="20" y="457"/>
                      </a:lnTo>
                      <a:lnTo>
                        <a:pt x="2" y="465"/>
                      </a:lnTo>
                      <a:lnTo>
                        <a:pt x="0" y="472"/>
                      </a:lnTo>
                      <a:lnTo>
                        <a:pt x="40" y="463"/>
                      </a:lnTo>
                      <a:lnTo>
                        <a:pt x="45" y="457"/>
                      </a:lnTo>
                      <a:lnTo>
                        <a:pt x="49" y="463"/>
                      </a:lnTo>
                      <a:lnTo>
                        <a:pt x="53" y="463"/>
                      </a:lnTo>
                      <a:lnTo>
                        <a:pt x="58" y="441"/>
                      </a:lnTo>
                      <a:lnTo>
                        <a:pt x="62" y="342"/>
                      </a:lnTo>
                      <a:lnTo>
                        <a:pt x="69" y="342"/>
                      </a:lnTo>
                      <a:lnTo>
                        <a:pt x="91" y="430"/>
                      </a:lnTo>
                      <a:lnTo>
                        <a:pt x="91" y="483"/>
                      </a:lnTo>
                      <a:lnTo>
                        <a:pt x="100" y="511"/>
                      </a:lnTo>
                      <a:lnTo>
                        <a:pt x="109" y="516"/>
                      </a:lnTo>
                      <a:lnTo>
                        <a:pt x="113" y="502"/>
                      </a:lnTo>
                      <a:lnTo>
                        <a:pt x="108" y="487"/>
                      </a:lnTo>
                      <a:lnTo>
                        <a:pt x="100" y="453"/>
                      </a:lnTo>
                      <a:lnTo>
                        <a:pt x="99" y="329"/>
                      </a:lnTo>
                      <a:lnTo>
                        <a:pt x="92" y="207"/>
                      </a:lnTo>
                      <a:lnTo>
                        <a:pt x="105" y="197"/>
                      </a:lnTo>
                      <a:lnTo>
                        <a:pt x="105" y="179"/>
                      </a:lnTo>
                      <a:lnTo>
                        <a:pt x="105" y="146"/>
                      </a:lnTo>
                      <a:lnTo>
                        <a:pt x="122" y="155"/>
                      </a:lnTo>
                      <a:lnTo>
                        <a:pt x="108" y="176"/>
                      </a:lnTo>
                      <a:lnTo>
                        <a:pt x="108" y="194"/>
                      </a:lnTo>
                      <a:lnTo>
                        <a:pt x="123" y="183"/>
                      </a:lnTo>
                      <a:lnTo>
                        <a:pt x="132" y="170"/>
                      </a:lnTo>
                      <a:lnTo>
                        <a:pt x="139" y="174"/>
                      </a:lnTo>
                      <a:lnTo>
                        <a:pt x="155" y="152"/>
                      </a:lnTo>
                      <a:lnTo>
                        <a:pt x="155" y="146"/>
                      </a:lnTo>
                      <a:lnTo>
                        <a:pt x="147" y="143"/>
                      </a:lnTo>
                      <a:lnTo>
                        <a:pt x="128" y="120"/>
                      </a:lnTo>
                      <a:lnTo>
                        <a:pt x="108" y="101"/>
                      </a:lnTo>
                      <a:lnTo>
                        <a:pt x="81" y="77"/>
                      </a:lnTo>
                      <a:lnTo>
                        <a:pt x="62" y="70"/>
                      </a:lnTo>
                      <a:lnTo>
                        <a:pt x="62" y="54"/>
                      </a:lnTo>
                      <a:lnTo>
                        <a:pt x="69" y="45"/>
                      </a:lnTo>
                      <a:lnTo>
                        <a:pt x="69" y="25"/>
                      </a:lnTo>
                      <a:lnTo>
                        <a:pt x="74" y="21"/>
                      </a:lnTo>
                      <a:lnTo>
                        <a:pt x="62" y="6"/>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20" name="Freeform 139"/>
                <p:cNvSpPr>
                  <a:spLocks/>
                </p:cNvSpPr>
                <p:nvPr/>
              </p:nvSpPr>
              <p:spPr bwMode="auto">
                <a:xfrm>
                  <a:off x="4484" y="1430"/>
                  <a:ext cx="56" cy="247"/>
                </a:xfrm>
                <a:custGeom>
                  <a:avLst/>
                  <a:gdLst>
                    <a:gd name="T0" fmla="*/ 44 w 112"/>
                    <a:gd name="T1" fmla="*/ 4 h 495"/>
                    <a:gd name="T2" fmla="*/ 44 w 112"/>
                    <a:gd name="T3" fmla="*/ 11 h 495"/>
                    <a:gd name="T4" fmla="*/ 42 w 112"/>
                    <a:gd name="T5" fmla="*/ 13 h 495"/>
                    <a:gd name="T6" fmla="*/ 45 w 112"/>
                    <a:gd name="T7" fmla="*/ 18 h 495"/>
                    <a:gd name="T8" fmla="*/ 44 w 112"/>
                    <a:gd name="T9" fmla="*/ 19 h 495"/>
                    <a:gd name="T10" fmla="*/ 44 w 112"/>
                    <a:gd name="T11" fmla="*/ 21 h 495"/>
                    <a:gd name="T12" fmla="*/ 42 w 112"/>
                    <a:gd name="T13" fmla="*/ 28 h 495"/>
                    <a:gd name="T14" fmla="*/ 42 w 112"/>
                    <a:gd name="T15" fmla="*/ 28 h 495"/>
                    <a:gd name="T16" fmla="*/ 52 w 112"/>
                    <a:gd name="T17" fmla="*/ 35 h 495"/>
                    <a:gd name="T18" fmla="*/ 56 w 112"/>
                    <a:gd name="T19" fmla="*/ 87 h 495"/>
                    <a:gd name="T20" fmla="*/ 51 w 112"/>
                    <a:gd name="T21" fmla="*/ 96 h 495"/>
                    <a:gd name="T22" fmla="*/ 53 w 112"/>
                    <a:gd name="T23" fmla="*/ 123 h 495"/>
                    <a:gd name="T24" fmla="*/ 49 w 112"/>
                    <a:gd name="T25" fmla="*/ 126 h 495"/>
                    <a:gd name="T26" fmla="*/ 47 w 112"/>
                    <a:gd name="T27" fmla="*/ 170 h 495"/>
                    <a:gd name="T28" fmla="*/ 44 w 112"/>
                    <a:gd name="T29" fmla="*/ 214 h 495"/>
                    <a:gd name="T30" fmla="*/ 46 w 112"/>
                    <a:gd name="T31" fmla="*/ 217 h 495"/>
                    <a:gd name="T32" fmla="*/ 56 w 112"/>
                    <a:gd name="T33" fmla="*/ 224 h 495"/>
                    <a:gd name="T34" fmla="*/ 54 w 112"/>
                    <a:gd name="T35" fmla="*/ 226 h 495"/>
                    <a:gd name="T36" fmla="*/ 51 w 112"/>
                    <a:gd name="T37" fmla="*/ 228 h 495"/>
                    <a:gd name="T38" fmla="*/ 45 w 112"/>
                    <a:gd name="T39" fmla="*/ 226 h 495"/>
                    <a:gd name="T40" fmla="*/ 39 w 112"/>
                    <a:gd name="T41" fmla="*/ 223 h 495"/>
                    <a:gd name="T42" fmla="*/ 34 w 112"/>
                    <a:gd name="T43" fmla="*/ 221 h 495"/>
                    <a:gd name="T44" fmla="*/ 34 w 112"/>
                    <a:gd name="T45" fmla="*/ 229 h 495"/>
                    <a:gd name="T46" fmla="*/ 32 w 112"/>
                    <a:gd name="T47" fmla="*/ 229 h 495"/>
                    <a:gd name="T48" fmla="*/ 36 w 112"/>
                    <a:gd name="T49" fmla="*/ 236 h 495"/>
                    <a:gd name="T50" fmla="*/ 34 w 112"/>
                    <a:gd name="T51" fmla="*/ 246 h 495"/>
                    <a:gd name="T52" fmla="*/ 30 w 112"/>
                    <a:gd name="T53" fmla="*/ 247 h 495"/>
                    <a:gd name="T54" fmla="*/ 24 w 112"/>
                    <a:gd name="T55" fmla="*/ 239 h 495"/>
                    <a:gd name="T56" fmla="*/ 24 w 112"/>
                    <a:gd name="T57" fmla="*/ 233 h 495"/>
                    <a:gd name="T58" fmla="*/ 23 w 112"/>
                    <a:gd name="T59" fmla="*/ 231 h 495"/>
                    <a:gd name="T60" fmla="*/ 20 w 112"/>
                    <a:gd name="T61" fmla="*/ 175 h 495"/>
                    <a:gd name="T62" fmla="*/ 23 w 112"/>
                    <a:gd name="T63" fmla="*/ 170 h 495"/>
                    <a:gd name="T64" fmla="*/ 15 w 112"/>
                    <a:gd name="T65" fmla="*/ 132 h 495"/>
                    <a:gd name="T66" fmla="*/ 12 w 112"/>
                    <a:gd name="T67" fmla="*/ 130 h 495"/>
                    <a:gd name="T68" fmla="*/ 10 w 112"/>
                    <a:gd name="T69" fmla="*/ 91 h 495"/>
                    <a:gd name="T70" fmla="*/ 0 w 112"/>
                    <a:gd name="T71" fmla="*/ 86 h 495"/>
                    <a:gd name="T72" fmla="*/ 4 w 112"/>
                    <a:gd name="T73" fmla="*/ 44 h 495"/>
                    <a:gd name="T74" fmla="*/ 21 w 112"/>
                    <a:gd name="T75" fmla="*/ 32 h 495"/>
                    <a:gd name="T76" fmla="*/ 24 w 112"/>
                    <a:gd name="T77" fmla="*/ 28 h 495"/>
                    <a:gd name="T78" fmla="*/ 24 w 112"/>
                    <a:gd name="T79" fmla="*/ 25 h 495"/>
                    <a:gd name="T80" fmla="*/ 23 w 112"/>
                    <a:gd name="T81" fmla="*/ 21 h 495"/>
                    <a:gd name="T82" fmla="*/ 21 w 112"/>
                    <a:gd name="T83" fmla="*/ 20 h 495"/>
                    <a:gd name="T84" fmla="*/ 19 w 112"/>
                    <a:gd name="T85" fmla="*/ 16 h 495"/>
                    <a:gd name="T86" fmla="*/ 19 w 112"/>
                    <a:gd name="T87" fmla="*/ 13 h 495"/>
                    <a:gd name="T88" fmla="*/ 19 w 112"/>
                    <a:gd name="T89" fmla="*/ 11 h 495"/>
                    <a:gd name="T90" fmla="*/ 19 w 112"/>
                    <a:gd name="T91" fmla="*/ 7 h 495"/>
                    <a:gd name="T92" fmla="*/ 22 w 112"/>
                    <a:gd name="T93" fmla="*/ 4 h 495"/>
                    <a:gd name="T94" fmla="*/ 24 w 112"/>
                    <a:gd name="T95" fmla="*/ 1 h 495"/>
                    <a:gd name="T96" fmla="*/ 28 w 112"/>
                    <a:gd name="T97" fmla="*/ 0 h 495"/>
                    <a:gd name="T98" fmla="*/ 32 w 112"/>
                    <a:gd name="T99" fmla="*/ 0 h 495"/>
                    <a:gd name="T100" fmla="*/ 36 w 112"/>
                    <a:gd name="T101" fmla="*/ 0 h 495"/>
                    <a:gd name="T102" fmla="*/ 39 w 112"/>
                    <a:gd name="T103" fmla="*/ 1 h 495"/>
                    <a:gd name="T104" fmla="*/ 44 w 112"/>
                    <a:gd name="T105" fmla="*/ 4 h 4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
                    <a:gd name="T160" fmla="*/ 0 h 495"/>
                    <a:gd name="T161" fmla="*/ 112 w 112"/>
                    <a:gd name="T162" fmla="*/ 495 h 4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 h="495">
                      <a:moveTo>
                        <a:pt x="87" y="9"/>
                      </a:moveTo>
                      <a:lnTo>
                        <a:pt x="87" y="22"/>
                      </a:lnTo>
                      <a:lnTo>
                        <a:pt x="84" y="26"/>
                      </a:lnTo>
                      <a:lnTo>
                        <a:pt x="89" y="36"/>
                      </a:lnTo>
                      <a:lnTo>
                        <a:pt x="87" y="38"/>
                      </a:lnTo>
                      <a:lnTo>
                        <a:pt x="87" y="42"/>
                      </a:lnTo>
                      <a:lnTo>
                        <a:pt x="84" y="56"/>
                      </a:lnTo>
                      <a:lnTo>
                        <a:pt x="84" y="57"/>
                      </a:lnTo>
                      <a:lnTo>
                        <a:pt x="103" y="71"/>
                      </a:lnTo>
                      <a:lnTo>
                        <a:pt x="112" y="174"/>
                      </a:lnTo>
                      <a:lnTo>
                        <a:pt x="101" y="192"/>
                      </a:lnTo>
                      <a:lnTo>
                        <a:pt x="106" y="247"/>
                      </a:lnTo>
                      <a:lnTo>
                        <a:pt x="98" y="253"/>
                      </a:lnTo>
                      <a:lnTo>
                        <a:pt x="94" y="340"/>
                      </a:lnTo>
                      <a:lnTo>
                        <a:pt x="88" y="429"/>
                      </a:lnTo>
                      <a:lnTo>
                        <a:pt x="91" y="434"/>
                      </a:lnTo>
                      <a:lnTo>
                        <a:pt x="111" y="449"/>
                      </a:lnTo>
                      <a:lnTo>
                        <a:pt x="108" y="453"/>
                      </a:lnTo>
                      <a:lnTo>
                        <a:pt x="101" y="456"/>
                      </a:lnTo>
                      <a:lnTo>
                        <a:pt x="89" y="453"/>
                      </a:lnTo>
                      <a:lnTo>
                        <a:pt x="78" y="447"/>
                      </a:lnTo>
                      <a:lnTo>
                        <a:pt x="68" y="443"/>
                      </a:lnTo>
                      <a:lnTo>
                        <a:pt x="68" y="458"/>
                      </a:lnTo>
                      <a:lnTo>
                        <a:pt x="64" y="458"/>
                      </a:lnTo>
                      <a:lnTo>
                        <a:pt x="71" y="472"/>
                      </a:lnTo>
                      <a:lnTo>
                        <a:pt x="68" y="493"/>
                      </a:lnTo>
                      <a:lnTo>
                        <a:pt x="60" y="495"/>
                      </a:lnTo>
                      <a:lnTo>
                        <a:pt x="48" y="479"/>
                      </a:lnTo>
                      <a:lnTo>
                        <a:pt x="48" y="466"/>
                      </a:lnTo>
                      <a:lnTo>
                        <a:pt x="45" y="463"/>
                      </a:lnTo>
                      <a:lnTo>
                        <a:pt x="40" y="351"/>
                      </a:lnTo>
                      <a:lnTo>
                        <a:pt x="45" y="340"/>
                      </a:lnTo>
                      <a:lnTo>
                        <a:pt x="31" y="264"/>
                      </a:lnTo>
                      <a:lnTo>
                        <a:pt x="23" y="261"/>
                      </a:lnTo>
                      <a:lnTo>
                        <a:pt x="20" y="182"/>
                      </a:lnTo>
                      <a:lnTo>
                        <a:pt x="0" y="173"/>
                      </a:lnTo>
                      <a:lnTo>
                        <a:pt x="8" y="88"/>
                      </a:lnTo>
                      <a:lnTo>
                        <a:pt x="41" y="65"/>
                      </a:lnTo>
                      <a:lnTo>
                        <a:pt x="48" y="57"/>
                      </a:lnTo>
                      <a:lnTo>
                        <a:pt x="48" y="50"/>
                      </a:lnTo>
                      <a:lnTo>
                        <a:pt x="46" y="43"/>
                      </a:lnTo>
                      <a:lnTo>
                        <a:pt x="42" y="40"/>
                      </a:lnTo>
                      <a:lnTo>
                        <a:pt x="38" y="33"/>
                      </a:lnTo>
                      <a:lnTo>
                        <a:pt x="37" y="27"/>
                      </a:lnTo>
                      <a:lnTo>
                        <a:pt x="37" y="22"/>
                      </a:lnTo>
                      <a:lnTo>
                        <a:pt x="38" y="14"/>
                      </a:lnTo>
                      <a:lnTo>
                        <a:pt x="43" y="8"/>
                      </a:lnTo>
                      <a:lnTo>
                        <a:pt x="48" y="3"/>
                      </a:lnTo>
                      <a:lnTo>
                        <a:pt x="56" y="0"/>
                      </a:lnTo>
                      <a:lnTo>
                        <a:pt x="64" y="0"/>
                      </a:lnTo>
                      <a:lnTo>
                        <a:pt x="71" y="0"/>
                      </a:lnTo>
                      <a:lnTo>
                        <a:pt x="78" y="3"/>
                      </a:lnTo>
                      <a:lnTo>
                        <a:pt x="87" y="9"/>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214" name="Freeform 140"/>
              <p:cNvSpPr>
                <a:spLocks/>
              </p:cNvSpPr>
              <p:nvPr/>
            </p:nvSpPr>
            <p:spPr bwMode="auto">
              <a:xfrm>
                <a:off x="5001" y="1446"/>
                <a:ext cx="68" cy="227"/>
              </a:xfrm>
              <a:custGeom>
                <a:avLst/>
                <a:gdLst>
                  <a:gd name="T0" fmla="*/ 41 w 136"/>
                  <a:gd name="T1" fmla="*/ 3 h 453"/>
                  <a:gd name="T2" fmla="*/ 55 w 136"/>
                  <a:gd name="T3" fmla="*/ 0 h 453"/>
                  <a:gd name="T4" fmla="*/ 60 w 136"/>
                  <a:gd name="T5" fmla="*/ 5 h 453"/>
                  <a:gd name="T6" fmla="*/ 62 w 136"/>
                  <a:gd name="T7" fmla="*/ 4 h 453"/>
                  <a:gd name="T8" fmla="*/ 67 w 136"/>
                  <a:gd name="T9" fmla="*/ 14 h 453"/>
                  <a:gd name="T10" fmla="*/ 58 w 136"/>
                  <a:gd name="T11" fmla="*/ 20 h 453"/>
                  <a:gd name="T12" fmla="*/ 58 w 136"/>
                  <a:gd name="T13" fmla="*/ 25 h 453"/>
                  <a:gd name="T14" fmla="*/ 56 w 136"/>
                  <a:gd name="T15" fmla="*/ 26 h 453"/>
                  <a:gd name="T16" fmla="*/ 55 w 136"/>
                  <a:gd name="T17" fmla="*/ 31 h 453"/>
                  <a:gd name="T18" fmla="*/ 49 w 136"/>
                  <a:gd name="T19" fmla="*/ 32 h 453"/>
                  <a:gd name="T20" fmla="*/ 49 w 136"/>
                  <a:gd name="T21" fmla="*/ 34 h 453"/>
                  <a:gd name="T22" fmla="*/ 58 w 136"/>
                  <a:gd name="T23" fmla="*/ 40 h 453"/>
                  <a:gd name="T24" fmla="*/ 67 w 136"/>
                  <a:gd name="T25" fmla="*/ 74 h 453"/>
                  <a:gd name="T26" fmla="*/ 60 w 136"/>
                  <a:gd name="T27" fmla="*/ 82 h 453"/>
                  <a:gd name="T28" fmla="*/ 60 w 136"/>
                  <a:gd name="T29" fmla="*/ 141 h 453"/>
                  <a:gd name="T30" fmla="*/ 53 w 136"/>
                  <a:gd name="T31" fmla="*/ 144 h 453"/>
                  <a:gd name="T32" fmla="*/ 51 w 136"/>
                  <a:gd name="T33" fmla="*/ 153 h 453"/>
                  <a:gd name="T34" fmla="*/ 49 w 136"/>
                  <a:gd name="T35" fmla="*/ 179 h 453"/>
                  <a:gd name="T36" fmla="*/ 49 w 136"/>
                  <a:gd name="T37" fmla="*/ 192 h 453"/>
                  <a:gd name="T38" fmla="*/ 60 w 136"/>
                  <a:gd name="T39" fmla="*/ 200 h 453"/>
                  <a:gd name="T40" fmla="*/ 68 w 136"/>
                  <a:gd name="T41" fmla="*/ 205 h 453"/>
                  <a:gd name="T42" fmla="*/ 68 w 136"/>
                  <a:gd name="T43" fmla="*/ 207 h 453"/>
                  <a:gd name="T44" fmla="*/ 51 w 136"/>
                  <a:gd name="T45" fmla="*/ 203 h 453"/>
                  <a:gd name="T46" fmla="*/ 49 w 136"/>
                  <a:gd name="T47" fmla="*/ 201 h 453"/>
                  <a:gd name="T48" fmla="*/ 47 w 136"/>
                  <a:gd name="T49" fmla="*/ 203 h 453"/>
                  <a:gd name="T50" fmla="*/ 45 w 136"/>
                  <a:gd name="T51" fmla="*/ 203 h 453"/>
                  <a:gd name="T52" fmla="*/ 43 w 136"/>
                  <a:gd name="T53" fmla="*/ 194 h 453"/>
                  <a:gd name="T54" fmla="*/ 41 w 136"/>
                  <a:gd name="T55" fmla="*/ 151 h 453"/>
                  <a:gd name="T56" fmla="*/ 37 w 136"/>
                  <a:gd name="T57" fmla="*/ 151 h 453"/>
                  <a:gd name="T58" fmla="*/ 28 w 136"/>
                  <a:gd name="T59" fmla="*/ 189 h 453"/>
                  <a:gd name="T60" fmla="*/ 28 w 136"/>
                  <a:gd name="T61" fmla="*/ 212 h 453"/>
                  <a:gd name="T62" fmla="*/ 24 w 136"/>
                  <a:gd name="T63" fmla="*/ 224 h 453"/>
                  <a:gd name="T64" fmla="*/ 20 w 136"/>
                  <a:gd name="T65" fmla="*/ 227 h 453"/>
                  <a:gd name="T66" fmla="*/ 18 w 136"/>
                  <a:gd name="T67" fmla="*/ 221 h 453"/>
                  <a:gd name="T68" fmla="*/ 21 w 136"/>
                  <a:gd name="T69" fmla="*/ 214 h 453"/>
                  <a:gd name="T70" fmla="*/ 24 w 136"/>
                  <a:gd name="T71" fmla="*/ 199 h 453"/>
                  <a:gd name="T72" fmla="*/ 25 w 136"/>
                  <a:gd name="T73" fmla="*/ 144 h 453"/>
                  <a:gd name="T74" fmla="*/ 28 w 136"/>
                  <a:gd name="T75" fmla="*/ 91 h 453"/>
                  <a:gd name="T76" fmla="*/ 22 w 136"/>
                  <a:gd name="T77" fmla="*/ 87 h 453"/>
                  <a:gd name="T78" fmla="*/ 22 w 136"/>
                  <a:gd name="T79" fmla="*/ 79 h 453"/>
                  <a:gd name="T80" fmla="*/ 22 w 136"/>
                  <a:gd name="T81" fmla="*/ 65 h 453"/>
                  <a:gd name="T82" fmla="*/ 14 w 136"/>
                  <a:gd name="T83" fmla="*/ 68 h 453"/>
                  <a:gd name="T84" fmla="*/ 21 w 136"/>
                  <a:gd name="T85" fmla="*/ 77 h 453"/>
                  <a:gd name="T86" fmla="*/ 21 w 136"/>
                  <a:gd name="T87" fmla="*/ 86 h 453"/>
                  <a:gd name="T88" fmla="*/ 14 w 136"/>
                  <a:gd name="T89" fmla="*/ 81 h 453"/>
                  <a:gd name="T90" fmla="*/ 11 w 136"/>
                  <a:gd name="T91" fmla="*/ 75 h 453"/>
                  <a:gd name="T92" fmla="*/ 7 w 136"/>
                  <a:gd name="T93" fmla="*/ 77 h 453"/>
                  <a:gd name="T94" fmla="*/ 0 w 136"/>
                  <a:gd name="T95" fmla="*/ 68 h 453"/>
                  <a:gd name="T96" fmla="*/ 0 w 136"/>
                  <a:gd name="T97" fmla="*/ 65 h 453"/>
                  <a:gd name="T98" fmla="*/ 3 w 136"/>
                  <a:gd name="T99" fmla="*/ 63 h 453"/>
                  <a:gd name="T100" fmla="*/ 12 w 136"/>
                  <a:gd name="T101" fmla="*/ 53 h 453"/>
                  <a:gd name="T102" fmla="*/ 21 w 136"/>
                  <a:gd name="T103" fmla="*/ 45 h 453"/>
                  <a:gd name="T104" fmla="*/ 33 w 136"/>
                  <a:gd name="T105" fmla="*/ 35 h 453"/>
                  <a:gd name="T106" fmla="*/ 41 w 136"/>
                  <a:gd name="T107" fmla="*/ 31 h 453"/>
                  <a:gd name="T108" fmla="*/ 41 w 136"/>
                  <a:gd name="T109" fmla="*/ 24 h 453"/>
                  <a:gd name="T110" fmla="*/ 37 w 136"/>
                  <a:gd name="T111" fmla="*/ 21 h 453"/>
                  <a:gd name="T112" fmla="*/ 37 w 136"/>
                  <a:gd name="T113" fmla="*/ 11 h 453"/>
                  <a:gd name="T114" fmla="*/ 35 w 136"/>
                  <a:gd name="T115" fmla="*/ 9 h 453"/>
                  <a:gd name="T116" fmla="*/ 41 w 136"/>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
                  <a:gd name="T178" fmla="*/ 0 h 453"/>
                  <a:gd name="T179" fmla="*/ 136 w 136"/>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 h="453">
                    <a:moveTo>
                      <a:pt x="83" y="5"/>
                    </a:moveTo>
                    <a:lnTo>
                      <a:pt x="110" y="0"/>
                    </a:lnTo>
                    <a:lnTo>
                      <a:pt x="121" y="10"/>
                    </a:lnTo>
                    <a:lnTo>
                      <a:pt x="125" y="7"/>
                    </a:lnTo>
                    <a:lnTo>
                      <a:pt x="133" y="27"/>
                    </a:lnTo>
                    <a:lnTo>
                      <a:pt x="117" y="40"/>
                    </a:lnTo>
                    <a:lnTo>
                      <a:pt x="116" y="50"/>
                    </a:lnTo>
                    <a:lnTo>
                      <a:pt x="113" y="51"/>
                    </a:lnTo>
                    <a:lnTo>
                      <a:pt x="110" y="61"/>
                    </a:lnTo>
                    <a:lnTo>
                      <a:pt x="99" y="64"/>
                    </a:lnTo>
                    <a:lnTo>
                      <a:pt x="99" y="68"/>
                    </a:lnTo>
                    <a:lnTo>
                      <a:pt x="117" y="80"/>
                    </a:lnTo>
                    <a:lnTo>
                      <a:pt x="133" y="147"/>
                    </a:lnTo>
                    <a:lnTo>
                      <a:pt x="121" y="163"/>
                    </a:lnTo>
                    <a:lnTo>
                      <a:pt x="121" y="282"/>
                    </a:lnTo>
                    <a:lnTo>
                      <a:pt x="106" y="287"/>
                    </a:lnTo>
                    <a:lnTo>
                      <a:pt x="103" y="306"/>
                    </a:lnTo>
                    <a:lnTo>
                      <a:pt x="98" y="357"/>
                    </a:lnTo>
                    <a:lnTo>
                      <a:pt x="98" y="383"/>
                    </a:lnTo>
                    <a:lnTo>
                      <a:pt x="121" y="400"/>
                    </a:lnTo>
                    <a:lnTo>
                      <a:pt x="136" y="409"/>
                    </a:lnTo>
                    <a:lnTo>
                      <a:pt x="136" y="414"/>
                    </a:lnTo>
                    <a:lnTo>
                      <a:pt x="102" y="406"/>
                    </a:lnTo>
                    <a:lnTo>
                      <a:pt x="98" y="401"/>
                    </a:lnTo>
                    <a:lnTo>
                      <a:pt x="94" y="406"/>
                    </a:lnTo>
                    <a:lnTo>
                      <a:pt x="91" y="406"/>
                    </a:lnTo>
                    <a:lnTo>
                      <a:pt x="87" y="387"/>
                    </a:lnTo>
                    <a:lnTo>
                      <a:pt x="83" y="301"/>
                    </a:lnTo>
                    <a:lnTo>
                      <a:pt x="75" y="301"/>
                    </a:lnTo>
                    <a:lnTo>
                      <a:pt x="56" y="377"/>
                    </a:lnTo>
                    <a:lnTo>
                      <a:pt x="56" y="424"/>
                    </a:lnTo>
                    <a:lnTo>
                      <a:pt x="48" y="448"/>
                    </a:lnTo>
                    <a:lnTo>
                      <a:pt x="41" y="453"/>
                    </a:lnTo>
                    <a:lnTo>
                      <a:pt x="37" y="441"/>
                    </a:lnTo>
                    <a:lnTo>
                      <a:pt x="42" y="428"/>
                    </a:lnTo>
                    <a:lnTo>
                      <a:pt x="48" y="397"/>
                    </a:lnTo>
                    <a:lnTo>
                      <a:pt x="50" y="288"/>
                    </a:lnTo>
                    <a:lnTo>
                      <a:pt x="56" y="182"/>
                    </a:lnTo>
                    <a:lnTo>
                      <a:pt x="45" y="173"/>
                    </a:lnTo>
                    <a:lnTo>
                      <a:pt x="45" y="158"/>
                    </a:lnTo>
                    <a:lnTo>
                      <a:pt x="45" y="129"/>
                    </a:lnTo>
                    <a:lnTo>
                      <a:pt x="29" y="136"/>
                    </a:lnTo>
                    <a:lnTo>
                      <a:pt x="42" y="154"/>
                    </a:lnTo>
                    <a:lnTo>
                      <a:pt x="42" y="171"/>
                    </a:lnTo>
                    <a:lnTo>
                      <a:pt x="29" y="161"/>
                    </a:lnTo>
                    <a:lnTo>
                      <a:pt x="22" y="150"/>
                    </a:lnTo>
                    <a:lnTo>
                      <a:pt x="14" y="153"/>
                    </a:lnTo>
                    <a:lnTo>
                      <a:pt x="0" y="135"/>
                    </a:lnTo>
                    <a:lnTo>
                      <a:pt x="0" y="129"/>
                    </a:lnTo>
                    <a:lnTo>
                      <a:pt x="6" y="126"/>
                    </a:lnTo>
                    <a:lnTo>
                      <a:pt x="24" y="106"/>
                    </a:lnTo>
                    <a:lnTo>
                      <a:pt x="42" y="89"/>
                    </a:lnTo>
                    <a:lnTo>
                      <a:pt x="66" y="69"/>
                    </a:lnTo>
                    <a:lnTo>
                      <a:pt x="83" y="61"/>
                    </a:lnTo>
                    <a:lnTo>
                      <a:pt x="83" y="47"/>
                    </a:lnTo>
                    <a:lnTo>
                      <a:pt x="75" y="41"/>
                    </a:lnTo>
                    <a:lnTo>
                      <a:pt x="75" y="22"/>
                    </a:lnTo>
                    <a:lnTo>
                      <a:pt x="71" y="18"/>
                    </a:lnTo>
                    <a:lnTo>
                      <a:pt x="83"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15" name="Freeform 141"/>
              <p:cNvSpPr>
                <a:spLocks/>
              </p:cNvSpPr>
              <p:nvPr/>
            </p:nvSpPr>
            <p:spPr bwMode="auto">
              <a:xfrm>
                <a:off x="5180" y="1395"/>
                <a:ext cx="41" cy="199"/>
              </a:xfrm>
              <a:custGeom>
                <a:avLst/>
                <a:gdLst>
                  <a:gd name="T0" fmla="*/ 27 w 83"/>
                  <a:gd name="T1" fmla="*/ 2 h 399"/>
                  <a:gd name="T2" fmla="*/ 17 w 83"/>
                  <a:gd name="T3" fmla="*/ 0 h 399"/>
                  <a:gd name="T4" fmla="*/ 9 w 83"/>
                  <a:gd name="T5" fmla="*/ 0 h 399"/>
                  <a:gd name="T6" fmla="*/ 3 w 83"/>
                  <a:gd name="T7" fmla="*/ 1 h 399"/>
                  <a:gd name="T8" fmla="*/ 1 w 83"/>
                  <a:gd name="T9" fmla="*/ 8 h 399"/>
                  <a:gd name="T10" fmla="*/ 1 w 83"/>
                  <a:gd name="T11" fmla="*/ 14 h 399"/>
                  <a:gd name="T12" fmla="*/ 4 w 83"/>
                  <a:gd name="T13" fmla="*/ 21 h 399"/>
                  <a:gd name="T14" fmla="*/ 7 w 83"/>
                  <a:gd name="T15" fmla="*/ 21 h 399"/>
                  <a:gd name="T16" fmla="*/ 3 w 83"/>
                  <a:gd name="T17" fmla="*/ 29 h 399"/>
                  <a:gd name="T18" fmla="*/ 0 w 83"/>
                  <a:gd name="T19" fmla="*/ 42 h 399"/>
                  <a:gd name="T20" fmla="*/ 0 w 83"/>
                  <a:gd name="T21" fmla="*/ 54 h 399"/>
                  <a:gd name="T22" fmla="*/ 1 w 83"/>
                  <a:gd name="T23" fmla="*/ 69 h 399"/>
                  <a:gd name="T24" fmla="*/ 3 w 83"/>
                  <a:gd name="T25" fmla="*/ 83 h 399"/>
                  <a:gd name="T26" fmla="*/ 8 w 83"/>
                  <a:gd name="T27" fmla="*/ 83 h 399"/>
                  <a:gd name="T28" fmla="*/ 8 w 83"/>
                  <a:gd name="T29" fmla="*/ 88 h 399"/>
                  <a:gd name="T30" fmla="*/ 11 w 83"/>
                  <a:gd name="T31" fmla="*/ 90 h 399"/>
                  <a:gd name="T32" fmla="*/ 11 w 83"/>
                  <a:gd name="T33" fmla="*/ 104 h 399"/>
                  <a:gd name="T34" fmla="*/ 13 w 83"/>
                  <a:gd name="T35" fmla="*/ 107 h 399"/>
                  <a:gd name="T36" fmla="*/ 13 w 83"/>
                  <a:gd name="T37" fmla="*/ 133 h 399"/>
                  <a:gd name="T38" fmla="*/ 13 w 83"/>
                  <a:gd name="T39" fmla="*/ 151 h 399"/>
                  <a:gd name="T40" fmla="*/ 9 w 83"/>
                  <a:gd name="T41" fmla="*/ 170 h 399"/>
                  <a:gd name="T42" fmla="*/ 8 w 83"/>
                  <a:gd name="T43" fmla="*/ 194 h 399"/>
                  <a:gd name="T44" fmla="*/ 12 w 83"/>
                  <a:gd name="T45" fmla="*/ 196 h 399"/>
                  <a:gd name="T46" fmla="*/ 12 w 83"/>
                  <a:gd name="T47" fmla="*/ 198 h 399"/>
                  <a:gd name="T48" fmla="*/ 20 w 83"/>
                  <a:gd name="T49" fmla="*/ 198 h 399"/>
                  <a:gd name="T50" fmla="*/ 20 w 83"/>
                  <a:gd name="T51" fmla="*/ 198 h 399"/>
                  <a:gd name="T52" fmla="*/ 23 w 83"/>
                  <a:gd name="T53" fmla="*/ 198 h 399"/>
                  <a:gd name="T54" fmla="*/ 23 w 83"/>
                  <a:gd name="T55" fmla="*/ 199 h 399"/>
                  <a:gd name="T56" fmla="*/ 29 w 83"/>
                  <a:gd name="T57" fmla="*/ 198 h 399"/>
                  <a:gd name="T58" fmla="*/ 39 w 83"/>
                  <a:gd name="T59" fmla="*/ 198 h 399"/>
                  <a:gd name="T60" fmla="*/ 39 w 83"/>
                  <a:gd name="T61" fmla="*/ 196 h 399"/>
                  <a:gd name="T62" fmla="*/ 29 w 83"/>
                  <a:gd name="T63" fmla="*/ 192 h 399"/>
                  <a:gd name="T64" fmla="*/ 29 w 83"/>
                  <a:gd name="T65" fmla="*/ 189 h 399"/>
                  <a:gd name="T66" fmla="*/ 38 w 83"/>
                  <a:gd name="T67" fmla="*/ 187 h 399"/>
                  <a:gd name="T68" fmla="*/ 38 w 83"/>
                  <a:gd name="T69" fmla="*/ 184 h 399"/>
                  <a:gd name="T70" fmla="*/ 32 w 83"/>
                  <a:gd name="T71" fmla="*/ 181 h 399"/>
                  <a:gd name="T72" fmla="*/ 32 w 83"/>
                  <a:gd name="T73" fmla="*/ 153 h 399"/>
                  <a:gd name="T74" fmla="*/ 34 w 83"/>
                  <a:gd name="T75" fmla="*/ 128 h 399"/>
                  <a:gd name="T76" fmla="*/ 34 w 83"/>
                  <a:gd name="T77" fmla="*/ 104 h 399"/>
                  <a:gd name="T78" fmla="*/ 33 w 83"/>
                  <a:gd name="T79" fmla="*/ 90 h 399"/>
                  <a:gd name="T80" fmla="*/ 34 w 83"/>
                  <a:gd name="T81" fmla="*/ 85 h 399"/>
                  <a:gd name="T82" fmla="*/ 34 w 83"/>
                  <a:gd name="T83" fmla="*/ 66 h 399"/>
                  <a:gd name="T84" fmla="*/ 41 w 83"/>
                  <a:gd name="T85" fmla="*/ 61 h 399"/>
                  <a:gd name="T86" fmla="*/ 41 w 83"/>
                  <a:gd name="T87" fmla="*/ 58 h 399"/>
                  <a:gd name="T88" fmla="*/ 26 w 83"/>
                  <a:gd name="T89" fmla="*/ 32 h 399"/>
                  <a:gd name="T90" fmla="*/ 18 w 83"/>
                  <a:gd name="T91" fmla="*/ 28 h 399"/>
                  <a:gd name="T92" fmla="*/ 19 w 83"/>
                  <a:gd name="T93" fmla="*/ 27 h 399"/>
                  <a:gd name="T94" fmla="*/ 24 w 83"/>
                  <a:gd name="T95" fmla="*/ 25 h 399"/>
                  <a:gd name="T96" fmla="*/ 24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4 w 83"/>
                  <a:gd name="T109" fmla="*/ 14 h 399"/>
                  <a:gd name="T110" fmla="*/ 26 w 83"/>
                  <a:gd name="T111" fmla="*/ 11 h 399"/>
                  <a:gd name="T112" fmla="*/ 24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2" y="17"/>
                    </a:lnTo>
                    <a:lnTo>
                      <a:pt x="2" y="28"/>
                    </a:lnTo>
                    <a:lnTo>
                      <a:pt x="9" y="42"/>
                    </a:lnTo>
                    <a:lnTo>
                      <a:pt x="14" y="42"/>
                    </a:lnTo>
                    <a:lnTo>
                      <a:pt x="7" y="59"/>
                    </a:lnTo>
                    <a:lnTo>
                      <a:pt x="0" y="85"/>
                    </a:lnTo>
                    <a:lnTo>
                      <a:pt x="0" y="108"/>
                    </a:lnTo>
                    <a:lnTo>
                      <a:pt x="2" y="138"/>
                    </a:lnTo>
                    <a:lnTo>
                      <a:pt x="7" y="166"/>
                    </a:lnTo>
                    <a:lnTo>
                      <a:pt x="17" y="167"/>
                    </a:lnTo>
                    <a:lnTo>
                      <a:pt x="17" y="176"/>
                    </a:lnTo>
                    <a:lnTo>
                      <a:pt x="22" y="180"/>
                    </a:lnTo>
                    <a:lnTo>
                      <a:pt x="22" y="209"/>
                    </a:lnTo>
                    <a:lnTo>
                      <a:pt x="27" y="214"/>
                    </a:lnTo>
                    <a:lnTo>
                      <a:pt x="27" y="267"/>
                    </a:lnTo>
                    <a:lnTo>
                      <a:pt x="27" y="302"/>
                    </a:lnTo>
                    <a:lnTo>
                      <a:pt x="19" y="340"/>
                    </a:lnTo>
                    <a:lnTo>
                      <a:pt x="16" y="388"/>
                    </a:lnTo>
                    <a:lnTo>
                      <a:pt x="25" y="392"/>
                    </a:lnTo>
                    <a:lnTo>
                      <a:pt x="25" y="397"/>
                    </a:lnTo>
                    <a:lnTo>
                      <a:pt x="40" y="397"/>
                    </a:lnTo>
                    <a:lnTo>
                      <a:pt x="41" y="396"/>
                    </a:lnTo>
                    <a:lnTo>
                      <a:pt x="47" y="396"/>
                    </a:lnTo>
                    <a:lnTo>
                      <a:pt x="47" y="399"/>
                    </a:lnTo>
                    <a:lnTo>
                      <a:pt x="58" y="397"/>
                    </a:lnTo>
                    <a:lnTo>
                      <a:pt x="79" y="396"/>
                    </a:lnTo>
                    <a:lnTo>
                      <a:pt x="79" y="392"/>
                    </a:lnTo>
                    <a:lnTo>
                      <a:pt x="59" y="385"/>
                    </a:lnTo>
                    <a:lnTo>
                      <a:pt x="59" y="378"/>
                    </a:lnTo>
                    <a:lnTo>
                      <a:pt x="77" y="374"/>
                    </a:lnTo>
                    <a:lnTo>
                      <a:pt x="77" y="369"/>
                    </a:lnTo>
                    <a:lnTo>
                      <a:pt x="64" y="362"/>
                    </a:lnTo>
                    <a:lnTo>
                      <a:pt x="64" y="307"/>
                    </a:lnTo>
                    <a:lnTo>
                      <a:pt x="69" y="257"/>
                    </a:lnTo>
                    <a:lnTo>
                      <a:pt x="68" y="208"/>
                    </a:lnTo>
                    <a:lnTo>
                      <a:pt x="67" y="180"/>
                    </a:lnTo>
                    <a:lnTo>
                      <a:pt x="69" y="171"/>
                    </a:lnTo>
                    <a:lnTo>
                      <a:pt x="69" y="132"/>
                    </a:lnTo>
                    <a:lnTo>
                      <a:pt x="83" y="122"/>
                    </a:lnTo>
                    <a:lnTo>
                      <a:pt x="83" y="117"/>
                    </a:lnTo>
                    <a:lnTo>
                      <a:pt x="53" y="64"/>
                    </a:lnTo>
                    <a:lnTo>
                      <a:pt x="37" y="57"/>
                    </a:lnTo>
                    <a:lnTo>
                      <a:pt x="39" y="54"/>
                    </a:lnTo>
                    <a:lnTo>
                      <a:pt x="49" y="51"/>
                    </a:lnTo>
                    <a:lnTo>
                      <a:pt x="49" y="48"/>
                    </a:lnTo>
                    <a:lnTo>
                      <a:pt x="53" y="46"/>
                    </a:lnTo>
                    <a:lnTo>
                      <a:pt x="53" y="42"/>
                    </a:lnTo>
                    <a:lnTo>
                      <a:pt x="54" y="41"/>
                    </a:lnTo>
                    <a:lnTo>
                      <a:pt x="53" y="40"/>
                    </a:lnTo>
                    <a:lnTo>
                      <a:pt x="54" y="37"/>
                    </a:lnTo>
                    <a:lnTo>
                      <a:pt x="49" y="28"/>
                    </a:lnTo>
                    <a:lnTo>
                      <a:pt x="53"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16" name="Freeform 142"/>
              <p:cNvSpPr>
                <a:spLocks/>
              </p:cNvSpPr>
              <p:nvPr/>
            </p:nvSpPr>
            <p:spPr bwMode="auto">
              <a:xfrm>
                <a:off x="4147" y="1393"/>
                <a:ext cx="53" cy="180"/>
              </a:xfrm>
              <a:custGeom>
                <a:avLst/>
                <a:gdLst>
                  <a:gd name="T0" fmla="*/ 32 w 107"/>
                  <a:gd name="T1" fmla="*/ 2 h 361"/>
                  <a:gd name="T2" fmla="*/ 43 w 107"/>
                  <a:gd name="T3" fmla="*/ 0 h 361"/>
                  <a:gd name="T4" fmla="*/ 47 w 107"/>
                  <a:gd name="T5" fmla="*/ 4 h 361"/>
                  <a:gd name="T6" fmla="*/ 49 w 107"/>
                  <a:gd name="T7" fmla="*/ 2 h 361"/>
                  <a:gd name="T8" fmla="*/ 52 w 107"/>
                  <a:gd name="T9" fmla="*/ 10 h 361"/>
                  <a:gd name="T10" fmla="*/ 46 w 107"/>
                  <a:gd name="T11" fmla="*/ 15 h 361"/>
                  <a:gd name="T12" fmla="*/ 46 w 107"/>
                  <a:gd name="T13" fmla="*/ 20 h 361"/>
                  <a:gd name="T14" fmla="*/ 44 w 107"/>
                  <a:gd name="T15" fmla="*/ 20 h 361"/>
                  <a:gd name="T16" fmla="*/ 43 w 107"/>
                  <a:gd name="T17" fmla="*/ 24 h 361"/>
                  <a:gd name="T18" fmla="*/ 39 w 107"/>
                  <a:gd name="T19" fmla="*/ 25 h 361"/>
                  <a:gd name="T20" fmla="*/ 39 w 107"/>
                  <a:gd name="T21" fmla="*/ 27 h 361"/>
                  <a:gd name="T22" fmla="*/ 46 w 107"/>
                  <a:gd name="T23" fmla="*/ 32 h 361"/>
                  <a:gd name="T24" fmla="*/ 52 w 107"/>
                  <a:gd name="T25" fmla="*/ 58 h 361"/>
                  <a:gd name="T26" fmla="*/ 47 w 107"/>
                  <a:gd name="T27" fmla="*/ 65 h 361"/>
                  <a:gd name="T28" fmla="*/ 47 w 107"/>
                  <a:gd name="T29" fmla="*/ 112 h 361"/>
                  <a:gd name="T30" fmla="*/ 41 w 107"/>
                  <a:gd name="T31" fmla="*/ 114 h 361"/>
                  <a:gd name="T32" fmla="*/ 40 w 107"/>
                  <a:gd name="T33" fmla="*/ 121 h 361"/>
                  <a:gd name="T34" fmla="*/ 39 w 107"/>
                  <a:gd name="T35" fmla="*/ 142 h 361"/>
                  <a:gd name="T36" fmla="*/ 39 w 107"/>
                  <a:gd name="T37" fmla="*/ 153 h 361"/>
                  <a:gd name="T38" fmla="*/ 47 w 107"/>
                  <a:gd name="T39" fmla="*/ 159 h 361"/>
                  <a:gd name="T40" fmla="*/ 53 w 107"/>
                  <a:gd name="T41" fmla="*/ 163 h 361"/>
                  <a:gd name="T42" fmla="*/ 53 w 107"/>
                  <a:gd name="T43" fmla="*/ 165 h 361"/>
                  <a:gd name="T44" fmla="*/ 40 w 107"/>
                  <a:gd name="T45" fmla="*/ 162 h 361"/>
                  <a:gd name="T46" fmla="*/ 39 w 107"/>
                  <a:gd name="T47" fmla="*/ 160 h 361"/>
                  <a:gd name="T48" fmla="*/ 37 w 107"/>
                  <a:gd name="T49" fmla="*/ 162 h 361"/>
                  <a:gd name="T50" fmla="*/ 35 w 107"/>
                  <a:gd name="T51" fmla="*/ 162 h 361"/>
                  <a:gd name="T52" fmla="*/ 34 w 107"/>
                  <a:gd name="T53" fmla="*/ 154 h 361"/>
                  <a:gd name="T54" fmla="*/ 32 w 107"/>
                  <a:gd name="T55" fmla="*/ 120 h 361"/>
                  <a:gd name="T56" fmla="*/ 29 w 107"/>
                  <a:gd name="T57" fmla="*/ 120 h 361"/>
                  <a:gd name="T58" fmla="*/ 21 w 107"/>
                  <a:gd name="T59" fmla="*/ 150 h 361"/>
                  <a:gd name="T60" fmla="*/ 21 w 107"/>
                  <a:gd name="T61" fmla="*/ 169 h 361"/>
                  <a:gd name="T62" fmla="*/ 19 w 107"/>
                  <a:gd name="T63" fmla="*/ 178 h 361"/>
                  <a:gd name="T64" fmla="*/ 16 w 107"/>
                  <a:gd name="T65" fmla="*/ 180 h 361"/>
                  <a:gd name="T66" fmla="*/ 14 w 107"/>
                  <a:gd name="T67" fmla="*/ 176 h 361"/>
                  <a:gd name="T68" fmla="*/ 16 w 107"/>
                  <a:gd name="T69" fmla="*/ 170 h 361"/>
                  <a:gd name="T70" fmla="*/ 19 w 107"/>
                  <a:gd name="T71" fmla="*/ 158 h 361"/>
                  <a:gd name="T72" fmla="*/ 19 w 107"/>
                  <a:gd name="T73" fmla="*/ 114 h 361"/>
                  <a:gd name="T74" fmla="*/ 21 w 107"/>
                  <a:gd name="T75" fmla="*/ 72 h 361"/>
                  <a:gd name="T76" fmla="*/ 17 w 107"/>
                  <a:gd name="T77" fmla="*/ 69 h 361"/>
                  <a:gd name="T78" fmla="*/ 17 w 107"/>
                  <a:gd name="T79" fmla="*/ 62 h 361"/>
                  <a:gd name="T80" fmla="*/ 17 w 107"/>
                  <a:gd name="T81" fmla="*/ 51 h 361"/>
                  <a:gd name="T82" fmla="*/ 11 w 107"/>
                  <a:gd name="T83" fmla="*/ 54 h 361"/>
                  <a:gd name="T84" fmla="*/ 16 w 107"/>
                  <a:gd name="T85" fmla="*/ 61 h 361"/>
                  <a:gd name="T86" fmla="*/ 16 w 107"/>
                  <a:gd name="T87" fmla="*/ 67 h 361"/>
                  <a:gd name="T88" fmla="*/ 11 w 107"/>
                  <a:gd name="T89" fmla="*/ 64 h 361"/>
                  <a:gd name="T90" fmla="*/ 8 w 107"/>
                  <a:gd name="T91" fmla="*/ 60 h 361"/>
                  <a:gd name="T92" fmla="*/ 5 w 107"/>
                  <a:gd name="T93" fmla="*/ 60 h 361"/>
                  <a:gd name="T94" fmla="*/ 0 w 107"/>
                  <a:gd name="T95" fmla="*/ 53 h 361"/>
                  <a:gd name="T96" fmla="*/ 0 w 107"/>
                  <a:gd name="T97" fmla="*/ 51 h 361"/>
                  <a:gd name="T98" fmla="*/ 2 w 107"/>
                  <a:gd name="T99" fmla="*/ 50 h 361"/>
                  <a:gd name="T100" fmla="*/ 9 w 107"/>
                  <a:gd name="T101" fmla="*/ 42 h 361"/>
                  <a:gd name="T102" fmla="*/ 16 w 107"/>
                  <a:gd name="T103" fmla="*/ 35 h 361"/>
                  <a:gd name="T104" fmla="*/ 26 w 107"/>
                  <a:gd name="T105" fmla="*/ 27 h 361"/>
                  <a:gd name="T106" fmla="*/ 32 w 107"/>
                  <a:gd name="T107" fmla="*/ 24 h 361"/>
                  <a:gd name="T108" fmla="*/ 32 w 107"/>
                  <a:gd name="T109" fmla="*/ 18 h 361"/>
                  <a:gd name="T110" fmla="*/ 29 w 107"/>
                  <a:gd name="T111" fmla="*/ 16 h 361"/>
                  <a:gd name="T112" fmla="*/ 29 w 107"/>
                  <a:gd name="T113" fmla="*/ 8 h 361"/>
                  <a:gd name="T114" fmla="*/ 28 w 107"/>
                  <a:gd name="T115" fmla="*/ 7 h 361"/>
                  <a:gd name="T116" fmla="*/ 32 w 107"/>
                  <a:gd name="T117" fmla="*/ 2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7"/>
                  <a:gd name="T178" fmla="*/ 0 h 361"/>
                  <a:gd name="T179" fmla="*/ 107 w 107"/>
                  <a:gd name="T180" fmla="*/ 361 h 3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7" h="361">
                    <a:moveTo>
                      <a:pt x="65" y="4"/>
                    </a:moveTo>
                    <a:lnTo>
                      <a:pt x="87" y="0"/>
                    </a:lnTo>
                    <a:lnTo>
                      <a:pt x="95" y="8"/>
                    </a:lnTo>
                    <a:lnTo>
                      <a:pt x="98" y="4"/>
                    </a:lnTo>
                    <a:lnTo>
                      <a:pt x="104" y="21"/>
                    </a:lnTo>
                    <a:lnTo>
                      <a:pt x="93" y="31"/>
                    </a:lnTo>
                    <a:lnTo>
                      <a:pt x="92" y="40"/>
                    </a:lnTo>
                    <a:lnTo>
                      <a:pt x="89" y="40"/>
                    </a:lnTo>
                    <a:lnTo>
                      <a:pt x="87" y="49"/>
                    </a:lnTo>
                    <a:lnTo>
                      <a:pt x="78" y="50"/>
                    </a:lnTo>
                    <a:lnTo>
                      <a:pt x="78" y="54"/>
                    </a:lnTo>
                    <a:lnTo>
                      <a:pt x="93" y="64"/>
                    </a:lnTo>
                    <a:lnTo>
                      <a:pt x="104" y="116"/>
                    </a:lnTo>
                    <a:lnTo>
                      <a:pt x="95" y="130"/>
                    </a:lnTo>
                    <a:lnTo>
                      <a:pt x="95" y="224"/>
                    </a:lnTo>
                    <a:lnTo>
                      <a:pt x="83" y="228"/>
                    </a:lnTo>
                    <a:lnTo>
                      <a:pt x="81" y="243"/>
                    </a:lnTo>
                    <a:lnTo>
                      <a:pt x="78" y="284"/>
                    </a:lnTo>
                    <a:lnTo>
                      <a:pt x="78" y="306"/>
                    </a:lnTo>
                    <a:lnTo>
                      <a:pt x="95" y="318"/>
                    </a:lnTo>
                    <a:lnTo>
                      <a:pt x="107" y="326"/>
                    </a:lnTo>
                    <a:lnTo>
                      <a:pt x="107" y="330"/>
                    </a:lnTo>
                    <a:lnTo>
                      <a:pt x="80" y="324"/>
                    </a:lnTo>
                    <a:lnTo>
                      <a:pt x="78" y="320"/>
                    </a:lnTo>
                    <a:lnTo>
                      <a:pt x="74" y="324"/>
                    </a:lnTo>
                    <a:lnTo>
                      <a:pt x="71" y="324"/>
                    </a:lnTo>
                    <a:lnTo>
                      <a:pt x="69" y="308"/>
                    </a:lnTo>
                    <a:lnTo>
                      <a:pt x="65" y="240"/>
                    </a:lnTo>
                    <a:lnTo>
                      <a:pt x="58" y="240"/>
                    </a:lnTo>
                    <a:lnTo>
                      <a:pt x="43" y="301"/>
                    </a:lnTo>
                    <a:lnTo>
                      <a:pt x="43" y="338"/>
                    </a:lnTo>
                    <a:lnTo>
                      <a:pt x="38" y="357"/>
                    </a:lnTo>
                    <a:lnTo>
                      <a:pt x="32" y="361"/>
                    </a:lnTo>
                    <a:lnTo>
                      <a:pt x="29" y="352"/>
                    </a:lnTo>
                    <a:lnTo>
                      <a:pt x="33" y="341"/>
                    </a:lnTo>
                    <a:lnTo>
                      <a:pt x="38" y="316"/>
                    </a:lnTo>
                    <a:lnTo>
                      <a:pt x="38" y="229"/>
                    </a:lnTo>
                    <a:lnTo>
                      <a:pt x="43" y="145"/>
                    </a:lnTo>
                    <a:lnTo>
                      <a:pt x="34" y="138"/>
                    </a:lnTo>
                    <a:lnTo>
                      <a:pt x="34" y="125"/>
                    </a:lnTo>
                    <a:lnTo>
                      <a:pt x="34" y="102"/>
                    </a:lnTo>
                    <a:lnTo>
                      <a:pt x="23" y="108"/>
                    </a:lnTo>
                    <a:lnTo>
                      <a:pt x="33" y="122"/>
                    </a:lnTo>
                    <a:lnTo>
                      <a:pt x="33" y="135"/>
                    </a:lnTo>
                    <a:lnTo>
                      <a:pt x="23" y="128"/>
                    </a:lnTo>
                    <a:lnTo>
                      <a:pt x="16" y="120"/>
                    </a:lnTo>
                    <a:lnTo>
                      <a:pt x="10" y="121"/>
                    </a:lnTo>
                    <a:lnTo>
                      <a:pt x="0" y="107"/>
                    </a:lnTo>
                    <a:lnTo>
                      <a:pt x="0" y="102"/>
                    </a:lnTo>
                    <a:lnTo>
                      <a:pt x="4" y="100"/>
                    </a:lnTo>
                    <a:lnTo>
                      <a:pt x="19" y="84"/>
                    </a:lnTo>
                    <a:lnTo>
                      <a:pt x="33" y="70"/>
                    </a:lnTo>
                    <a:lnTo>
                      <a:pt x="52" y="55"/>
                    </a:lnTo>
                    <a:lnTo>
                      <a:pt x="65" y="49"/>
                    </a:lnTo>
                    <a:lnTo>
                      <a:pt x="65" y="37"/>
                    </a:lnTo>
                    <a:lnTo>
                      <a:pt x="58" y="32"/>
                    </a:lnTo>
                    <a:lnTo>
                      <a:pt x="58" y="17"/>
                    </a:lnTo>
                    <a:lnTo>
                      <a:pt x="56" y="14"/>
                    </a:lnTo>
                    <a:lnTo>
                      <a:pt x="65" y="4"/>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17" name="Freeform 143"/>
              <p:cNvSpPr>
                <a:spLocks/>
              </p:cNvSpPr>
              <p:nvPr/>
            </p:nvSpPr>
            <p:spPr bwMode="auto">
              <a:xfrm>
                <a:off x="3995" y="1441"/>
                <a:ext cx="29" cy="129"/>
              </a:xfrm>
              <a:custGeom>
                <a:avLst/>
                <a:gdLst>
                  <a:gd name="T0" fmla="*/ 22 w 59"/>
                  <a:gd name="T1" fmla="*/ 2 h 258"/>
                  <a:gd name="T2" fmla="*/ 22 w 59"/>
                  <a:gd name="T3" fmla="*/ 5 h 258"/>
                  <a:gd name="T4" fmla="*/ 22 w 59"/>
                  <a:gd name="T5" fmla="*/ 6 h 258"/>
                  <a:gd name="T6" fmla="*/ 23 w 59"/>
                  <a:gd name="T7" fmla="*/ 9 h 258"/>
                  <a:gd name="T8" fmla="*/ 22 w 59"/>
                  <a:gd name="T9" fmla="*/ 9 h 258"/>
                  <a:gd name="T10" fmla="*/ 23 w 59"/>
                  <a:gd name="T11" fmla="*/ 11 h 258"/>
                  <a:gd name="T12" fmla="*/ 21 w 59"/>
                  <a:gd name="T13" fmla="*/ 14 h 258"/>
                  <a:gd name="T14" fmla="*/ 21 w 59"/>
                  <a:gd name="T15" fmla="*/ 15 h 258"/>
                  <a:gd name="T16" fmla="*/ 27 w 59"/>
                  <a:gd name="T17" fmla="*/ 18 h 258"/>
                  <a:gd name="T18" fmla="*/ 29 w 59"/>
                  <a:gd name="T19" fmla="*/ 45 h 258"/>
                  <a:gd name="T20" fmla="*/ 26 w 59"/>
                  <a:gd name="T21" fmla="*/ 49 h 258"/>
                  <a:gd name="T22" fmla="*/ 27 w 59"/>
                  <a:gd name="T23" fmla="*/ 65 h 258"/>
                  <a:gd name="T24" fmla="*/ 25 w 59"/>
                  <a:gd name="T25" fmla="*/ 66 h 258"/>
                  <a:gd name="T26" fmla="*/ 25 w 59"/>
                  <a:gd name="T27" fmla="*/ 89 h 258"/>
                  <a:gd name="T28" fmla="*/ 23 w 59"/>
                  <a:gd name="T29" fmla="*/ 112 h 258"/>
                  <a:gd name="T30" fmla="*/ 23 w 59"/>
                  <a:gd name="T31" fmla="*/ 113 h 258"/>
                  <a:gd name="T32" fmla="*/ 28 w 59"/>
                  <a:gd name="T33" fmla="*/ 118 h 258"/>
                  <a:gd name="T34" fmla="*/ 28 w 59"/>
                  <a:gd name="T35" fmla="*/ 118 h 258"/>
                  <a:gd name="T36" fmla="*/ 26 w 59"/>
                  <a:gd name="T37" fmla="*/ 119 h 258"/>
                  <a:gd name="T38" fmla="*/ 23 w 59"/>
                  <a:gd name="T39" fmla="*/ 118 h 258"/>
                  <a:gd name="T40" fmla="*/ 20 w 59"/>
                  <a:gd name="T41" fmla="*/ 116 h 258"/>
                  <a:gd name="T42" fmla="*/ 18 w 59"/>
                  <a:gd name="T43" fmla="*/ 116 h 258"/>
                  <a:gd name="T44" fmla="*/ 18 w 59"/>
                  <a:gd name="T45" fmla="*/ 119 h 258"/>
                  <a:gd name="T46" fmla="*/ 16 w 59"/>
                  <a:gd name="T47" fmla="*/ 119 h 258"/>
                  <a:gd name="T48" fmla="*/ 18 w 59"/>
                  <a:gd name="T49" fmla="*/ 123 h 258"/>
                  <a:gd name="T50" fmla="*/ 18 w 59"/>
                  <a:gd name="T51" fmla="*/ 129 h 258"/>
                  <a:gd name="T52" fmla="*/ 16 w 59"/>
                  <a:gd name="T53" fmla="*/ 129 h 258"/>
                  <a:gd name="T54" fmla="*/ 13 w 59"/>
                  <a:gd name="T55" fmla="*/ 125 h 258"/>
                  <a:gd name="T56" fmla="*/ 13 w 59"/>
                  <a:gd name="T57" fmla="*/ 121 h 258"/>
                  <a:gd name="T58" fmla="*/ 11 w 59"/>
                  <a:gd name="T59" fmla="*/ 121 h 258"/>
                  <a:gd name="T60" fmla="*/ 10 w 59"/>
                  <a:gd name="T61" fmla="*/ 91 h 258"/>
                  <a:gd name="T62" fmla="*/ 11 w 59"/>
                  <a:gd name="T63" fmla="*/ 88 h 258"/>
                  <a:gd name="T64" fmla="*/ 8 w 59"/>
                  <a:gd name="T65" fmla="*/ 68 h 258"/>
                  <a:gd name="T66" fmla="*/ 6 w 59"/>
                  <a:gd name="T67" fmla="*/ 68 h 258"/>
                  <a:gd name="T68" fmla="*/ 5 w 59"/>
                  <a:gd name="T69" fmla="*/ 47 h 258"/>
                  <a:gd name="T70" fmla="*/ 0 w 59"/>
                  <a:gd name="T71" fmla="*/ 45 h 258"/>
                  <a:gd name="T72" fmla="*/ 2 w 59"/>
                  <a:gd name="T73" fmla="*/ 23 h 258"/>
                  <a:gd name="T74" fmla="*/ 11 w 59"/>
                  <a:gd name="T75" fmla="*/ 17 h 258"/>
                  <a:gd name="T76" fmla="*/ 13 w 59"/>
                  <a:gd name="T77" fmla="*/ 15 h 258"/>
                  <a:gd name="T78" fmla="*/ 13 w 59"/>
                  <a:gd name="T79" fmla="*/ 12 h 258"/>
                  <a:gd name="T80" fmla="*/ 12 w 59"/>
                  <a:gd name="T81" fmla="*/ 11 h 258"/>
                  <a:gd name="T82" fmla="*/ 11 w 59"/>
                  <a:gd name="T83" fmla="*/ 10 h 258"/>
                  <a:gd name="T84" fmla="*/ 10 w 59"/>
                  <a:gd name="T85" fmla="*/ 8 h 258"/>
                  <a:gd name="T86" fmla="*/ 9 w 59"/>
                  <a:gd name="T87" fmla="*/ 7 h 258"/>
                  <a:gd name="T88" fmla="*/ 9 w 59"/>
                  <a:gd name="T89" fmla="*/ 5 h 258"/>
                  <a:gd name="T90" fmla="*/ 10 w 59"/>
                  <a:gd name="T91" fmla="*/ 4 h 258"/>
                  <a:gd name="T92" fmla="*/ 11 w 59"/>
                  <a:gd name="T93" fmla="*/ 2 h 258"/>
                  <a:gd name="T94" fmla="*/ 13 w 59"/>
                  <a:gd name="T95" fmla="*/ 1 h 258"/>
                  <a:gd name="T96" fmla="*/ 14 w 59"/>
                  <a:gd name="T97" fmla="*/ 0 h 258"/>
                  <a:gd name="T98" fmla="*/ 16 w 59"/>
                  <a:gd name="T99" fmla="*/ 0 h 258"/>
                  <a:gd name="T100" fmla="*/ 18 w 59"/>
                  <a:gd name="T101" fmla="*/ 0 h 258"/>
                  <a:gd name="T102" fmla="*/ 20 w 59"/>
                  <a:gd name="T103" fmla="*/ 1 h 258"/>
                  <a:gd name="T104" fmla="*/ 22 w 59"/>
                  <a:gd name="T105" fmla="*/ 2 h 2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
                  <a:gd name="T160" fmla="*/ 0 h 258"/>
                  <a:gd name="T161" fmla="*/ 59 w 59"/>
                  <a:gd name="T162" fmla="*/ 258 h 2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 h="258">
                    <a:moveTo>
                      <a:pt x="45" y="5"/>
                    </a:moveTo>
                    <a:lnTo>
                      <a:pt x="45" y="11"/>
                    </a:lnTo>
                    <a:lnTo>
                      <a:pt x="45" y="13"/>
                    </a:lnTo>
                    <a:lnTo>
                      <a:pt x="47" y="18"/>
                    </a:lnTo>
                    <a:lnTo>
                      <a:pt x="45" y="19"/>
                    </a:lnTo>
                    <a:lnTo>
                      <a:pt x="46" y="22"/>
                    </a:lnTo>
                    <a:lnTo>
                      <a:pt x="43" y="28"/>
                    </a:lnTo>
                    <a:lnTo>
                      <a:pt x="43" y="31"/>
                    </a:lnTo>
                    <a:lnTo>
                      <a:pt x="54" y="37"/>
                    </a:lnTo>
                    <a:lnTo>
                      <a:pt x="59" y="90"/>
                    </a:lnTo>
                    <a:lnTo>
                      <a:pt x="52" y="99"/>
                    </a:lnTo>
                    <a:lnTo>
                      <a:pt x="55" y="129"/>
                    </a:lnTo>
                    <a:lnTo>
                      <a:pt x="51" y="132"/>
                    </a:lnTo>
                    <a:lnTo>
                      <a:pt x="50" y="178"/>
                    </a:lnTo>
                    <a:lnTo>
                      <a:pt x="46" y="224"/>
                    </a:lnTo>
                    <a:lnTo>
                      <a:pt x="47" y="227"/>
                    </a:lnTo>
                    <a:lnTo>
                      <a:pt x="57" y="236"/>
                    </a:lnTo>
                    <a:lnTo>
                      <a:pt x="56" y="237"/>
                    </a:lnTo>
                    <a:lnTo>
                      <a:pt x="52" y="238"/>
                    </a:lnTo>
                    <a:lnTo>
                      <a:pt x="46" y="237"/>
                    </a:lnTo>
                    <a:lnTo>
                      <a:pt x="41" y="233"/>
                    </a:lnTo>
                    <a:lnTo>
                      <a:pt x="36" y="232"/>
                    </a:lnTo>
                    <a:lnTo>
                      <a:pt x="36" y="239"/>
                    </a:lnTo>
                    <a:lnTo>
                      <a:pt x="33" y="239"/>
                    </a:lnTo>
                    <a:lnTo>
                      <a:pt x="37" y="247"/>
                    </a:lnTo>
                    <a:lnTo>
                      <a:pt x="36" y="257"/>
                    </a:lnTo>
                    <a:lnTo>
                      <a:pt x="32" y="258"/>
                    </a:lnTo>
                    <a:lnTo>
                      <a:pt x="26" y="250"/>
                    </a:lnTo>
                    <a:lnTo>
                      <a:pt x="26" y="243"/>
                    </a:lnTo>
                    <a:lnTo>
                      <a:pt x="23" y="242"/>
                    </a:lnTo>
                    <a:lnTo>
                      <a:pt x="21" y="183"/>
                    </a:lnTo>
                    <a:lnTo>
                      <a:pt x="23" y="177"/>
                    </a:lnTo>
                    <a:lnTo>
                      <a:pt x="17" y="137"/>
                    </a:lnTo>
                    <a:lnTo>
                      <a:pt x="13" y="136"/>
                    </a:lnTo>
                    <a:lnTo>
                      <a:pt x="10" y="95"/>
                    </a:lnTo>
                    <a:lnTo>
                      <a:pt x="0" y="90"/>
                    </a:lnTo>
                    <a:lnTo>
                      <a:pt x="4" y="46"/>
                    </a:lnTo>
                    <a:lnTo>
                      <a:pt x="22" y="34"/>
                    </a:lnTo>
                    <a:lnTo>
                      <a:pt x="26" y="31"/>
                    </a:lnTo>
                    <a:lnTo>
                      <a:pt x="26" y="25"/>
                    </a:lnTo>
                    <a:lnTo>
                      <a:pt x="24" y="23"/>
                    </a:lnTo>
                    <a:lnTo>
                      <a:pt x="22" y="20"/>
                    </a:lnTo>
                    <a:lnTo>
                      <a:pt x="21" y="17"/>
                    </a:lnTo>
                    <a:lnTo>
                      <a:pt x="19" y="14"/>
                    </a:lnTo>
                    <a:lnTo>
                      <a:pt x="19" y="10"/>
                    </a:lnTo>
                    <a:lnTo>
                      <a:pt x="21" y="8"/>
                    </a:lnTo>
                    <a:lnTo>
                      <a:pt x="23" y="4"/>
                    </a:lnTo>
                    <a:lnTo>
                      <a:pt x="26" y="1"/>
                    </a:lnTo>
                    <a:lnTo>
                      <a:pt x="29" y="0"/>
                    </a:lnTo>
                    <a:lnTo>
                      <a:pt x="33" y="0"/>
                    </a:lnTo>
                    <a:lnTo>
                      <a:pt x="37" y="0"/>
                    </a:lnTo>
                    <a:lnTo>
                      <a:pt x="41" y="1"/>
                    </a:lnTo>
                    <a:lnTo>
                      <a:pt x="45"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18" name="Freeform 144"/>
              <p:cNvSpPr>
                <a:spLocks/>
              </p:cNvSpPr>
              <p:nvPr/>
            </p:nvSpPr>
            <p:spPr bwMode="auto">
              <a:xfrm>
                <a:off x="3910" y="1460"/>
                <a:ext cx="55" cy="238"/>
              </a:xfrm>
              <a:custGeom>
                <a:avLst/>
                <a:gdLst>
                  <a:gd name="T0" fmla="*/ 42 w 109"/>
                  <a:gd name="T1" fmla="*/ 5 h 476"/>
                  <a:gd name="T2" fmla="*/ 42 w 109"/>
                  <a:gd name="T3" fmla="*/ 11 h 476"/>
                  <a:gd name="T4" fmla="*/ 42 w 109"/>
                  <a:gd name="T5" fmla="*/ 12 h 476"/>
                  <a:gd name="T6" fmla="*/ 44 w 109"/>
                  <a:gd name="T7" fmla="*/ 18 h 476"/>
                  <a:gd name="T8" fmla="*/ 42 w 109"/>
                  <a:gd name="T9" fmla="*/ 19 h 476"/>
                  <a:gd name="T10" fmla="*/ 43 w 109"/>
                  <a:gd name="T11" fmla="*/ 21 h 476"/>
                  <a:gd name="T12" fmla="*/ 41 w 109"/>
                  <a:gd name="T13" fmla="*/ 27 h 476"/>
                  <a:gd name="T14" fmla="*/ 41 w 109"/>
                  <a:gd name="T15" fmla="*/ 28 h 476"/>
                  <a:gd name="T16" fmla="*/ 51 w 109"/>
                  <a:gd name="T17" fmla="*/ 35 h 476"/>
                  <a:gd name="T18" fmla="*/ 55 w 109"/>
                  <a:gd name="T19" fmla="*/ 84 h 476"/>
                  <a:gd name="T20" fmla="*/ 49 w 109"/>
                  <a:gd name="T21" fmla="*/ 93 h 476"/>
                  <a:gd name="T22" fmla="*/ 52 w 109"/>
                  <a:gd name="T23" fmla="*/ 119 h 476"/>
                  <a:gd name="T24" fmla="*/ 48 w 109"/>
                  <a:gd name="T25" fmla="*/ 121 h 476"/>
                  <a:gd name="T26" fmla="*/ 46 w 109"/>
                  <a:gd name="T27" fmla="*/ 164 h 476"/>
                  <a:gd name="T28" fmla="*/ 44 w 109"/>
                  <a:gd name="T29" fmla="*/ 207 h 476"/>
                  <a:gd name="T30" fmla="*/ 44 w 109"/>
                  <a:gd name="T31" fmla="*/ 208 h 476"/>
                  <a:gd name="T32" fmla="*/ 54 w 109"/>
                  <a:gd name="T33" fmla="*/ 217 h 476"/>
                  <a:gd name="T34" fmla="*/ 53 w 109"/>
                  <a:gd name="T35" fmla="*/ 218 h 476"/>
                  <a:gd name="T36" fmla="*/ 49 w 109"/>
                  <a:gd name="T37" fmla="*/ 219 h 476"/>
                  <a:gd name="T38" fmla="*/ 44 w 109"/>
                  <a:gd name="T39" fmla="*/ 218 h 476"/>
                  <a:gd name="T40" fmla="*/ 38 w 109"/>
                  <a:gd name="T41" fmla="*/ 215 h 476"/>
                  <a:gd name="T42" fmla="*/ 33 w 109"/>
                  <a:gd name="T43" fmla="*/ 214 h 476"/>
                  <a:gd name="T44" fmla="*/ 33 w 109"/>
                  <a:gd name="T45" fmla="*/ 221 h 476"/>
                  <a:gd name="T46" fmla="*/ 31 w 109"/>
                  <a:gd name="T47" fmla="*/ 221 h 476"/>
                  <a:gd name="T48" fmla="*/ 35 w 109"/>
                  <a:gd name="T49" fmla="*/ 227 h 476"/>
                  <a:gd name="T50" fmla="*/ 33 w 109"/>
                  <a:gd name="T51" fmla="*/ 237 h 476"/>
                  <a:gd name="T52" fmla="*/ 29 w 109"/>
                  <a:gd name="T53" fmla="*/ 238 h 476"/>
                  <a:gd name="T54" fmla="*/ 24 w 109"/>
                  <a:gd name="T55" fmla="*/ 230 h 476"/>
                  <a:gd name="T56" fmla="*/ 24 w 109"/>
                  <a:gd name="T57" fmla="*/ 224 h 476"/>
                  <a:gd name="T58" fmla="*/ 22 w 109"/>
                  <a:gd name="T59" fmla="*/ 223 h 476"/>
                  <a:gd name="T60" fmla="*/ 20 w 109"/>
                  <a:gd name="T61" fmla="*/ 169 h 476"/>
                  <a:gd name="T62" fmla="*/ 22 w 109"/>
                  <a:gd name="T63" fmla="*/ 164 h 476"/>
                  <a:gd name="T64" fmla="*/ 15 w 109"/>
                  <a:gd name="T65" fmla="*/ 127 h 476"/>
                  <a:gd name="T66" fmla="*/ 12 w 109"/>
                  <a:gd name="T67" fmla="*/ 125 h 476"/>
                  <a:gd name="T68" fmla="*/ 10 w 109"/>
                  <a:gd name="T69" fmla="*/ 88 h 476"/>
                  <a:gd name="T70" fmla="*/ 0 w 109"/>
                  <a:gd name="T71" fmla="*/ 84 h 476"/>
                  <a:gd name="T72" fmla="*/ 5 w 109"/>
                  <a:gd name="T73" fmla="*/ 43 h 476"/>
                  <a:gd name="T74" fmla="*/ 20 w 109"/>
                  <a:gd name="T75" fmla="*/ 31 h 476"/>
                  <a:gd name="T76" fmla="*/ 24 w 109"/>
                  <a:gd name="T77" fmla="*/ 28 h 476"/>
                  <a:gd name="T78" fmla="*/ 24 w 109"/>
                  <a:gd name="T79" fmla="*/ 24 h 476"/>
                  <a:gd name="T80" fmla="*/ 22 w 109"/>
                  <a:gd name="T81" fmla="*/ 21 h 476"/>
                  <a:gd name="T82" fmla="*/ 21 w 109"/>
                  <a:gd name="T83" fmla="*/ 19 h 476"/>
                  <a:gd name="T84" fmla="*/ 19 w 109"/>
                  <a:gd name="T85" fmla="*/ 16 h 476"/>
                  <a:gd name="T86" fmla="*/ 18 w 109"/>
                  <a:gd name="T87" fmla="*/ 13 h 476"/>
                  <a:gd name="T88" fmla="*/ 18 w 109"/>
                  <a:gd name="T89" fmla="*/ 11 h 476"/>
                  <a:gd name="T90" fmla="*/ 19 w 109"/>
                  <a:gd name="T91" fmla="*/ 7 h 476"/>
                  <a:gd name="T92" fmla="*/ 21 w 109"/>
                  <a:gd name="T93" fmla="*/ 4 h 476"/>
                  <a:gd name="T94" fmla="*/ 24 w 109"/>
                  <a:gd name="T95" fmla="*/ 2 h 476"/>
                  <a:gd name="T96" fmla="*/ 28 w 109"/>
                  <a:gd name="T97" fmla="*/ 0 h 476"/>
                  <a:gd name="T98" fmla="*/ 31 w 109"/>
                  <a:gd name="T99" fmla="*/ 0 h 476"/>
                  <a:gd name="T100" fmla="*/ 35 w 109"/>
                  <a:gd name="T101" fmla="*/ 1 h 476"/>
                  <a:gd name="T102" fmla="*/ 38 w 109"/>
                  <a:gd name="T103" fmla="*/ 2 h 476"/>
                  <a:gd name="T104" fmla="*/ 42 w 109"/>
                  <a:gd name="T105" fmla="*/ 5 h 4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
                  <a:gd name="T160" fmla="*/ 0 h 476"/>
                  <a:gd name="T161" fmla="*/ 109 w 109"/>
                  <a:gd name="T162" fmla="*/ 476 h 4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 h="476">
                    <a:moveTo>
                      <a:pt x="84" y="9"/>
                    </a:moveTo>
                    <a:lnTo>
                      <a:pt x="84" y="21"/>
                    </a:lnTo>
                    <a:lnTo>
                      <a:pt x="83" y="24"/>
                    </a:lnTo>
                    <a:lnTo>
                      <a:pt x="87" y="35"/>
                    </a:lnTo>
                    <a:lnTo>
                      <a:pt x="84" y="37"/>
                    </a:lnTo>
                    <a:lnTo>
                      <a:pt x="85" y="41"/>
                    </a:lnTo>
                    <a:lnTo>
                      <a:pt x="81" y="54"/>
                    </a:lnTo>
                    <a:lnTo>
                      <a:pt x="81" y="56"/>
                    </a:lnTo>
                    <a:lnTo>
                      <a:pt x="101" y="69"/>
                    </a:lnTo>
                    <a:lnTo>
                      <a:pt x="109" y="167"/>
                    </a:lnTo>
                    <a:lnTo>
                      <a:pt x="98" y="185"/>
                    </a:lnTo>
                    <a:lnTo>
                      <a:pt x="103" y="238"/>
                    </a:lnTo>
                    <a:lnTo>
                      <a:pt x="95" y="243"/>
                    </a:lnTo>
                    <a:lnTo>
                      <a:pt x="92" y="327"/>
                    </a:lnTo>
                    <a:lnTo>
                      <a:pt x="87" y="413"/>
                    </a:lnTo>
                    <a:lnTo>
                      <a:pt x="88" y="416"/>
                    </a:lnTo>
                    <a:lnTo>
                      <a:pt x="108" y="433"/>
                    </a:lnTo>
                    <a:lnTo>
                      <a:pt x="106" y="436"/>
                    </a:lnTo>
                    <a:lnTo>
                      <a:pt x="98" y="438"/>
                    </a:lnTo>
                    <a:lnTo>
                      <a:pt x="87" y="436"/>
                    </a:lnTo>
                    <a:lnTo>
                      <a:pt x="75" y="429"/>
                    </a:lnTo>
                    <a:lnTo>
                      <a:pt x="66" y="427"/>
                    </a:lnTo>
                    <a:lnTo>
                      <a:pt x="66" y="441"/>
                    </a:lnTo>
                    <a:lnTo>
                      <a:pt x="62" y="441"/>
                    </a:lnTo>
                    <a:lnTo>
                      <a:pt x="69" y="453"/>
                    </a:lnTo>
                    <a:lnTo>
                      <a:pt x="66" y="474"/>
                    </a:lnTo>
                    <a:lnTo>
                      <a:pt x="58" y="476"/>
                    </a:lnTo>
                    <a:lnTo>
                      <a:pt x="47" y="460"/>
                    </a:lnTo>
                    <a:lnTo>
                      <a:pt x="47" y="448"/>
                    </a:lnTo>
                    <a:lnTo>
                      <a:pt x="43" y="446"/>
                    </a:lnTo>
                    <a:lnTo>
                      <a:pt x="39" y="338"/>
                    </a:lnTo>
                    <a:lnTo>
                      <a:pt x="43" y="327"/>
                    </a:lnTo>
                    <a:lnTo>
                      <a:pt x="30" y="254"/>
                    </a:lnTo>
                    <a:lnTo>
                      <a:pt x="23" y="251"/>
                    </a:lnTo>
                    <a:lnTo>
                      <a:pt x="19" y="176"/>
                    </a:lnTo>
                    <a:lnTo>
                      <a:pt x="0" y="167"/>
                    </a:lnTo>
                    <a:lnTo>
                      <a:pt x="9" y="85"/>
                    </a:lnTo>
                    <a:lnTo>
                      <a:pt x="39" y="63"/>
                    </a:lnTo>
                    <a:lnTo>
                      <a:pt x="47" y="56"/>
                    </a:lnTo>
                    <a:lnTo>
                      <a:pt x="48" y="47"/>
                    </a:lnTo>
                    <a:lnTo>
                      <a:pt x="44" y="42"/>
                    </a:lnTo>
                    <a:lnTo>
                      <a:pt x="42" y="37"/>
                    </a:lnTo>
                    <a:lnTo>
                      <a:pt x="38" y="32"/>
                    </a:lnTo>
                    <a:lnTo>
                      <a:pt x="36" y="26"/>
                    </a:lnTo>
                    <a:lnTo>
                      <a:pt x="36" y="21"/>
                    </a:lnTo>
                    <a:lnTo>
                      <a:pt x="38" y="14"/>
                    </a:lnTo>
                    <a:lnTo>
                      <a:pt x="42" y="8"/>
                    </a:lnTo>
                    <a:lnTo>
                      <a:pt x="47" y="3"/>
                    </a:lnTo>
                    <a:lnTo>
                      <a:pt x="55" y="0"/>
                    </a:lnTo>
                    <a:lnTo>
                      <a:pt x="62" y="0"/>
                    </a:lnTo>
                    <a:lnTo>
                      <a:pt x="69" y="1"/>
                    </a:lnTo>
                    <a:lnTo>
                      <a:pt x="75" y="3"/>
                    </a:lnTo>
                    <a:lnTo>
                      <a:pt x="84" y="9"/>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grpSp>
          <p:nvGrpSpPr>
            <p:cNvPr id="185" name="Group 145"/>
            <p:cNvGrpSpPr>
              <a:grpSpLocks/>
            </p:cNvGrpSpPr>
            <p:nvPr/>
          </p:nvGrpSpPr>
          <p:grpSpPr bwMode="auto">
            <a:xfrm>
              <a:off x="3682" y="1455"/>
              <a:ext cx="1595" cy="783"/>
              <a:chOff x="3682" y="1455"/>
              <a:chExt cx="1595" cy="783"/>
            </a:xfrm>
          </p:grpSpPr>
          <p:grpSp>
            <p:nvGrpSpPr>
              <p:cNvPr id="201" name="Group 146"/>
              <p:cNvGrpSpPr>
                <a:grpSpLocks/>
              </p:cNvGrpSpPr>
              <p:nvPr/>
            </p:nvGrpSpPr>
            <p:grpSpPr bwMode="auto">
              <a:xfrm>
                <a:off x="4621" y="1487"/>
                <a:ext cx="262" cy="558"/>
                <a:chOff x="4621" y="1487"/>
                <a:chExt cx="262" cy="558"/>
              </a:xfrm>
            </p:grpSpPr>
            <p:sp>
              <p:nvSpPr>
                <p:cNvPr id="207" name="Freeform 147"/>
                <p:cNvSpPr>
                  <a:spLocks/>
                </p:cNvSpPr>
                <p:nvPr/>
              </p:nvSpPr>
              <p:spPr bwMode="auto">
                <a:xfrm>
                  <a:off x="4621" y="1487"/>
                  <a:ext cx="168" cy="558"/>
                </a:xfrm>
                <a:custGeom>
                  <a:avLst/>
                  <a:gdLst>
                    <a:gd name="T0" fmla="*/ 102 w 336"/>
                    <a:gd name="T1" fmla="*/ 7 h 1115"/>
                    <a:gd name="T2" fmla="*/ 135 w 336"/>
                    <a:gd name="T3" fmla="*/ 0 h 1115"/>
                    <a:gd name="T4" fmla="*/ 148 w 336"/>
                    <a:gd name="T5" fmla="*/ 14 h 1115"/>
                    <a:gd name="T6" fmla="*/ 153 w 336"/>
                    <a:gd name="T7" fmla="*/ 10 h 1115"/>
                    <a:gd name="T8" fmla="*/ 162 w 336"/>
                    <a:gd name="T9" fmla="*/ 34 h 1115"/>
                    <a:gd name="T10" fmla="*/ 145 w 336"/>
                    <a:gd name="T11" fmla="*/ 50 h 1115"/>
                    <a:gd name="T12" fmla="*/ 143 w 336"/>
                    <a:gd name="T13" fmla="*/ 62 h 1115"/>
                    <a:gd name="T14" fmla="*/ 139 w 336"/>
                    <a:gd name="T15" fmla="*/ 63 h 1115"/>
                    <a:gd name="T16" fmla="*/ 135 w 336"/>
                    <a:gd name="T17" fmla="*/ 76 h 1115"/>
                    <a:gd name="T18" fmla="*/ 122 w 336"/>
                    <a:gd name="T19" fmla="*/ 79 h 1115"/>
                    <a:gd name="T20" fmla="*/ 122 w 336"/>
                    <a:gd name="T21" fmla="*/ 84 h 1115"/>
                    <a:gd name="T22" fmla="*/ 145 w 336"/>
                    <a:gd name="T23" fmla="*/ 100 h 1115"/>
                    <a:gd name="T24" fmla="*/ 162 w 336"/>
                    <a:gd name="T25" fmla="*/ 180 h 1115"/>
                    <a:gd name="T26" fmla="*/ 148 w 336"/>
                    <a:gd name="T27" fmla="*/ 201 h 1115"/>
                    <a:gd name="T28" fmla="*/ 148 w 336"/>
                    <a:gd name="T29" fmla="*/ 347 h 1115"/>
                    <a:gd name="T30" fmla="*/ 131 w 336"/>
                    <a:gd name="T31" fmla="*/ 353 h 1115"/>
                    <a:gd name="T32" fmla="*/ 127 w 336"/>
                    <a:gd name="T33" fmla="*/ 377 h 1115"/>
                    <a:gd name="T34" fmla="*/ 120 w 336"/>
                    <a:gd name="T35" fmla="*/ 438 h 1115"/>
                    <a:gd name="T36" fmla="*/ 120 w 336"/>
                    <a:gd name="T37" fmla="*/ 472 h 1115"/>
                    <a:gd name="T38" fmla="*/ 148 w 336"/>
                    <a:gd name="T39" fmla="*/ 492 h 1115"/>
                    <a:gd name="T40" fmla="*/ 167 w 336"/>
                    <a:gd name="T41" fmla="*/ 502 h 1115"/>
                    <a:gd name="T42" fmla="*/ 168 w 336"/>
                    <a:gd name="T43" fmla="*/ 509 h 1115"/>
                    <a:gd name="T44" fmla="*/ 125 w 336"/>
                    <a:gd name="T45" fmla="*/ 499 h 1115"/>
                    <a:gd name="T46" fmla="*/ 120 w 336"/>
                    <a:gd name="T47" fmla="*/ 493 h 1115"/>
                    <a:gd name="T48" fmla="*/ 116 w 336"/>
                    <a:gd name="T49" fmla="*/ 499 h 1115"/>
                    <a:gd name="T50" fmla="*/ 111 w 336"/>
                    <a:gd name="T51" fmla="*/ 499 h 1115"/>
                    <a:gd name="T52" fmla="*/ 106 w 336"/>
                    <a:gd name="T53" fmla="*/ 476 h 1115"/>
                    <a:gd name="T54" fmla="*/ 102 w 336"/>
                    <a:gd name="T55" fmla="*/ 370 h 1115"/>
                    <a:gd name="T56" fmla="*/ 93 w 336"/>
                    <a:gd name="T57" fmla="*/ 370 h 1115"/>
                    <a:gd name="T58" fmla="*/ 70 w 336"/>
                    <a:gd name="T59" fmla="*/ 464 h 1115"/>
                    <a:gd name="T60" fmla="*/ 70 w 336"/>
                    <a:gd name="T61" fmla="*/ 522 h 1115"/>
                    <a:gd name="T62" fmla="*/ 60 w 336"/>
                    <a:gd name="T63" fmla="*/ 551 h 1115"/>
                    <a:gd name="T64" fmla="*/ 51 w 336"/>
                    <a:gd name="T65" fmla="*/ 558 h 1115"/>
                    <a:gd name="T66" fmla="*/ 46 w 336"/>
                    <a:gd name="T67" fmla="*/ 542 h 1115"/>
                    <a:gd name="T68" fmla="*/ 52 w 336"/>
                    <a:gd name="T69" fmla="*/ 526 h 1115"/>
                    <a:gd name="T70" fmla="*/ 60 w 336"/>
                    <a:gd name="T71" fmla="*/ 489 h 1115"/>
                    <a:gd name="T72" fmla="*/ 61 w 336"/>
                    <a:gd name="T73" fmla="*/ 355 h 1115"/>
                    <a:gd name="T74" fmla="*/ 69 w 336"/>
                    <a:gd name="T75" fmla="*/ 224 h 1115"/>
                    <a:gd name="T76" fmla="*/ 55 w 336"/>
                    <a:gd name="T77" fmla="*/ 213 h 1115"/>
                    <a:gd name="T78" fmla="*/ 55 w 336"/>
                    <a:gd name="T79" fmla="*/ 194 h 1115"/>
                    <a:gd name="T80" fmla="*/ 55 w 336"/>
                    <a:gd name="T81" fmla="*/ 159 h 1115"/>
                    <a:gd name="T82" fmla="*/ 37 w 336"/>
                    <a:gd name="T83" fmla="*/ 168 h 1115"/>
                    <a:gd name="T84" fmla="*/ 52 w 336"/>
                    <a:gd name="T85" fmla="*/ 191 h 1115"/>
                    <a:gd name="T86" fmla="*/ 52 w 336"/>
                    <a:gd name="T87" fmla="*/ 210 h 1115"/>
                    <a:gd name="T88" fmla="*/ 36 w 336"/>
                    <a:gd name="T89" fmla="*/ 198 h 1115"/>
                    <a:gd name="T90" fmla="*/ 26 w 336"/>
                    <a:gd name="T91" fmla="*/ 185 h 1115"/>
                    <a:gd name="T92" fmla="*/ 18 w 336"/>
                    <a:gd name="T93" fmla="*/ 188 h 1115"/>
                    <a:gd name="T94" fmla="*/ 0 w 336"/>
                    <a:gd name="T95" fmla="*/ 166 h 1115"/>
                    <a:gd name="T96" fmla="*/ 0 w 336"/>
                    <a:gd name="T97" fmla="*/ 159 h 1115"/>
                    <a:gd name="T98" fmla="*/ 9 w 336"/>
                    <a:gd name="T99" fmla="*/ 155 h 1115"/>
                    <a:gd name="T100" fmla="*/ 30 w 336"/>
                    <a:gd name="T101" fmla="*/ 131 h 1115"/>
                    <a:gd name="T102" fmla="*/ 52 w 336"/>
                    <a:gd name="T103" fmla="*/ 110 h 1115"/>
                    <a:gd name="T104" fmla="*/ 81 w 336"/>
                    <a:gd name="T105" fmla="*/ 85 h 1115"/>
                    <a:gd name="T106" fmla="*/ 102 w 336"/>
                    <a:gd name="T107" fmla="*/ 77 h 1115"/>
                    <a:gd name="T108" fmla="*/ 102 w 336"/>
                    <a:gd name="T109" fmla="*/ 59 h 1115"/>
                    <a:gd name="T110" fmla="*/ 93 w 336"/>
                    <a:gd name="T111" fmla="*/ 50 h 1115"/>
                    <a:gd name="T112" fmla="*/ 93 w 336"/>
                    <a:gd name="T113" fmla="*/ 28 h 1115"/>
                    <a:gd name="T114" fmla="*/ 88 w 336"/>
                    <a:gd name="T115" fmla="*/ 24 h 1115"/>
                    <a:gd name="T116" fmla="*/ 102 w 336"/>
                    <a:gd name="T117" fmla="*/ 7 h 1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6"/>
                    <a:gd name="T178" fmla="*/ 0 h 1115"/>
                    <a:gd name="T179" fmla="*/ 336 w 336"/>
                    <a:gd name="T180" fmla="*/ 1115 h 1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6" h="1115">
                      <a:moveTo>
                        <a:pt x="204" y="14"/>
                      </a:moveTo>
                      <a:lnTo>
                        <a:pt x="269" y="0"/>
                      </a:lnTo>
                      <a:lnTo>
                        <a:pt x="295" y="28"/>
                      </a:lnTo>
                      <a:lnTo>
                        <a:pt x="306" y="19"/>
                      </a:lnTo>
                      <a:lnTo>
                        <a:pt x="324" y="67"/>
                      </a:lnTo>
                      <a:lnTo>
                        <a:pt x="289" y="99"/>
                      </a:lnTo>
                      <a:lnTo>
                        <a:pt x="286" y="123"/>
                      </a:lnTo>
                      <a:lnTo>
                        <a:pt x="277" y="126"/>
                      </a:lnTo>
                      <a:lnTo>
                        <a:pt x="269" y="151"/>
                      </a:lnTo>
                      <a:lnTo>
                        <a:pt x="244" y="157"/>
                      </a:lnTo>
                      <a:lnTo>
                        <a:pt x="244" y="167"/>
                      </a:lnTo>
                      <a:lnTo>
                        <a:pt x="289" y="200"/>
                      </a:lnTo>
                      <a:lnTo>
                        <a:pt x="324" y="360"/>
                      </a:lnTo>
                      <a:lnTo>
                        <a:pt x="295" y="401"/>
                      </a:lnTo>
                      <a:lnTo>
                        <a:pt x="295" y="694"/>
                      </a:lnTo>
                      <a:lnTo>
                        <a:pt x="261" y="706"/>
                      </a:lnTo>
                      <a:lnTo>
                        <a:pt x="254" y="753"/>
                      </a:lnTo>
                      <a:lnTo>
                        <a:pt x="240" y="876"/>
                      </a:lnTo>
                      <a:lnTo>
                        <a:pt x="240" y="943"/>
                      </a:lnTo>
                      <a:lnTo>
                        <a:pt x="295" y="984"/>
                      </a:lnTo>
                      <a:lnTo>
                        <a:pt x="334" y="1004"/>
                      </a:lnTo>
                      <a:lnTo>
                        <a:pt x="336" y="1018"/>
                      </a:lnTo>
                      <a:lnTo>
                        <a:pt x="250" y="998"/>
                      </a:lnTo>
                      <a:lnTo>
                        <a:pt x="240" y="985"/>
                      </a:lnTo>
                      <a:lnTo>
                        <a:pt x="232" y="998"/>
                      </a:lnTo>
                      <a:lnTo>
                        <a:pt x="222" y="998"/>
                      </a:lnTo>
                      <a:lnTo>
                        <a:pt x="213" y="952"/>
                      </a:lnTo>
                      <a:lnTo>
                        <a:pt x="204" y="739"/>
                      </a:lnTo>
                      <a:lnTo>
                        <a:pt x="187" y="739"/>
                      </a:lnTo>
                      <a:lnTo>
                        <a:pt x="139" y="928"/>
                      </a:lnTo>
                      <a:lnTo>
                        <a:pt x="139" y="1044"/>
                      </a:lnTo>
                      <a:lnTo>
                        <a:pt x="120" y="1102"/>
                      </a:lnTo>
                      <a:lnTo>
                        <a:pt x="102" y="1115"/>
                      </a:lnTo>
                      <a:lnTo>
                        <a:pt x="92" y="1084"/>
                      </a:lnTo>
                      <a:lnTo>
                        <a:pt x="105" y="1051"/>
                      </a:lnTo>
                      <a:lnTo>
                        <a:pt x="120" y="978"/>
                      </a:lnTo>
                      <a:lnTo>
                        <a:pt x="123" y="710"/>
                      </a:lnTo>
                      <a:lnTo>
                        <a:pt x="138" y="448"/>
                      </a:lnTo>
                      <a:lnTo>
                        <a:pt x="110" y="425"/>
                      </a:lnTo>
                      <a:lnTo>
                        <a:pt x="110" y="388"/>
                      </a:lnTo>
                      <a:lnTo>
                        <a:pt x="110" y="317"/>
                      </a:lnTo>
                      <a:lnTo>
                        <a:pt x="73" y="335"/>
                      </a:lnTo>
                      <a:lnTo>
                        <a:pt x="105" y="381"/>
                      </a:lnTo>
                      <a:lnTo>
                        <a:pt x="105" y="420"/>
                      </a:lnTo>
                      <a:lnTo>
                        <a:pt x="72" y="395"/>
                      </a:lnTo>
                      <a:lnTo>
                        <a:pt x="53" y="369"/>
                      </a:lnTo>
                      <a:lnTo>
                        <a:pt x="36" y="375"/>
                      </a:lnTo>
                      <a:lnTo>
                        <a:pt x="0" y="331"/>
                      </a:lnTo>
                      <a:lnTo>
                        <a:pt x="0" y="317"/>
                      </a:lnTo>
                      <a:lnTo>
                        <a:pt x="18" y="309"/>
                      </a:lnTo>
                      <a:lnTo>
                        <a:pt x="60" y="262"/>
                      </a:lnTo>
                      <a:lnTo>
                        <a:pt x="105" y="220"/>
                      </a:lnTo>
                      <a:lnTo>
                        <a:pt x="161" y="169"/>
                      </a:lnTo>
                      <a:lnTo>
                        <a:pt x="204" y="153"/>
                      </a:lnTo>
                      <a:lnTo>
                        <a:pt x="204" y="118"/>
                      </a:lnTo>
                      <a:lnTo>
                        <a:pt x="187" y="100"/>
                      </a:lnTo>
                      <a:lnTo>
                        <a:pt x="187" y="55"/>
                      </a:lnTo>
                      <a:lnTo>
                        <a:pt x="176" y="47"/>
                      </a:lnTo>
                      <a:lnTo>
                        <a:pt x="204" y="14"/>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08" name="Freeform 148"/>
                <p:cNvSpPr>
                  <a:spLocks/>
                </p:cNvSpPr>
                <p:nvPr/>
              </p:nvSpPr>
              <p:spPr bwMode="auto">
                <a:xfrm>
                  <a:off x="4760" y="1491"/>
                  <a:ext cx="123" cy="533"/>
                </a:xfrm>
                <a:custGeom>
                  <a:avLst/>
                  <a:gdLst>
                    <a:gd name="T0" fmla="*/ 29 w 246"/>
                    <a:gd name="T1" fmla="*/ 10 h 1067"/>
                    <a:gd name="T2" fmla="*/ 29 w 246"/>
                    <a:gd name="T3" fmla="*/ 23 h 1067"/>
                    <a:gd name="T4" fmla="*/ 31 w 246"/>
                    <a:gd name="T5" fmla="*/ 27 h 1067"/>
                    <a:gd name="T6" fmla="*/ 26 w 246"/>
                    <a:gd name="T7" fmla="*/ 38 h 1067"/>
                    <a:gd name="T8" fmla="*/ 29 w 246"/>
                    <a:gd name="T9" fmla="*/ 41 h 1067"/>
                    <a:gd name="T10" fmla="*/ 28 w 246"/>
                    <a:gd name="T11" fmla="*/ 45 h 1067"/>
                    <a:gd name="T12" fmla="*/ 31 w 246"/>
                    <a:gd name="T13" fmla="*/ 60 h 1067"/>
                    <a:gd name="T14" fmla="*/ 31 w 246"/>
                    <a:gd name="T15" fmla="*/ 62 h 1067"/>
                    <a:gd name="T16" fmla="*/ 10 w 246"/>
                    <a:gd name="T17" fmla="*/ 76 h 1067"/>
                    <a:gd name="T18" fmla="*/ 0 w 246"/>
                    <a:gd name="T19" fmla="*/ 187 h 1067"/>
                    <a:gd name="T20" fmla="*/ 13 w 246"/>
                    <a:gd name="T21" fmla="*/ 206 h 1067"/>
                    <a:gd name="T22" fmla="*/ 8 w 246"/>
                    <a:gd name="T23" fmla="*/ 267 h 1067"/>
                    <a:gd name="T24" fmla="*/ 16 w 246"/>
                    <a:gd name="T25" fmla="*/ 273 h 1067"/>
                    <a:gd name="T26" fmla="*/ 20 w 246"/>
                    <a:gd name="T27" fmla="*/ 366 h 1067"/>
                    <a:gd name="T28" fmla="*/ 27 w 246"/>
                    <a:gd name="T29" fmla="*/ 461 h 1067"/>
                    <a:gd name="T30" fmla="*/ 25 w 246"/>
                    <a:gd name="T31" fmla="*/ 467 h 1067"/>
                    <a:gd name="T32" fmla="*/ 3 w 246"/>
                    <a:gd name="T33" fmla="*/ 484 h 1067"/>
                    <a:gd name="T34" fmla="*/ 5 w 246"/>
                    <a:gd name="T35" fmla="*/ 487 h 1067"/>
                    <a:gd name="T36" fmla="*/ 13 w 246"/>
                    <a:gd name="T37" fmla="*/ 491 h 1067"/>
                    <a:gd name="T38" fmla="*/ 26 w 246"/>
                    <a:gd name="T39" fmla="*/ 487 h 1067"/>
                    <a:gd name="T40" fmla="*/ 39 w 246"/>
                    <a:gd name="T41" fmla="*/ 481 h 1067"/>
                    <a:gd name="T42" fmla="*/ 49 w 246"/>
                    <a:gd name="T43" fmla="*/ 477 h 1067"/>
                    <a:gd name="T44" fmla="*/ 49 w 246"/>
                    <a:gd name="T45" fmla="*/ 493 h 1067"/>
                    <a:gd name="T46" fmla="*/ 53 w 246"/>
                    <a:gd name="T47" fmla="*/ 494 h 1067"/>
                    <a:gd name="T48" fmla="*/ 46 w 246"/>
                    <a:gd name="T49" fmla="*/ 508 h 1067"/>
                    <a:gd name="T50" fmla="*/ 49 w 246"/>
                    <a:gd name="T51" fmla="*/ 530 h 1067"/>
                    <a:gd name="T52" fmla="*/ 57 w 246"/>
                    <a:gd name="T53" fmla="*/ 533 h 1067"/>
                    <a:gd name="T54" fmla="*/ 70 w 246"/>
                    <a:gd name="T55" fmla="*/ 515 h 1067"/>
                    <a:gd name="T56" fmla="*/ 70 w 246"/>
                    <a:gd name="T57" fmla="*/ 501 h 1067"/>
                    <a:gd name="T58" fmla="*/ 74 w 246"/>
                    <a:gd name="T59" fmla="*/ 500 h 1067"/>
                    <a:gd name="T60" fmla="*/ 79 w 246"/>
                    <a:gd name="T61" fmla="*/ 378 h 1067"/>
                    <a:gd name="T62" fmla="*/ 74 w 246"/>
                    <a:gd name="T63" fmla="*/ 366 h 1067"/>
                    <a:gd name="T64" fmla="*/ 89 w 246"/>
                    <a:gd name="T65" fmla="*/ 284 h 1067"/>
                    <a:gd name="T66" fmla="*/ 97 w 246"/>
                    <a:gd name="T67" fmla="*/ 281 h 1067"/>
                    <a:gd name="T68" fmla="*/ 101 w 246"/>
                    <a:gd name="T69" fmla="*/ 196 h 1067"/>
                    <a:gd name="T70" fmla="*/ 123 w 246"/>
                    <a:gd name="T71" fmla="*/ 186 h 1067"/>
                    <a:gd name="T72" fmla="*/ 114 w 246"/>
                    <a:gd name="T73" fmla="*/ 95 h 1067"/>
                    <a:gd name="T74" fmla="*/ 79 w 246"/>
                    <a:gd name="T75" fmla="*/ 71 h 1067"/>
                    <a:gd name="T76" fmla="*/ 70 w 246"/>
                    <a:gd name="T77" fmla="*/ 62 h 1067"/>
                    <a:gd name="T78" fmla="*/ 70 w 246"/>
                    <a:gd name="T79" fmla="*/ 53 h 1067"/>
                    <a:gd name="T80" fmla="*/ 73 w 246"/>
                    <a:gd name="T81" fmla="*/ 47 h 1067"/>
                    <a:gd name="T82" fmla="*/ 77 w 246"/>
                    <a:gd name="T83" fmla="*/ 42 h 1067"/>
                    <a:gd name="T84" fmla="*/ 81 w 246"/>
                    <a:gd name="T85" fmla="*/ 36 h 1067"/>
                    <a:gd name="T86" fmla="*/ 83 w 246"/>
                    <a:gd name="T87" fmla="*/ 29 h 1067"/>
                    <a:gd name="T88" fmla="*/ 83 w 246"/>
                    <a:gd name="T89" fmla="*/ 23 h 1067"/>
                    <a:gd name="T90" fmla="*/ 81 w 246"/>
                    <a:gd name="T91" fmla="*/ 16 h 1067"/>
                    <a:gd name="T92" fmla="*/ 76 w 246"/>
                    <a:gd name="T93" fmla="*/ 9 h 1067"/>
                    <a:gd name="T94" fmla="*/ 70 w 246"/>
                    <a:gd name="T95" fmla="*/ 3 h 1067"/>
                    <a:gd name="T96" fmla="*/ 62 w 246"/>
                    <a:gd name="T97" fmla="*/ 0 h 1067"/>
                    <a:gd name="T98" fmla="*/ 54 w 246"/>
                    <a:gd name="T99" fmla="*/ 0 h 1067"/>
                    <a:gd name="T100" fmla="*/ 46 w 246"/>
                    <a:gd name="T101" fmla="*/ 1 h 1067"/>
                    <a:gd name="T102" fmla="*/ 39 w 246"/>
                    <a:gd name="T103" fmla="*/ 3 h 1067"/>
                    <a:gd name="T104" fmla="*/ 29 w 246"/>
                    <a:gd name="T105" fmla="*/ 10 h 10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1067"/>
                    <a:gd name="T161" fmla="*/ 246 w 246"/>
                    <a:gd name="T162" fmla="*/ 1067 h 10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1067">
                      <a:moveTo>
                        <a:pt x="57" y="21"/>
                      </a:moveTo>
                      <a:lnTo>
                        <a:pt x="57" y="47"/>
                      </a:lnTo>
                      <a:lnTo>
                        <a:pt x="61" y="55"/>
                      </a:lnTo>
                      <a:lnTo>
                        <a:pt x="51" y="77"/>
                      </a:lnTo>
                      <a:lnTo>
                        <a:pt x="57" y="83"/>
                      </a:lnTo>
                      <a:lnTo>
                        <a:pt x="56" y="91"/>
                      </a:lnTo>
                      <a:lnTo>
                        <a:pt x="63" y="120"/>
                      </a:lnTo>
                      <a:lnTo>
                        <a:pt x="63" y="125"/>
                      </a:lnTo>
                      <a:lnTo>
                        <a:pt x="20" y="153"/>
                      </a:lnTo>
                      <a:lnTo>
                        <a:pt x="0" y="375"/>
                      </a:lnTo>
                      <a:lnTo>
                        <a:pt x="26" y="413"/>
                      </a:lnTo>
                      <a:lnTo>
                        <a:pt x="15" y="534"/>
                      </a:lnTo>
                      <a:lnTo>
                        <a:pt x="32" y="546"/>
                      </a:lnTo>
                      <a:lnTo>
                        <a:pt x="40" y="733"/>
                      </a:lnTo>
                      <a:lnTo>
                        <a:pt x="54" y="923"/>
                      </a:lnTo>
                      <a:lnTo>
                        <a:pt x="49" y="935"/>
                      </a:lnTo>
                      <a:lnTo>
                        <a:pt x="5" y="969"/>
                      </a:lnTo>
                      <a:lnTo>
                        <a:pt x="9" y="975"/>
                      </a:lnTo>
                      <a:lnTo>
                        <a:pt x="26" y="983"/>
                      </a:lnTo>
                      <a:lnTo>
                        <a:pt x="52" y="975"/>
                      </a:lnTo>
                      <a:lnTo>
                        <a:pt x="77" y="963"/>
                      </a:lnTo>
                      <a:lnTo>
                        <a:pt x="97" y="955"/>
                      </a:lnTo>
                      <a:lnTo>
                        <a:pt x="97" y="987"/>
                      </a:lnTo>
                      <a:lnTo>
                        <a:pt x="106" y="988"/>
                      </a:lnTo>
                      <a:lnTo>
                        <a:pt x="91" y="1017"/>
                      </a:lnTo>
                      <a:lnTo>
                        <a:pt x="98" y="1061"/>
                      </a:lnTo>
                      <a:lnTo>
                        <a:pt x="114" y="1067"/>
                      </a:lnTo>
                      <a:lnTo>
                        <a:pt x="139" y="1030"/>
                      </a:lnTo>
                      <a:lnTo>
                        <a:pt x="139" y="1003"/>
                      </a:lnTo>
                      <a:lnTo>
                        <a:pt x="148" y="1000"/>
                      </a:lnTo>
                      <a:lnTo>
                        <a:pt x="158" y="756"/>
                      </a:lnTo>
                      <a:lnTo>
                        <a:pt x="148" y="732"/>
                      </a:lnTo>
                      <a:lnTo>
                        <a:pt x="177" y="569"/>
                      </a:lnTo>
                      <a:lnTo>
                        <a:pt x="194" y="563"/>
                      </a:lnTo>
                      <a:lnTo>
                        <a:pt x="202" y="392"/>
                      </a:lnTo>
                      <a:lnTo>
                        <a:pt x="246" y="373"/>
                      </a:lnTo>
                      <a:lnTo>
                        <a:pt x="227" y="190"/>
                      </a:lnTo>
                      <a:lnTo>
                        <a:pt x="157" y="142"/>
                      </a:lnTo>
                      <a:lnTo>
                        <a:pt x="139" y="124"/>
                      </a:lnTo>
                      <a:lnTo>
                        <a:pt x="139" y="107"/>
                      </a:lnTo>
                      <a:lnTo>
                        <a:pt x="145" y="94"/>
                      </a:lnTo>
                      <a:lnTo>
                        <a:pt x="153" y="84"/>
                      </a:lnTo>
                      <a:lnTo>
                        <a:pt x="161" y="72"/>
                      </a:lnTo>
                      <a:lnTo>
                        <a:pt x="165" y="59"/>
                      </a:lnTo>
                      <a:lnTo>
                        <a:pt x="165" y="46"/>
                      </a:lnTo>
                      <a:lnTo>
                        <a:pt x="161" y="32"/>
                      </a:lnTo>
                      <a:lnTo>
                        <a:pt x="152" y="18"/>
                      </a:lnTo>
                      <a:lnTo>
                        <a:pt x="139" y="7"/>
                      </a:lnTo>
                      <a:lnTo>
                        <a:pt x="124" y="0"/>
                      </a:lnTo>
                      <a:lnTo>
                        <a:pt x="107" y="0"/>
                      </a:lnTo>
                      <a:lnTo>
                        <a:pt x="91" y="2"/>
                      </a:lnTo>
                      <a:lnTo>
                        <a:pt x="77" y="7"/>
                      </a:lnTo>
                      <a:lnTo>
                        <a:pt x="57" y="21"/>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202" name="Freeform 149"/>
              <p:cNvSpPr>
                <a:spLocks/>
              </p:cNvSpPr>
              <p:nvPr/>
            </p:nvSpPr>
            <p:spPr bwMode="auto">
              <a:xfrm>
                <a:off x="5137" y="1578"/>
                <a:ext cx="140" cy="660"/>
              </a:xfrm>
              <a:custGeom>
                <a:avLst/>
                <a:gdLst>
                  <a:gd name="T0" fmla="*/ 49 w 279"/>
                  <a:gd name="T1" fmla="*/ 10 h 1320"/>
                  <a:gd name="T2" fmla="*/ 82 w 279"/>
                  <a:gd name="T3" fmla="*/ 0 h 1320"/>
                  <a:gd name="T4" fmla="*/ 106 w 279"/>
                  <a:gd name="T5" fmla="*/ 0 h 1320"/>
                  <a:gd name="T6" fmla="*/ 128 w 279"/>
                  <a:gd name="T7" fmla="*/ 5 h 1320"/>
                  <a:gd name="T8" fmla="*/ 137 w 279"/>
                  <a:gd name="T9" fmla="*/ 28 h 1320"/>
                  <a:gd name="T10" fmla="*/ 137 w 279"/>
                  <a:gd name="T11" fmla="*/ 47 h 1320"/>
                  <a:gd name="T12" fmla="*/ 124 w 279"/>
                  <a:gd name="T13" fmla="*/ 71 h 1320"/>
                  <a:gd name="T14" fmla="*/ 115 w 279"/>
                  <a:gd name="T15" fmla="*/ 71 h 1320"/>
                  <a:gd name="T16" fmla="*/ 128 w 279"/>
                  <a:gd name="T17" fmla="*/ 97 h 1320"/>
                  <a:gd name="T18" fmla="*/ 140 w 279"/>
                  <a:gd name="T19" fmla="*/ 141 h 1320"/>
                  <a:gd name="T20" fmla="*/ 140 w 279"/>
                  <a:gd name="T21" fmla="*/ 180 h 1320"/>
                  <a:gd name="T22" fmla="*/ 137 w 279"/>
                  <a:gd name="T23" fmla="*/ 227 h 1320"/>
                  <a:gd name="T24" fmla="*/ 128 w 279"/>
                  <a:gd name="T25" fmla="*/ 275 h 1320"/>
                  <a:gd name="T26" fmla="*/ 112 w 279"/>
                  <a:gd name="T27" fmla="*/ 278 h 1320"/>
                  <a:gd name="T28" fmla="*/ 112 w 279"/>
                  <a:gd name="T29" fmla="*/ 292 h 1320"/>
                  <a:gd name="T30" fmla="*/ 103 w 279"/>
                  <a:gd name="T31" fmla="*/ 298 h 1320"/>
                  <a:gd name="T32" fmla="*/ 103 w 279"/>
                  <a:gd name="T33" fmla="*/ 345 h 1320"/>
                  <a:gd name="T34" fmla="*/ 95 w 279"/>
                  <a:gd name="T35" fmla="*/ 354 h 1320"/>
                  <a:gd name="T36" fmla="*/ 95 w 279"/>
                  <a:gd name="T37" fmla="*/ 443 h 1320"/>
                  <a:gd name="T38" fmla="*/ 95 w 279"/>
                  <a:gd name="T39" fmla="*/ 499 h 1320"/>
                  <a:gd name="T40" fmla="*/ 107 w 279"/>
                  <a:gd name="T41" fmla="*/ 562 h 1320"/>
                  <a:gd name="T42" fmla="*/ 112 w 279"/>
                  <a:gd name="T43" fmla="*/ 642 h 1320"/>
                  <a:gd name="T44" fmla="*/ 98 w 279"/>
                  <a:gd name="T45" fmla="*/ 649 h 1320"/>
                  <a:gd name="T46" fmla="*/ 98 w 279"/>
                  <a:gd name="T47" fmla="*/ 658 h 1320"/>
                  <a:gd name="T48" fmla="*/ 74 w 279"/>
                  <a:gd name="T49" fmla="*/ 658 h 1320"/>
                  <a:gd name="T50" fmla="*/ 71 w 279"/>
                  <a:gd name="T51" fmla="*/ 654 h 1320"/>
                  <a:gd name="T52" fmla="*/ 61 w 279"/>
                  <a:gd name="T53" fmla="*/ 654 h 1320"/>
                  <a:gd name="T54" fmla="*/ 61 w 279"/>
                  <a:gd name="T55" fmla="*/ 660 h 1320"/>
                  <a:gd name="T56" fmla="*/ 44 w 279"/>
                  <a:gd name="T57" fmla="*/ 658 h 1320"/>
                  <a:gd name="T58" fmla="*/ 7 w 279"/>
                  <a:gd name="T59" fmla="*/ 654 h 1320"/>
                  <a:gd name="T60" fmla="*/ 7 w 279"/>
                  <a:gd name="T61" fmla="*/ 649 h 1320"/>
                  <a:gd name="T62" fmla="*/ 41 w 279"/>
                  <a:gd name="T63" fmla="*/ 637 h 1320"/>
                  <a:gd name="T64" fmla="*/ 41 w 279"/>
                  <a:gd name="T65" fmla="*/ 624 h 1320"/>
                  <a:gd name="T66" fmla="*/ 12 w 279"/>
                  <a:gd name="T67" fmla="*/ 619 h 1320"/>
                  <a:gd name="T68" fmla="*/ 12 w 279"/>
                  <a:gd name="T69" fmla="*/ 610 h 1320"/>
                  <a:gd name="T70" fmla="*/ 32 w 279"/>
                  <a:gd name="T71" fmla="*/ 598 h 1320"/>
                  <a:gd name="T72" fmla="*/ 32 w 279"/>
                  <a:gd name="T73" fmla="*/ 508 h 1320"/>
                  <a:gd name="T74" fmla="*/ 24 w 279"/>
                  <a:gd name="T75" fmla="*/ 426 h 1320"/>
                  <a:gd name="T76" fmla="*/ 27 w 279"/>
                  <a:gd name="T77" fmla="*/ 343 h 1320"/>
                  <a:gd name="T78" fmla="*/ 28 w 279"/>
                  <a:gd name="T79" fmla="*/ 298 h 1320"/>
                  <a:gd name="T80" fmla="*/ 24 w 279"/>
                  <a:gd name="T81" fmla="*/ 283 h 1320"/>
                  <a:gd name="T82" fmla="*/ 24 w 279"/>
                  <a:gd name="T83" fmla="*/ 219 h 1320"/>
                  <a:gd name="T84" fmla="*/ 0 w 279"/>
                  <a:gd name="T85" fmla="*/ 204 h 1320"/>
                  <a:gd name="T86" fmla="*/ 0 w 279"/>
                  <a:gd name="T87" fmla="*/ 195 h 1320"/>
                  <a:gd name="T88" fmla="*/ 53 w 279"/>
                  <a:gd name="T89" fmla="*/ 107 h 1320"/>
                  <a:gd name="T90" fmla="*/ 78 w 279"/>
                  <a:gd name="T91" fmla="*/ 94 h 1320"/>
                  <a:gd name="T92" fmla="*/ 75 w 279"/>
                  <a:gd name="T93" fmla="*/ 89 h 1320"/>
                  <a:gd name="T94" fmla="*/ 58 w 279"/>
                  <a:gd name="T95" fmla="*/ 86 h 1320"/>
                  <a:gd name="T96" fmla="*/ 58 w 279"/>
                  <a:gd name="T97" fmla="*/ 80 h 1320"/>
                  <a:gd name="T98" fmla="*/ 53 w 279"/>
                  <a:gd name="T99" fmla="*/ 78 h 1320"/>
                  <a:gd name="T100" fmla="*/ 53 w 279"/>
                  <a:gd name="T101" fmla="*/ 71 h 1320"/>
                  <a:gd name="T102" fmla="*/ 49 w 279"/>
                  <a:gd name="T103" fmla="*/ 68 h 1320"/>
                  <a:gd name="T104" fmla="*/ 53 w 279"/>
                  <a:gd name="T105" fmla="*/ 66 h 1320"/>
                  <a:gd name="T106" fmla="*/ 49 w 279"/>
                  <a:gd name="T107" fmla="*/ 63 h 1320"/>
                  <a:gd name="T108" fmla="*/ 58 w 279"/>
                  <a:gd name="T109" fmla="*/ 47 h 1320"/>
                  <a:gd name="T110" fmla="*/ 53 w 279"/>
                  <a:gd name="T111" fmla="*/ 40 h 1320"/>
                  <a:gd name="T112" fmla="*/ 58 w 279"/>
                  <a:gd name="T113" fmla="*/ 30 h 1320"/>
                  <a:gd name="T114" fmla="*/ 49 w 279"/>
                  <a:gd name="T115" fmla="*/ 24 h 1320"/>
                  <a:gd name="T116" fmla="*/ 49 w 279"/>
                  <a:gd name="T117" fmla="*/ 10 h 13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9"/>
                  <a:gd name="T178" fmla="*/ 0 h 1320"/>
                  <a:gd name="T179" fmla="*/ 279 w 279"/>
                  <a:gd name="T180" fmla="*/ 1320 h 13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9" h="1320">
                    <a:moveTo>
                      <a:pt x="98" y="19"/>
                    </a:moveTo>
                    <a:lnTo>
                      <a:pt x="163" y="0"/>
                    </a:lnTo>
                    <a:lnTo>
                      <a:pt x="212" y="0"/>
                    </a:lnTo>
                    <a:lnTo>
                      <a:pt x="255" y="11"/>
                    </a:lnTo>
                    <a:lnTo>
                      <a:pt x="273" y="56"/>
                    </a:lnTo>
                    <a:lnTo>
                      <a:pt x="273" y="95"/>
                    </a:lnTo>
                    <a:lnTo>
                      <a:pt x="247" y="142"/>
                    </a:lnTo>
                    <a:lnTo>
                      <a:pt x="229" y="141"/>
                    </a:lnTo>
                    <a:lnTo>
                      <a:pt x="256" y="194"/>
                    </a:lnTo>
                    <a:lnTo>
                      <a:pt x="279" y="282"/>
                    </a:lnTo>
                    <a:lnTo>
                      <a:pt x="279" y="360"/>
                    </a:lnTo>
                    <a:lnTo>
                      <a:pt x="273" y="455"/>
                    </a:lnTo>
                    <a:lnTo>
                      <a:pt x="255" y="550"/>
                    </a:lnTo>
                    <a:lnTo>
                      <a:pt x="223" y="555"/>
                    </a:lnTo>
                    <a:lnTo>
                      <a:pt x="223" y="584"/>
                    </a:lnTo>
                    <a:lnTo>
                      <a:pt x="206" y="595"/>
                    </a:lnTo>
                    <a:lnTo>
                      <a:pt x="206" y="690"/>
                    </a:lnTo>
                    <a:lnTo>
                      <a:pt x="189" y="709"/>
                    </a:lnTo>
                    <a:lnTo>
                      <a:pt x="189" y="886"/>
                    </a:lnTo>
                    <a:lnTo>
                      <a:pt x="189" y="998"/>
                    </a:lnTo>
                    <a:lnTo>
                      <a:pt x="214" y="1124"/>
                    </a:lnTo>
                    <a:lnTo>
                      <a:pt x="223" y="1284"/>
                    </a:lnTo>
                    <a:lnTo>
                      <a:pt x="196" y="1297"/>
                    </a:lnTo>
                    <a:lnTo>
                      <a:pt x="196" y="1315"/>
                    </a:lnTo>
                    <a:lnTo>
                      <a:pt x="148" y="1315"/>
                    </a:lnTo>
                    <a:lnTo>
                      <a:pt x="141" y="1308"/>
                    </a:lnTo>
                    <a:lnTo>
                      <a:pt x="122" y="1308"/>
                    </a:lnTo>
                    <a:lnTo>
                      <a:pt x="121" y="1320"/>
                    </a:lnTo>
                    <a:lnTo>
                      <a:pt x="88" y="1315"/>
                    </a:lnTo>
                    <a:lnTo>
                      <a:pt x="14" y="1308"/>
                    </a:lnTo>
                    <a:lnTo>
                      <a:pt x="14" y="1297"/>
                    </a:lnTo>
                    <a:lnTo>
                      <a:pt x="81" y="1273"/>
                    </a:lnTo>
                    <a:lnTo>
                      <a:pt x="81" y="1248"/>
                    </a:lnTo>
                    <a:lnTo>
                      <a:pt x="23" y="1238"/>
                    </a:lnTo>
                    <a:lnTo>
                      <a:pt x="23" y="1220"/>
                    </a:lnTo>
                    <a:lnTo>
                      <a:pt x="64" y="1196"/>
                    </a:lnTo>
                    <a:lnTo>
                      <a:pt x="64" y="1017"/>
                    </a:lnTo>
                    <a:lnTo>
                      <a:pt x="47" y="853"/>
                    </a:lnTo>
                    <a:lnTo>
                      <a:pt x="53" y="687"/>
                    </a:lnTo>
                    <a:lnTo>
                      <a:pt x="55" y="595"/>
                    </a:lnTo>
                    <a:lnTo>
                      <a:pt x="48" y="566"/>
                    </a:lnTo>
                    <a:lnTo>
                      <a:pt x="48" y="438"/>
                    </a:lnTo>
                    <a:lnTo>
                      <a:pt x="0" y="408"/>
                    </a:lnTo>
                    <a:lnTo>
                      <a:pt x="0" y="390"/>
                    </a:lnTo>
                    <a:lnTo>
                      <a:pt x="106" y="214"/>
                    </a:lnTo>
                    <a:lnTo>
                      <a:pt x="155" y="189"/>
                    </a:lnTo>
                    <a:lnTo>
                      <a:pt x="149" y="178"/>
                    </a:lnTo>
                    <a:lnTo>
                      <a:pt x="115" y="172"/>
                    </a:lnTo>
                    <a:lnTo>
                      <a:pt x="115" y="160"/>
                    </a:lnTo>
                    <a:lnTo>
                      <a:pt x="106" y="155"/>
                    </a:lnTo>
                    <a:lnTo>
                      <a:pt x="106" y="142"/>
                    </a:lnTo>
                    <a:lnTo>
                      <a:pt x="98" y="136"/>
                    </a:lnTo>
                    <a:lnTo>
                      <a:pt x="106" y="131"/>
                    </a:lnTo>
                    <a:lnTo>
                      <a:pt x="98" y="126"/>
                    </a:lnTo>
                    <a:lnTo>
                      <a:pt x="115" y="95"/>
                    </a:lnTo>
                    <a:lnTo>
                      <a:pt x="106" y="79"/>
                    </a:lnTo>
                    <a:lnTo>
                      <a:pt x="115" y="61"/>
                    </a:lnTo>
                    <a:lnTo>
                      <a:pt x="98" y="48"/>
                    </a:lnTo>
                    <a:lnTo>
                      <a:pt x="98" y="19"/>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03" name="Freeform 150"/>
              <p:cNvSpPr>
                <a:spLocks/>
              </p:cNvSpPr>
              <p:nvPr/>
            </p:nvSpPr>
            <p:spPr bwMode="auto">
              <a:xfrm>
                <a:off x="3682" y="1573"/>
                <a:ext cx="103" cy="353"/>
              </a:xfrm>
              <a:custGeom>
                <a:avLst/>
                <a:gdLst>
                  <a:gd name="T0" fmla="*/ 40 w 207"/>
                  <a:gd name="T1" fmla="*/ 5 h 705"/>
                  <a:gd name="T2" fmla="*/ 35 w 207"/>
                  <a:gd name="T3" fmla="*/ 24 h 705"/>
                  <a:gd name="T4" fmla="*/ 38 w 207"/>
                  <a:gd name="T5" fmla="*/ 26 h 705"/>
                  <a:gd name="T6" fmla="*/ 41 w 207"/>
                  <a:gd name="T7" fmla="*/ 33 h 705"/>
                  <a:gd name="T8" fmla="*/ 46 w 207"/>
                  <a:gd name="T9" fmla="*/ 45 h 705"/>
                  <a:gd name="T10" fmla="*/ 41 w 207"/>
                  <a:gd name="T11" fmla="*/ 48 h 705"/>
                  <a:gd name="T12" fmla="*/ 18 w 207"/>
                  <a:gd name="T13" fmla="*/ 66 h 705"/>
                  <a:gd name="T14" fmla="*/ 3 w 207"/>
                  <a:gd name="T15" fmla="*/ 173 h 705"/>
                  <a:gd name="T16" fmla="*/ 0 w 207"/>
                  <a:gd name="T17" fmla="*/ 192 h 705"/>
                  <a:gd name="T18" fmla="*/ 6 w 207"/>
                  <a:gd name="T19" fmla="*/ 203 h 705"/>
                  <a:gd name="T20" fmla="*/ 11 w 207"/>
                  <a:gd name="T21" fmla="*/ 204 h 705"/>
                  <a:gd name="T22" fmla="*/ 11 w 207"/>
                  <a:gd name="T23" fmla="*/ 188 h 705"/>
                  <a:gd name="T24" fmla="*/ 11 w 207"/>
                  <a:gd name="T25" fmla="*/ 196 h 705"/>
                  <a:gd name="T26" fmla="*/ 17 w 207"/>
                  <a:gd name="T27" fmla="*/ 190 h 705"/>
                  <a:gd name="T28" fmla="*/ 20 w 207"/>
                  <a:gd name="T29" fmla="*/ 177 h 705"/>
                  <a:gd name="T30" fmla="*/ 34 w 207"/>
                  <a:gd name="T31" fmla="*/ 269 h 705"/>
                  <a:gd name="T32" fmla="*/ 40 w 207"/>
                  <a:gd name="T33" fmla="*/ 325 h 705"/>
                  <a:gd name="T34" fmla="*/ 36 w 207"/>
                  <a:gd name="T35" fmla="*/ 351 h 705"/>
                  <a:gd name="T36" fmla="*/ 53 w 207"/>
                  <a:gd name="T37" fmla="*/ 347 h 705"/>
                  <a:gd name="T38" fmla="*/ 48 w 207"/>
                  <a:gd name="T39" fmla="*/ 315 h 705"/>
                  <a:gd name="T40" fmla="*/ 55 w 207"/>
                  <a:gd name="T41" fmla="*/ 272 h 705"/>
                  <a:gd name="T42" fmla="*/ 57 w 207"/>
                  <a:gd name="T43" fmla="*/ 314 h 705"/>
                  <a:gd name="T44" fmla="*/ 60 w 207"/>
                  <a:gd name="T45" fmla="*/ 344 h 705"/>
                  <a:gd name="T46" fmla="*/ 74 w 207"/>
                  <a:gd name="T47" fmla="*/ 344 h 705"/>
                  <a:gd name="T48" fmla="*/ 78 w 207"/>
                  <a:gd name="T49" fmla="*/ 269 h 705"/>
                  <a:gd name="T50" fmla="*/ 85 w 207"/>
                  <a:gd name="T51" fmla="*/ 262 h 705"/>
                  <a:gd name="T52" fmla="*/ 101 w 207"/>
                  <a:gd name="T53" fmla="*/ 269 h 705"/>
                  <a:gd name="T54" fmla="*/ 92 w 207"/>
                  <a:gd name="T55" fmla="*/ 180 h 705"/>
                  <a:gd name="T56" fmla="*/ 94 w 207"/>
                  <a:gd name="T57" fmla="*/ 163 h 705"/>
                  <a:gd name="T58" fmla="*/ 92 w 207"/>
                  <a:gd name="T59" fmla="*/ 119 h 705"/>
                  <a:gd name="T60" fmla="*/ 69 w 207"/>
                  <a:gd name="T61" fmla="*/ 59 h 705"/>
                  <a:gd name="T62" fmla="*/ 68 w 207"/>
                  <a:gd name="T63" fmla="*/ 38 h 705"/>
                  <a:gd name="T64" fmla="*/ 74 w 207"/>
                  <a:gd name="T65" fmla="*/ 35 h 705"/>
                  <a:gd name="T66" fmla="*/ 78 w 207"/>
                  <a:gd name="T67" fmla="*/ 29 h 705"/>
                  <a:gd name="T68" fmla="*/ 75 w 207"/>
                  <a:gd name="T69" fmla="*/ 5 h 705"/>
                  <a:gd name="T70" fmla="*/ 62 w 207"/>
                  <a:gd name="T71" fmla="*/ 1 h 705"/>
                  <a:gd name="T72" fmla="*/ 52 w 207"/>
                  <a:gd name="T73" fmla="*/ 3 h 7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705"/>
                  <a:gd name="T113" fmla="*/ 207 w 207"/>
                  <a:gd name="T114" fmla="*/ 705 h 7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705">
                    <a:moveTo>
                      <a:pt x="104" y="5"/>
                    </a:moveTo>
                    <a:lnTo>
                      <a:pt x="81" y="9"/>
                    </a:lnTo>
                    <a:lnTo>
                      <a:pt x="71" y="34"/>
                    </a:lnTo>
                    <a:lnTo>
                      <a:pt x="71" y="47"/>
                    </a:lnTo>
                    <a:lnTo>
                      <a:pt x="81" y="47"/>
                    </a:lnTo>
                    <a:lnTo>
                      <a:pt x="77" y="52"/>
                    </a:lnTo>
                    <a:lnTo>
                      <a:pt x="81" y="55"/>
                    </a:lnTo>
                    <a:lnTo>
                      <a:pt x="83" y="66"/>
                    </a:lnTo>
                    <a:lnTo>
                      <a:pt x="86" y="69"/>
                    </a:lnTo>
                    <a:lnTo>
                      <a:pt x="93" y="90"/>
                    </a:lnTo>
                    <a:lnTo>
                      <a:pt x="93" y="95"/>
                    </a:lnTo>
                    <a:lnTo>
                      <a:pt x="83" y="95"/>
                    </a:lnTo>
                    <a:lnTo>
                      <a:pt x="67" y="122"/>
                    </a:lnTo>
                    <a:lnTo>
                      <a:pt x="36" y="131"/>
                    </a:lnTo>
                    <a:lnTo>
                      <a:pt x="22" y="153"/>
                    </a:lnTo>
                    <a:lnTo>
                      <a:pt x="7" y="346"/>
                    </a:lnTo>
                    <a:lnTo>
                      <a:pt x="13" y="349"/>
                    </a:lnTo>
                    <a:lnTo>
                      <a:pt x="0" y="383"/>
                    </a:lnTo>
                    <a:lnTo>
                      <a:pt x="7" y="405"/>
                    </a:lnTo>
                    <a:lnTo>
                      <a:pt x="13" y="405"/>
                    </a:lnTo>
                    <a:lnTo>
                      <a:pt x="17" y="408"/>
                    </a:lnTo>
                    <a:lnTo>
                      <a:pt x="22" y="408"/>
                    </a:lnTo>
                    <a:lnTo>
                      <a:pt x="20" y="388"/>
                    </a:lnTo>
                    <a:lnTo>
                      <a:pt x="22" y="375"/>
                    </a:lnTo>
                    <a:lnTo>
                      <a:pt x="26" y="385"/>
                    </a:lnTo>
                    <a:lnTo>
                      <a:pt x="22" y="392"/>
                    </a:lnTo>
                    <a:lnTo>
                      <a:pt x="26" y="397"/>
                    </a:lnTo>
                    <a:lnTo>
                      <a:pt x="34" y="380"/>
                    </a:lnTo>
                    <a:lnTo>
                      <a:pt x="28" y="352"/>
                    </a:lnTo>
                    <a:lnTo>
                      <a:pt x="40" y="354"/>
                    </a:lnTo>
                    <a:lnTo>
                      <a:pt x="34" y="528"/>
                    </a:lnTo>
                    <a:lnTo>
                      <a:pt x="68" y="538"/>
                    </a:lnTo>
                    <a:lnTo>
                      <a:pt x="83" y="640"/>
                    </a:lnTo>
                    <a:lnTo>
                      <a:pt x="81" y="650"/>
                    </a:lnTo>
                    <a:lnTo>
                      <a:pt x="73" y="694"/>
                    </a:lnTo>
                    <a:lnTo>
                      <a:pt x="73" y="701"/>
                    </a:lnTo>
                    <a:lnTo>
                      <a:pt x="97" y="705"/>
                    </a:lnTo>
                    <a:lnTo>
                      <a:pt x="106" y="694"/>
                    </a:lnTo>
                    <a:lnTo>
                      <a:pt x="101" y="655"/>
                    </a:lnTo>
                    <a:lnTo>
                      <a:pt x="97" y="630"/>
                    </a:lnTo>
                    <a:lnTo>
                      <a:pt x="107" y="542"/>
                    </a:lnTo>
                    <a:lnTo>
                      <a:pt x="110" y="543"/>
                    </a:lnTo>
                    <a:lnTo>
                      <a:pt x="120" y="575"/>
                    </a:lnTo>
                    <a:lnTo>
                      <a:pt x="114" y="627"/>
                    </a:lnTo>
                    <a:lnTo>
                      <a:pt x="106" y="632"/>
                    </a:lnTo>
                    <a:lnTo>
                      <a:pt x="120" y="687"/>
                    </a:lnTo>
                    <a:lnTo>
                      <a:pt x="143" y="694"/>
                    </a:lnTo>
                    <a:lnTo>
                      <a:pt x="148" y="688"/>
                    </a:lnTo>
                    <a:lnTo>
                      <a:pt x="130" y="632"/>
                    </a:lnTo>
                    <a:lnTo>
                      <a:pt x="157" y="538"/>
                    </a:lnTo>
                    <a:lnTo>
                      <a:pt x="170" y="531"/>
                    </a:lnTo>
                    <a:lnTo>
                      <a:pt x="170" y="524"/>
                    </a:lnTo>
                    <a:lnTo>
                      <a:pt x="194" y="525"/>
                    </a:lnTo>
                    <a:lnTo>
                      <a:pt x="202" y="538"/>
                    </a:lnTo>
                    <a:lnTo>
                      <a:pt x="207" y="531"/>
                    </a:lnTo>
                    <a:lnTo>
                      <a:pt x="184" y="360"/>
                    </a:lnTo>
                    <a:lnTo>
                      <a:pt x="188" y="360"/>
                    </a:lnTo>
                    <a:lnTo>
                      <a:pt x="188" y="326"/>
                    </a:lnTo>
                    <a:lnTo>
                      <a:pt x="190" y="321"/>
                    </a:lnTo>
                    <a:lnTo>
                      <a:pt x="184" y="237"/>
                    </a:lnTo>
                    <a:lnTo>
                      <a:pt x="178" y="137"/>
                    </a:lnTo>
                    <a:lnTo>
                      <a:pt x="138" y="117"/>
                    </a:lnTo>
                    <a:lnTo>
                      <a:pt x="127" y="95"/>
                    </a:lnTo>
                    <a:lnTo>
                      <a:pt x="137" y="76"/>
                    </a:lnTo>
                    <a:lnTo>
                      <a:pt x="143" y="77"/>
                    </a:lnTo>
                    <a:lnTo>
                      <a:pt x="148" y="69"/>
                    </a:lnTo>
                    <a:lnTo>
                      <a:pt x="148" y="58"/>
                    </a:lnTo>
                    <a:lnTo>
                      <a:pt x="157" y="57"/>
                    </a:lnTo>
                    <a:lnTo>
                      <a:pt x="161" y="28"/>
                    </a:lnTo>
                    <a:lnTo>
                      <a:pt x="151" y="9"/>
                    </a:lnTo>
                    <a:lnTo>
                      <a:pt x="141" y="1"/>
                    </a:lnTo>
                    <a:lnTo>
                      <a:pt x="125" y="1"/>
                    </a:lnTo>
                    <a:lnTo>
                      <a:pt x="115" y="0"/>
                    </a:lnTo>
                    <a:lnTo>
                      <a:pt x="104" y="5"/>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04" name="Freeform 151"/>
              <p:cNvSpPr>
                <a:spLocks/>
              </p:cNvSpPr>
              <p:nvPr/>
            </p:nvSpPr>
            <p:spPr bwMode="auto">
              <a:xfrm>
                <a:off x="4413" y="1490"/>
                <a:ext cx="74" cy="351"/>
              </a:xfrm>
              <a:custGeom>
                <a:avLst/>
                <a:gdLst>
                  <a:gd name="T0" fmla="*/ 25 w 148"/>
                  <a:gd name="T1" fmla="*/ 4 h 703"/>
                  <a:gd name="T2" fmla="*/ 43 w 148"/>
                  <a:gd name="T3" fmla="*/ 0 h 703"/>
                  <a:gd name="T4" fmla="*/ 56 w 148"/>
                  <a:gd name="T5" fmla="*/ 0 h 703"/>
                  <a:gd name="T6" fmla="*/ 68 w 148"/>
                  <a:gd name="T7" fmla="*/ 2 h 703"/>
                  <a:gd name="T8" fmla="*/ 73 w 148"/>
                  <a:gd name="T9" fmla="*/ 14 h 703"/>
                  <a:gd name="T10" fmla="*/ 73 w 148"/>
                  <a:gd name="T11" fmla="*/ 25 h 703"/>
                  <a:gd name="T12" fmla="*/ 66 w 148"/>
                  <a:gd name="T13" fmla="*/ 37 h 703"/>
                  <a:gd name="T14" fmla="*/ 61 w 148"/>
                  <a:gd name="T15" fmla="*/ 37 h 703"/>
                  <a:gd name="T16" fmla="*/ 68 w 148"/>
                  <a:gd name="T17" fmla="*/ 51 h 703"/>
                  <a:gd name="T18" fmla="*/ 74 w 148"/>
                  <a:gd name="T19" fmla="*/ 75 h 703"/>
                  <a:gd name="T20" fmla="*/ 74 w 148"/>
                  <a:gd name="T21" fmla="*/ 95 h 703"/>
                  <a:gd name="T22" fmla="*/ 73 w 148"/>
                  <a:gd name="T23" fmla="*/ 121 h 703"/>
                  <a:gd name="T24" fmla="*/ 68 w 148"/>
                  <a:gd name="T25" fmla="*/ 146 h 703"/>
                  <a:gd name="T26" fmla="*/ 59 w 148"/>
                  <a:gd name="T27" fmla="*/ 147 h 703"/>
                  <a:gd name="T28" fmla="*/ 59 w 148"/>
                  <a:gd name="T29" fmla="*/ 154 h 703"/>
                  <a:gd name="T30" fmla="*/ 54 w 148"/>
                  <a:gd name="T31" fmla="*/ 158 h 703"/>
                  <a:gd name="T32" fmla="*/ 54 w 148"/>
                  <a:gd name="T33" fmla="*/ 183 h 703"/>
                  <a:gd name="T34" fmla="*/ 49 w 148"/>
                  <a:gd name="T35" fmla="*/ 188 h 703"/>
                  <a:gd name="T36" fmla="*/ 49 w 148"/>
                  <a:gd name="T37" fmla="*/ 236 h 703"/>
                  <a:gd name="T38" fmla="*/ 49 w 148"/>
                  <a:gd name="T39" fmla="*/ 266 h 703"/>
                  <a:gd name="T40" fmla="*/ 56 w 148"/>
                  <a:gd name="T41" fmla="*/ 299 h 703"/>
                  <a:gd name="T42" fmla="*/ 59 w 148"/>
                  <a:gd name="T43" fmla="*/ 342 h 703"/>
                  <a:gd name="T44" fmla="*/ 52 w 148"/>
                  <a:gd name="T45" fmla="*/ 345 h 703"/>
                  <a:gd name="T46" fmla="*/ 52 w 148"/>
                  <a:gd name="T47" fmla="*/ 350 h 703"/>
                  <a:gd name="T48" fmla="*/ 39 w 148"/>
                  <a:gd name="T49" fmla="*/ 350 h 703"/>
                  <a:gd name="T50" fmla="*/ 37 w 148"/>
                  <a:gd name="T51" fmla="*/ 349 h 703"/>
                  <a:gd name="T52" fmla="*/ 33 w 148"/>
                  <a:gd name="T53" fmla="*/ 349 h 703"/>
                  <a:gd name="T54" fmla="*/ 32 w 148"/>
                  <a:gd name="T55" fmla="*/ 351 h 703"/>
                  <a:gd name="T56" fmla="*/ 23 w 148"/>
                  <a:gd name="T57" fmla="*/ 350 h 703"/>
                  <a:gd name="T58" fmla="*/ 3 w 148"/>
                  <a:gd name="T59" fmla="*/ 349 h 703"/>
                  <a:gd name="T60" fmla="*/ 3 w 148"/>
                  <a:gd name="T61" fmla="*/ 345 h 703"/>
                  <a:gd name="T62" fmla="*/ 21 w 148"/>
                  <a:gd name="T63" fmla="*/ 339 h 703"/>
                  <a:gd name="T64" fmla="*/ 21 w 148"/>
                  <a:gd name="T65" fmla="*/ 333 h 703"/>
                  <a:gd name="T66" fmla="*/ 5 w 148"/>
                  <a:gd name="T67" fmla="*/ 329 h 703"/>
                  <a:gd name="T68" fmla="*/ 5 w 148"/>
                  <a:gd name="T69" fmla="*/ 325 h 703"/>
                  <a:gd name="T70" fmla="*/ 17 w 148"/>
                  <a:gd name="T71" fmla="*/ 319 h 703"/>
                  <a:gd name="T72" fmla="*/ 17 w 148"/>
                  <a:gd name="T73" fmla="*/ 270 h 703"/>
                  <a:gd name="T74" fmla="*/ 12 w 148"/>
                  <a:gd name="T75" fmla="*/ 226 h 703"/>
                  <a:gd name="T76" fmla="*/ 14 w 148"/>
                  <a:gd name="T77" fmla="*/ 182 h 703"/>
                  <a:gd name="T78" fmla="*/ 14 w 148"/>
                  <a:gd name="T79" fmla="*/ 158 h 703"/>
                  <a:gd name="T80" fmla="*/ 12 w 148"/>
                  <a:gd name="T81" fmla="*/ 150 h 703"/>
                  <a:gd name="T82" fmla="*/ 12 w 148"/>
                  <a:gd name="T83" fmla="*/ 116 h 703"/>
                  <a:gd name="T84" fmla="*/ 0 w 148"/>
                  <a:gd name="T85" fmla="*/ 108 h 703"/>
                  <a:gd name="T86" fmla="*/ 0 w 148"/>
                  <a:gd name="T87" fmla="*/ 104 h 703"/>
                  <a:gd name="T88" fmla="*/ 28 w 148"/>
                  <a:gd name="T89" fmla="*/ 56 h 703"/>
                  <a:gd name="T90" fmla="*/ 41 w 148"/>
                  <a:gd name="T91" fmla="*/ 50 h 703"/>
                  <a:gd name="T92" fmla="*/ 39 w 148"/>
                  <a:gd name="T93" fmla="*/ 47 h 703"/>
                  <a:gd name="T94" fmla="*/ 30 w 148"/>
                  <a:gd name="T95" fmla="*/ 45 h 703"/>
                  <a:gd name="T96" fmla="*/ 30 w 148"/>
                  <a:gd name="T97" fmla="*/ 42 h 703"/>
                  <a:gd name="T98" fmla="*/ 28 w 148"/>
                  <a:gd name="T99" fmla="*/ 40 h 703"/>
                  <a:gd name="T100" fmla="*/ 28 w 148"/>
                  <a:gd name="T101" fmla="*/ 37 h 703"/>
                  <a:gd name="T102" fmla="*/ 25 w 148"/>
                  <a:gd name="T103" fmla="*/ 36 h 703"/>
                  <a:gd name="T104" fmla="*/ 28 w 148"/>
                  <a:gd name="T105" fmla="*/ 34 h 703"/>
                  <a:gd name="T106" fmla="*/ 26 w 148"/>
                  <a:gd name="T107" fmla="*/ 33 h 703"/>
                  <a:gd name="T108" fmla="*/ 30 w 148"/>
                  <a:gd name="T109" fmla="*/ 25 h 703"/>
                  <a:gd name="T110" fmla="*/ 28 w 148"/>
                  <a:gd name="T111" fmla="*/ 20 h 703"/>
                  <a:gd name="T112" fmla="*/ 30 w 148"/>
                  <a:gd name="T113" fmla="*/ 16 h 703"/>
                  <a:gd name="T114" fmla="*/ 26 w 148"/>
                  <a:gd name="T115" fmla="*/ 12 h 703"/>
                  <a:gd name="T116" fmla="*/ 25 w 148"/>
                  <a:gd name="T117" fmla="*/ 4 h 7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703"/>
                  <a:gd name="T179" fmla="*/ 148 w 148"/>
                  <a:gd name="T180" fmla="*/ 703 h 7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703">
                    <a:moveTo>
                      <a:pt x="51" y="9"/>
                    </a:moveTo>
                    <a:lnTo>
                      <a:pt x="86" y="0"/>
                    </a:lnTo>
                    <a:lnTo>
                      <a:pt x="112" y="0"/>
                    </a:lnTo>
                    <a:lnTo>
                      <a:pt x="136" y="5"/>
                    </a:lnTo>
                    <a:lnTo>
                      <a:pt x="145" y="29"/>
                    </a:lnTo>
                    <a:lnTo>
                      <a:pt x="145" y="51"/>
                    </a:lnTo>
                    <a:lnTo>
                      <a:pt x="131" y="75"/>
                    </a:lnTo>
                    <a:lnTo>
                      <a:pt x="122" y="75"/>
                    </a:lnTo>
                    <a:lnTo>
                      <a:pt x="136" y="103"/>
                    </a:lnTo>
                    <a:lnTo>
                      <a:pt x="148" y="150"/>
                    </a:lnTo>
                    <a:lnTo>
                      <a:pt x="148" y="190"/>
                    </a:lnTo>
                    <a:lnTo>
                      <a:pt x="145" y="242"/>
                    </a:lnTo>
                    <a:lnTo>
                      <a:pt x="136" y="292"/>
                    </a:lnTo>
                    <a:lnTo>
                      <a:pt x="118" y="294"/>
                    </a:lnTo>
                    <a:lnTo>
                      <a:pt x="118" y="309"/>
                    </a:lnTo>
                    <a:lnTo>
                      <a:pt x="109" y="316"/>
                    </a:lnTo>
                    <a:lnTo>
                      <a:pt x="109" y="367"/>
                    </a:lnTo>
                    <a:lnTo>
                      <a:pt x="99" y="377"/>
                    </a:lnTo>
                    <a:lnTo>
                      <a:pt x="99" y="472"/>
                    </a:lnTo>
                    <a:lnTo>
                      <a:pt x="99" y="532"/>
                    </a:lnTo>
                    <a:lnTo>
                      <a:pt x="113" y="598"/>
                    </a:lnTo>
                    <a:lnTo>
                      <a:pt x="118" y="685"/>
                    </a:lnTo>
                    <a:lnTo>
                      <a:pt x="104" y="691"/>
                    </a:lnTo>
                    <a:lnTo>
                      <a:pt x="104" y="701"/>
                    </a:lnTo>
                    <a:lnTo>
                      <a:pt x="79" y="701"/>
                    </a:lnTo>
                    <a:lnTo>
                      <a:pt x="75" y="698"/>
                    </a:lnTo>
                    <a:lnTo>
                      <a:pt x="65" y="698"/>
                    </a:lnTo>
                    <a:lnTo>
                      <a:pt x="64" y="703"/>
                    </a:lnTo>
                    <a:lnTo>
                      <a:pt x="46" y="701"/>
                    </a:lnTo>
                    <a:lnTo>
                      <a:pt x="7" y="698"/>
                    </a:lnTo>
                    <a:lnTo>
                      <a:pt x="7" y="691"/>
                    </a:lnTo>
                    <a:lnTo>
                      <a:pt x="42" y="678"/>
                    </a:lnTo>
                    <a:lnTo>
                      <a:pt x="42" y="666"/>
                    </a:lnTo>
                    <a:lnTo>
                      <a:pt x="11" y="659"/>
                    </a:lnTo>
                    <a:lnTo>
                      <a:pt x="11" y="650"/>
                    </a:lnTo>
                    <a:lnTo>
                      <a:pt x="33" y="638"/>
                    </a:lnTo>
                    <a:lnTo>
                      <a:pt x="33" y="541"/>
                    </a:lnTo>
                    <a:lnTo>
                      <a:pt x="25" y="453"/>
                    </a:lnTo>
                    <a:lnTo>
                      <a:pt x="28" y="365"/>
                    </a:lnTo>
                    <a:lnTo>
                      <a:pt x="29" y="316"/>
                    </a:lnTo>
                    <a:lnTo>
                      <a:pt x="25" y="300"/>
                    </a:lnTo>
                    <a:lnTo>
                      <a:pt x="25" y="232"/>
                    </a:lnTo>
                    <a:lnTo>
                      <a:pt x="0" y="216"/>
                    </a:lnTo>
                    <a:lnTo>
                      <a:pt x="0" y="208"/>
                    </a:lnTo>
                    <a:lnTo>
                      <a:pt x="56" y="113"/>
                    </a:lnTo>
                    <a:lnTo>
                      <a:pt x="83" y="101"/>
                    </a:lnTo>
                    <a:lnTo>
                      <a:pt x="79" y="94"/>
                    </a:lnTo>
                    <a:lnTo>
                      <a:pt x="60" y="90"/>
                    </a:lnTo>
                    <a:lnTo>
                      <a:pt x="60" y="85"/>
                    </a:lnTo>
                    <a:lnTo>
                      <a:pt x="56" y="81"/>
                    </a:lnTo>
                    <a:lnTo>
                      <a:pt x="56" y="75"/>
                    </a:lnTo>
                    <a:lnTo>
                      <a:pt x="51" y="73"/>
                    </a:lnTo>
                    <a:lnTo>
                      <a:pt x="56" y="69"/>
                    </a:lnTo>
                    <a:lnTo>
                      <a:pt x="52" y="66"/>
                    </a:lnTo>
                    <a:lnTo>
                      <a:pt x="60" y="51"/>
                    </a:lnTo>
                    <a:lnTo>
                      <a:pt x="56" y="41"/>
                    </a:lnTo>
                    <a:lnTo>
                      <a:pt x="60" y="32"/>
                    </a:lnTo>
                    <a:lnTo>
                      <a:pt x="52" y="25"/>
                    </a:lnTo>
                    <a:lnTo>
                      <a:pt x="51" y="9"/>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05" name="Freeform 152"/>
              <p:cNvSpPr>
                <a:spLocks/>
              </p:cNvSpPr>
              <p:nvPr/>
            </p:nvSpPr>
            <p:spPr bwMode="auto">
              <a:xfrm>
                <a:off x="4307" y="1455"/>
                <a:ext cx="99" cy="314"/>
              </a:xfrm>
              <a:custGeom>
                <a:avLst/>
                <a:gdLst>
                  <a:gd name="T0" fmla="*/ 61 w 197"/>
                  <a:gd name="T1" fmla="*/ 4 h 629"/>
                  <a:gd name="T2" fmla="*/ 65 w 197"/>
                  <a:gd name="T3" fmla="*/ 21 h 629"/>
                  <a:gd name="T4" fmla="*/ 62 w 197"/>
                  <a:gd name="T5" fmla="*/ 23 h 629"/>
                  <a:gd name="T6" fmla="*/ 59 w 197"/>
                  <a:gd name="T7" fmla="*/ 29 h 629"/>
                  <a:gd name="T8" fmla="*/ 54 w 197"/>
                  <a:gd name="T9" fmla="*/ 40 h 629"/>
                  <a:gd name="T10" fmla="*/ 59 w 197"/>
                  <a:gd name="T11" fmla="*/ 42 h 629"/>
                  <a:gd name="T12" fmla="*/ 82 w 197"/>
                  <a:gd name="T13" fmla="*/ 58 h 629"/>
                  <a:gd name="T14" fmla="*/ 96 w 197"/>
                  <a:gd name="T15" fmla="*/ 154 h 629"/>
                  <a:gd name="T16" fmla="*/ 99 w 197"/>
                  <a:gd name="T17" fmla="*/ 170 h 629"/>
                  <a:gd name="T18" fmla="*/ 93 w 197"/>
                  <a:gd name="T19" fmla="*/ 179 h 629"/>
                  <a:gd name="T20" fmla="*/ 88 w 197"/>
                  <a:gd name="T21" fmla="*/ 182 h 629"/>
                  <a:gd name="T22" fmla="*/ 88 w 197"/>
                  <a:gd name="T23" fmla="*/ 167 h 629"/>
                  <a:gd name="T24" fmla="*/ 88 w 197"/>
                  <a:gd name="T25" fmla="*/ 174 h 629"/>
                  <a:gd name="T26" fmla="*/ 83 w 197"/>
                  <a:gd name="T27" fmla="*/ 169 h 629"/>
                  <a:gd name="T28" fmla="*/ 80 w 197"/>
                  <a:gd name="T29" fmla="*/ 157 h 629"/>
                  <a:gd name="T30" fmla="*/ 66 w 197"/>
                  <a:gd name="T31" fmla="*/ 239 h 629"/>
                  <a:gd name="T32" fmla="*/ 61 w 197"/>
                  <a:gd name="T33" fmla="*/ 290 h 629"/>
                  <a:gd name="T34" fmla="*/ 64 w 197"/>
                  <a:gd name="T35" fmla="*/ 312 h 629"/>
                  <a:gd name="T36" fmla="*/ 48 w 197"/>
                  <a:gd name="T37" fmla="*/ 309 h 629"/>
                  <a:gd name="T38" fmla="*/ 52 w 197"/>
                  <a:gd name="T39" fmla="*/ 280 h 629"/>
                  <a:gd name="T40" fmla="*/ 46 w 197"/>
                  <a:gd name="T41" fmla="*/ 242 h 629"/>
                  <a:gd name="T42" fmla="*/ 45 w 197"/>
                  <a:gd name="T43" fmla="*/ 279 h 629"/>
                  <a:gd name="T44" fmla="*/ 42 w 197"/>
                  <a:gd name="T45" fmla="*/ 306 h 629"/>
                  <a:gd name="T46" fmla="*/ 28 w 197"/>
                  <a:gd name="T47" fmla="*/ 307 h 629"/>
                  <a:gd name="T48" fmla="*/ 24 w 197"/>
                  <a:gd name="T49" fmla="*/ 239 h 629"/>
                  <a:gd name="T50" fmla="*/ 17 w 197"/>
                  <a:gd name="T51" fmla="*/ 233 h 629"/>
                  <a:gd name="T52" fmla="*/ 3 w 197"/>
                  <a:gd name="T53" fmla="*/ 239 h 629"/>
                  <a:gd name="T54" fmla="*/ 11 w 197"/>
                  <a:gd name="T55" fmla="*/ 160 h 629"/>
                  <a:gd name="T56" fmla="*/ 9 w 197"/>
                  <a:gd name="T57" fmla="*/ 144 h 629"/>
                  <a:gd name="T58" fmla="*/ 11 w 197"/>
                  <a:gd name="T59" fmla="*/ 105 h 629"/>
                  <a:gd name="T60" fmla="*/ 33 w 197"/>
                  <a:gd name="T61" fmla="*/ 52 h 629"/>
                  <a:gd name="T62" fmla="*/ 33 w 197"/>
                  <a:gd name="T63" fmla="*/ 33 h 629"/>
                  <a:gd name="T64" fmla="*/ 28 w 197"/>
                  <a:gd name="T65" fmla="*/ 30 h 629"/>
                  <a:gd name="T66" fmla="*/ 24 w 197"/>
                  <a:gd name="T67" fmla="*/ 25 h 629"/>
                  <a:gd name="T68" fmla="*/ 27 w 197"/>
                  <a:gd name="T69" fmla="*/ 4 h 629"/>
                  <a:gd name="T70" fmla="*/ 39 w 197"/>
                  <a:gd name="T71" fmla="*/ 0 h 629"/>
                  <a:gd name="T72" fmla="*/ 49 w 197"/>
                  <a:gd name="T73" fmla="*/ 2 h 6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7"/>
                  <a:gd name="T112" fmla="*/ 0 h 629"/>
                  <a:gd name="T113" fmla="*/ 197 w 197"/>
                  <a:gd name="T114" fmla="*/ 629 h 6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7" h="629">
                    <a:moveTo>
                      <a:pt x="98" y="4"/>
                    </a:moveTo>
                    <a:lnTo>
                      <a:pt x="121" y="8"/>
                    </a:lnTo>
                    <a:lnTo>
                      <a:pt x="130" y="32"/>
                    </a:lnTo>
                    <a:lnTo>
                      <a:pt x="130" y="42"/>
                    </a:lnTo>
                    <a:lnTo>
                      <a:pt x="120" y="42"/>
                    </a:lnTo>
                    <a:lnTo>
                      <a:pt x="124" y="46"/>
                    </a:lnTo>
                    <a:lnTo>
                      <a:pt x="121" y="48"/>
                    </a:lnTo>
                    <a:lnTo>
                      <a:pt x="118" y="59"/>
                    </a:lnTo>
                    <a:lnTo>
                      <a:pt x="115" y="61"/>
                    </a:lnTo>
                    <a:lnTo>
                      <a:pt x="108" y="80"/>
                    </a:lnTo>
                    <a:lnTo>
                      <a:pt x="108" y="84"/>
                    </a:lnTo>
                    <a:lnTo>
                      <a:pt x="118" y="84"/>
                    </a:lnTo>
                    <a:lnTo>
                      <a:pt x="134" y="108"/>
                    </a:lnTo>
                    <a:lnTo>
                      <a:pt x="163" y="117"/>
                    </a:lnTo>
                    <a:lnTo>
                      <a:pt x="176" y="136"/>
                    </a:lnTo>
                    <a:lnTo>
                      <a:pt x="191" y="308"/>
                    </a:lnTo>
                    <a:lnTo>
                      <a:pt x="185" y="311"/>
                    </a:lnTo>
                    <a:lnTo>
                      <a:pt x="197" y="340"/>
                    </a:lnTo>
                    <a:lnTo>
                      <a:pt x="191" y="359"/>
                    </a:lnTo>
                    <a:lnTo>
                      <a:pt x="185" y="359"/>
                    </a:lnTo>
                    <a:lnTo>
                      <a:pt x="182" y="364"/>
                    </a:lnTo>
                    <a:lnTo>
                      <a:pt x="176" y="364"/>
                    </a:lnTo>
                    <a:lnTo>
                      <a:pt x="178" y="345"/>
                    </a:lnTo>
                    <a:lnTo>
                      <a:pt x="176" y="334"/>
                    </a:lnTo>
                    <a:lnTo>
                      <a:pt x="173" y="342"/>
                    </a:lnTo>
                    <a:lnTo>
                      <a:pt x="176" y="349"/>
                    </a:lnTo>
                    <a:lnTo>
                      <a:pt x="172" y="353"/>
                    </a:lnTo>
                    <a:lnTo>
                      <a:pt x="166" y="339"/>
                    </a:lnTo>
                    <a:lnTo>
                      <a:pt x="169" y="313"/>
                    </a:lnTo>
                    <a:lnTo>
                      <a:pt x="159" y="314"/>
                    </a:lnTo>
                    <a:lnTo>
                      <a:pt x="166" y="471"/>
                    </a:lnTo>
                    <a:lnTo>
                      <a:pt x="132" y="479"/>
                    </a:lnTo>
                    <a:lnTo>
                      <a:pt x="118" y="570"/>
                    </a:lnTo>
                    <a:lnTo>
                      <a:pt x="121" y="580"/>
                    </a:lnTo>
                    <a:lnTo>
                      <a:pt x="127" y="619"/>
                    </a:lnTo>
                    <a:lnTo>
                      <a:pt x="127" y="625"/>
                    </a:lnTo>
                    <a:lnTo>
                      <a:pt x="104" y="629"/>
                    </a:lnTo>
                    <a:lnTo>
                      <a:pt x="95" y="619"/>
                    </a:lnTo>
                    <a:lnTo>
                      <a:pt x="101" y="586"/>
                    </a:lnTo>
                    <a:lnTo>
                      <a:pt x="104" y="561"/>
                    </a:lnTo>
                    <a:lnTo>
                      <a:pt x="95" y="484"/>
                    </a:lnTo>
                    <a:lnTo>
                      <a:pt x="92" y="484"/>
                    </a:lnTo>
                    <a:lnTo>
                      <a:pt x="83" y="512"/>
                    </a:lnTo>
                    <a:lnTo>
                      <a:pt x="89" y="559"/>
                    </a:lnTo>
                    <a:lnTo>
                      <a:pt x="95" y="564"/>
                    </a:lnTo>
                    <a:lnTo>
                      <a:pt x="83" y="612"/>
                    </a:lnTo>
                    <a:lnTo>
                      <a:pt x="60" y="619"/>
                    </a:lnTo>
                    <a:lnTo>
                      <a:pt x="56" y="615"/>
                    </a:lnTo>
                    <a:lnTo>
                      <a:pt x="73" y="565"/>
                    </a:lnTo>
                    <a:lnTo>
                      <a:pt x="47" y="479"/>
                    </a:lnTo>
                    <a:lnTo>
                      <a:pt x="34" y="472"/>
                    </a:lnTo>
                    <a:lnTo>
                      <a:pt x="34" y="466"/>
                    </a:lnTo>
                    <a:lnTo>
                      <a:pt x="11" y="468"/>
                    </a:lnTo>
                    <a:lnTo>
                      <a:pt x="5" y="479"/>
                    </a:lnTo>
                    <a:lnTo>
                      <a:pt x="0" y="472"/>
                    </a:lnTo>
                    <a:lnTo>
                      <a:pt x="22" y="320"/>
                    </a:lnTo>
                    <a:lnTo>
                      <a:pt x="18" y="321"/>
                    </a:lnTo>
                    <a:lnTo>
                      <a:pt x="18" y="289"/>
                    </a:lnTo>
                    <a:lnTo>
                      <a:pt x="15" y="285"/>
                    </a:lnTo>
                    <a:lnTo>
                      <a:pt x="22" y="210"/>
                    </a:lnTo>
                    <a:lnTo>
                      <a:pt x="28" y="122"/>
                    </a:lnTo>
                    <a:lnTo>
                      <a:pt x="66" y="104"/>
                    </a:lnTo>
                    <a:lnTo>
                      <a:pt x="76" y="84"/>
                    </a:lnTo>
                    <a:lnTo>
                      <a:pt x="66" y="67"/>
                    </a:lnTo>
                    <a:lnTo>
                      <a:pt x="60" y="70"/>
                    </a:lnTo>
                    <a:lnTo>
                      <a:pt x="56" y="61"/>
                    </a:lnTo>
                    <a:lnTo>
                      <a:pt x="56" y="52"/>
                    </a:lnTo>
                    <a:lnTo>
                      <a:pt x="47" y="51"/>
                    </a:lnTo>
                    <a:lnTo>
                      <a:pt x="44" y="25"/>
                    </a:lnTo>
                    <a:lnTo>
                      <a:pt x="53" y="8"/>
                    </a:lnTo>
                    <a:lnTo>
                      <a:pt x="64" y="1"/>
                    </a:lnTo>
                    <a:lnTo>
                      <a:pt x="78" y="1"/>
                    </a:lnTo>
                    <a:lnTo>
                      <a:pt x="88" y="0"/>
                    </a:lnTo>
                    <a:lnTo>
                      <a:pt x="98" y="4"/>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06" name="Freeform 153"/>
              <p:cNvSpPr>
                <a:spLocks/>
              </p:cNvSpPr>
              <p:nvPr/>
            </p:nvSpPr>
            <p:spPr bwMode="auto">
              <a:xfrm>
                <a:off x="3805" y="1482"/>
                <a:ext cx="65" cy="222"/>
              </a:xfrm>
              <a:custGeom>
                <a:avLst/>
                <a:gdLst>
                  <a:gd name="T0" fmla="*/ 25 w 131"/>
                  <a:gd name="T1" fmla="*/ 3 h 446"/>
                  <a:gd name="T2" fmla="*/ 22 w 131"/>
                  <a:gd name="T3" fmla="*/ 15 h 446"/>
                  <a:gd name="T4" fmla="*/ 25 w 131"/>
                  <a:gd name="T5" fmla="*/ 17 h 446"/>
                  <a:gd name="T6" fmla="*/ 27 w 131"/>
                  <a:gd name="T7" fmla="*/ 21 h 446"/>
                  <a:gd name="T8" fmla="*/ 30 w 131"/>
                  <a:gd name="T9" fmla="*/ 29 h 446"/>
                  <a:gd name="T10" fmla="*/ 27 w 131"/>
                  <a:gd name="T11" fmla="*/ 30 h 446"/>
                  <a:gd name="T12" fmla="*/ 11 w 131"/>
                  <a:gd name="T13" fmla="*/ 41 h 446"/>
                  <a:gd name="T14" fmla="*/ 2 w 131"/>
                  <a:gd name="T15" fmla="*/ 109 h 446"/>
                  <a:gd name="T16" fmla="*/ 0 w 131"/>
                  <a:gd name="T17" fmla="*/ 120 h 446"/>
                  <a:gd name="T18" fmla="*/ 4 w 131"/>
                  <a:gd name="T19" fmla="*/ 127 h 446"/>
                  <a:gd name="T20" fmla="*/ 7 w 131"/>
                  <a:gd name="T21" fmla="*/ 129 h 446"/>
                  <a:gd name="T22" fmla="*/ 7 w 131"/>
                  <a:gd name="T23" fmla="*/ 118 h 446"/>
                  <a:gd name="T24" fmla="*/ 7 w 131"/>
                  <a:gd name="T25" fmla="*/ 123 h 446"/>
                  <a:gd name="T26" fmla="*/ 10 w 131"/>
                  <a:gd name="T27" fmla="*/ 120 h 446"/>
                  <a:gd name="T28" fmla="*/ 12 w 131"/>
                  <a:gd name="T29" fmla="*/ 111 h 446"/>
                  <a:gd name="T30" fmla="*/ 22 w 131"/>
                  <a:gd name="T31" fmla="*/ 169 h 446"/>
                  <a:gd name="T32" fmla="*/ 25 w 131"/>
                  <a:gd name="T33" fmla="*/ 205 h 446"/>
                  <a:gd name="T34" fmla="*/ 23 w 131"/>
                  <a:gd name="T35" fmla="*/ 221 h 446"/>
                  <a:gd name="T36" fmla="*/ 34 w 131"/>
                  <a:gd name="T37" fmla="*/ 219 h 446"/>
                  <a:gd name="T38" fmla="*/ 31 w 131"/>
                  <a:gd name="T39" fmla="*/ 199 h 446"/>
                  <a:gd name="T40" fmla="*/ 35 w 131"/>
                  <a:gd name="T41" fmla="*/ 171 h 446"/>
                  <a:gd name="T42" fmla="*/ 36 w 131"/>
                  <a:gd name="T43" fmla="*/ 197 h 446"/>
                  <a:gd name="T44" fmla="*/ 38 w 131"/>
                  <a:gd name="T45" fmla="*/ 217 h 446"/>
                  <a:gd name="T46" fmla="*/ 47 w 131"/>
                  <a:gd name="T47" fmla="*/ 217 h 446"/>
                  <a:gd name="T48" fmla="*/ 50 w 131"/>
                  <a:gd name="T49" fmla="*/ 169 h 446"/>
                  <a:gd name="T50" fmla="*/ 54 w 131"/>
                  <a:gd name="T51" fmla="*/ 165 h 446"/>
                  <a:gd name="T52" fmla="*/ 64 w 131"/>
                  <a:gd name="T53" fmla="*/ 169 h 446"/>
                  <a:gd name="T54" fmla="*/ 58 w 131"/>
                  <a:gd name="T55" fmla="*/ 113 h 446"/>
                  <a:gd name="T56" fmla="*/ 60 w 131"/>
                  <a:gd name="T57" fmla="*/ 102 h 446"/>
                  <a:gd name="T58" fmla="*/ 58 w 131"/>
                  <a:gd name="T59" fmla="*/ 74 h 446"/>
                  <a:gd name="T60" fmla="*/ 44 w 131"/>
                  <a:gd name="T61" fmla="*/ 37 h 446"/>
                  <a:gd name="T62" fmla="*/ 44 w 131"/>
                  <a:gd name="T63" fmla="*/ 24 h 446"/>
                  <a:gd name="T64" fmla="*/ 47 w 131"/>
                  <a:gd name="T65" fmla="*/ 22 h 446"/>
                  <a:gd name="T66" fmla="*/ 50 w 131"/>
                  <a:gd name="T67" fmla="*/ 18 h 446"/>
                  <a:gd name="T68" fmla="*/ 48 w 131"/>
                  <a:gd name="T69" fmla="*/ 3 h 446"/>
                  <a:gd name="T70" fmla="*/ 40 w 131"/>
                  <a:gd name="T71" fmla="*/ 1 h 446"/>
                  <a:gd name="T72" fmla="*/ 33 w 131"/>
                  <a:gd name="T73" fmla="*/ 1 h 4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446"/>
                  <a:gd name="T113" fmla="*/ 131 w 131"/>
                  <a:gd name="T114" fmla="*/ 446 h 4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446">
                    <a:moveTo>
                      <a:pt x="66" y="3"/>
                    </a:moveTo>
                    <a:lnTo>
                      <a:pt x="51" y="6"/>
                    </a:lnTo>
                    <a:lnTo>
                      <a:pt x="45" y="22"/>
                    </a:lnTo>
                    <a:lnTo>
                      <a:pt x="45" y="30"/>
                    </a:lnTo>
                    <a:lnTo>
                      <a:pt x="51" y="30"/>
                    </a:lnTo>
                    <a:lnTo>
                      <a:pt x="50" y="34"/>
                    </a:lnTo>
                    <a:lnTo>
                      <a:pt x="51" y="35"/>
                    </a:lnTo>
                    <a:lnTo>
                      <a:pt x="54" y="42"/>
                    </a:lnTo>
                    <a:lnTo>
                      <a:pt x="55" y="44"/>
                    </a:lnTo>
                    <a:lnTo>
                      <a:pt x="60" y="58"/>
                    </a:lnTo>
                    <a:lnTo>
                      <a:pt x="60" y="60"/>
                    </a:lnTo>
                    <a:lnTo>
                      <a:pt x="54" y="60"/>
                    </a:lnTo>
                    <a:lnTo>
                      <a:pt x="44" y="77"/>
                    </a:lnTo>
                    <a:lnTo>
                      <a:pt x="23" y="83"/>
                    </a:lnTo>
                    <a:lnTo>
                      <a:pt x="14" y="97"/>
                    </a:lnTo>
                    <a:lnTo>
                      <a:pt x="4" y="219"/>
                    </a:lnTo>
                    <a:lnTo>
                      <a:pt x="8" y="221"/>
                    </a:lnTo>
                    <a:lnTo>
                      <a:pt x="0" y="242"/>
                    </a:lnTo>
                    <a:lnTo>
                      <a:pt x="4" y="256"/>
                    </a:lnTo>
                    <a:lnTo>
                      <a:pt x="8" y="256"/>
                    </a:lnTo>
                    <a:lnTo>
                      <a:pt x="10" y="259"/>
                    </a:lnTo>
                    <a:lnTo>
                      <a:pt x="14" y="259"/>
                    </a:lnTo>
                    <a:lnTo>
                      <a:pt x="12" y="245"/>
                    </a:lnTo>
                    <a:lnTo>
                      <a:pt x="14" y="237"/>
                    </a:lnTo>
                    <a:lnTo>
                      <a:pt x="15" y="244"/>
                    </a:lnTo>
                    <a:lnTo>
                      <a:pt x="14" y="247"/>
                    </a:lnTo>
                    <a:lnTo>
                      <a:pt x="17" y="251"/>
                    </a:lnTo>
                    <a:lnTo>
                      <a:pt x="21" y="241"/>
                    </a:lnTo>
                    <a:lnTo>
                      <a:pt x="18" y="223"/>
                    </a:lnTo>
                    <a:lnTo>
                      <a:pt x="24" y="223"/>
                    </a:lnTo>
                    <a:lnTo>
                      <a:pt x="21" y="334"/>
                    </a:lnTo>
                    <a:lnTo>
                      <a:pt x="44" y="340"/>
                    </a:lnTo>
                    <a:lnTo>
                      <a:pt x="54" y="405"/>
                    </a:lnTo>
                    <a:lnTo>
                      <a:pt x="51" y="412"/>
                    </a:lnTo>
                    <a:lnTo>
                      <a:pt x="47" y="438"/>
                    </a:lnTo>
                    <a:lnTo>
                      <a:pt x="47" y="443"/>
                    </a:lnTo>
                    <a:lnTo>
                      <a:pt x="63" y="446"/>
                    </a:lnTo>
                    <a:lnTo>
                      <a:pt x="68" y="440"/>
                    </a:lnTo>
                    <a:lnTo>
                      <a:pt x="65" y="415"/>
                    </a:lnTo>
                    <a:lnTo>
                      <a:pt x="63" y="399"/>
                    </a:lnTo>
                    <a:lnTo>
                      <a:pt x="69" y="343"/>
                    </a:lnTo>
                    <a:lnTo>
                      <a:pt x="70" y="344"/>
                    </a:lnTo>
                    <a:lnTo>
                      <a:pt x="77" y="365"/>
                    </a:lnTo>
                    <a:lnTo>
                      <a:pt x="73" y="396"/>
                    </a:lnTo>
                    <a:lnTo>
                      <a:pt x="68" y="400"/>
                    </a:lnTo>
                    <a:lnTo>
                      <a:pt x="77" y="435"/>
                    </a:lnTo>
                    <a:lnTo>
                      <a:pt x="92" y="438"/>
                    </a:lnTo>
                    <a:lnTo>
                      <a:pt x="95" y="436"/>
                    </a:lnTo>
                    <a:lnTo>
                      <a:pt x="83" y="400"/>
                    </a:lnTo>
                    <a:lnTo>
                      <a:pt x="101" y="340"/>
                    </a:lnTo>
                    <a:lnTo>
                      <a:pt x="109" y="337"/>
                    </a:lnTo>
                    <a:lnTo>
                      <a:pt x="109" y="331"/>
                    </a:lnTo>
                    <a:lnTo>
                      <a:pt x="124" y="333"/>
                    </a:lnTo>
                    <a:lnTo>
                      <a:pt x="129" y="340"/>
                    </a:lnTo>
                    <a:lnTo>
                      <a:pt x="131" y="337"/>
                    </a:lnTo>
                    <a:lnTo>
                      <a:pt x="117" y="227"/>
                    </a:lnTo>
                    <a:lnTo>
                      <a:pt x="120" y="228"/>
                    </a:lnTo>
                    <a:lnTo>
                      <a:pt x="120" y="205"/>
                    </a:lnTo>
                    <a:lnTo>
                      <a:pt x="121" y="203"/>
                    </a:lnTo>
                    <a:lnTo>
                      <a:pt x="117" y="149"/>
                    </a:lnTo>
                    <a:lnTo>
                      <a:pt x="114" y="87"/>
                    </a:lnTo>
                    <a:lnTo>
                      <a:pt x="88" y="74"/>
                    </a:lnTo>
                    <a:lnTo>
                      <a:pt x="80" y="60"/>
                    </a:lnTo>
                    <a:lnTo>
                      <a:pt x="88" y="49"/>
                    </a:lnTo>
                    <a:lnTo>
                      <a:pt x="92" y="50"/>
                    </a:lnTo>
                    <a:lnTo>
                      <a:pt x="95" y="44"/>
                    </a:lnTo>
                    <a:lnTo>
                      <a:pt x="95" y="37"/>
                    </a:lnTo>
                    <a:lnTo>
                      <a:pt x="101" y="36"/>
                    </a:lnTo>
                    <a:lnTo>
                      <a:pt x="102" y="18"/>
                    </a:lnTo>
                    <a:lnTo>
                      <a:pt x="96" y="6"/>
                    </a:lnTo>
                    <a:lnTo>
                      <a:pt x="89" y="2"/>
                    </a:lnTo>
                    <a:lnTo>
                      <a:pt x="80" y="2"/>
                    </a:lnTo>
                    <a:lnTo>
                      <a:pt x="73" y="0"/>
                    </a:lnTo>
                    <a:lnTo>
                      <a:pt x="66" y="3"/>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186" name="Freeform 154"/>
            <p:cNvSpPr>
              <a:spLocks/>
            </p:cNvSpPr>
            <p:nvPr/>
          </p:nvSpPr>
          <p:spPr bwMode="auto">
            <a:xfrm>
              <a:off x="5008" y="1577"/>
              <a:ext cx="200" cy="674"/>
            </a:xfrm>
            <a:custGeom>
              <a:avLst/>
              <a:gdLst>
                <a:gd name="T0" fmla="*/ 78 w 399"/>
                <a:gd name="T1" fmla="*/ 9 h 1348"/>
                <a:gd name="T2" fmla="*/ 68 w 399"/>
                <a:gd name="T3" fmla="*/ 46 h 1348"/>
                <a:gd name="T4" fmla="*/ 74 w 399"/>
                <a:gd name="T5" fmla="*/ 50 h 1348"/>
                <a:gd name="T6" fmla="*/ 81 w 399"/>
                <a:gd name="T7" fmla="*/ 65 h 1348"/>
                <a:gd name="T8" fmla="*/ 91 w 399"/>
                <a:gd name="T9" fmla="*/ 87 h 1348"/>
                <a:gd name="T10" fmla="*/ 81 w 399"/>
                <a:gd name="T11" fmla="*/ 92 h 1348"/>
                <a:gd name="T12" fmla="*/ 35 w 399"/>
                <a:gd name="T13" fmla="*/ 125 h 1348"/>
                <a:gd name="T14" fmla="*/ 7 w 399"/>
                <a:gd name="T15" fmla="*/ 332 h 1348"/>
                <a:gd name="T16" fmla="*/ 0 w 399"/>
                <a:gd name="T17" fmla="*/ 366 h 1348"/>
                <a:gd name="T18" fmla="*/ 13 w 399"/>
                <a:gd name="T19" fmla="*/ 386 h 1348"/>
                <a:gd name="T20" fmla="*/ 22 w 399"/>
                <a:gd name="T21" fmla="*/ 391 h 1348"/>
                <a:gd name="T22" fmla="*/ 22 w 399"/>
                <a:gd name="T23" fmla="*/ 360 h 1348"/>
                <a:gd name="T24" fmla="*/ 22 w 399"/>
                <a:gd name="T25" fmla="*/ 374 h 1348"/>
                <a:gd name="T26" fmla="*/ 32 w 399"/>
                <a:gd name="T27" fmla="*/ 363 h 1348"/>
                <a:gd name="T28" fmla="*/ 39 w 399"/>
                <a:gd name="T29" fmla="*/ 338 h 1348"/>
                <a:gd name="T30" fmla="*/ 65 w 399"/>
                <a:gd name="T31" fmla="*/ 515 h 1348"/>
                <a:gd name="T32" fmla="*/ 78 w 399"/>
                <a:gd name="T33" fmla="*/ 622 h 1348"/>
                <a:gd name="T34" fmla="*/ 71 w 399"/>
                <a:gd name="T35" fmla="*/ 670 h 1348"/>
                <a:gd name="T36" fmla="*/ 103 w 399"/>
                <a:gd name="T37" fmla="*/ 664 h 1348"/>
                <a:gd name="T38" fmla="*/ 94 w 399"/>
                <a:gd name="T39" fmla="*/ 602 h 1348"/>
                <a:gd name="T40" fmla="*/ 106 w 399"/>
                <a:gd name="T41" fmla="*/ 520 h 1348"/>
                <a:gd name="T42" fmla="*/ 109 w 399"/>
                <a:gd name="T43" fmla="*/ 599 h 1348"/>
                <a:gd name="T44" fmla="*/ 116 w 399"/>
                <a:gd name="T45" fmla="*/ 657 h 1348"/>
                <a:gd name="T46" fmla="*/ 143 w 399"/>
                <a:gd name="T47" fmla="*/ 659 h 1348"/>
                <a:gd name="T48" fmla="*/ 152 w 399"/>
                <a:gd name="T49" fmla="*/ 515 h 1348"/>
                <a:gd name="T50" fmla="*/ 164 w 399"/>
                <a:gd name="T51" fmla="*/ 501 h 1348"/>
                <a:gd name="T52" fmla="*/ 194 w 399"/>
                <a:gd name="T53" fmla="*/ 515 h 1348"/>
                <a:gd name="T54" fmla="*/ 178 w 399"/>
                <a:gd name="T55" fmla="*/ 344 h 1348"/>
                <a:gd name="T56" fmla="*/ 181 w 399"/>
                <a:gd name="T57" fmla="*/ 312 h 1348"/>
                <a:gd name="T58" fmla="*/ 178 w 399"/>
                <a:gd name="T59" fmla="*/ 227 h 1348"/>
                <a:gd name="T60" fmla="*/ 133 w 399"/>
                <a:gd name="T61" fmla="*/ 113 h 1348"/>
                <a:gd name="T62" fmla="*/ 132 w 399"/>
                <a:gd name="T63" fmla="*/ 74 h 1348"/>
                <a:gd name="T64" fmla="*/ 143 w 399"/>
                <a:gd name="T65" fmla="*/ 67 h 1348"/>
                <a:gd name="T66" fmla="*/ 152 w 399"/>
                <a:gd name="T67" fmla="*/ 55 h 1348"/>
                <a:gd name="T68" fmla="*/ 146 w 399"/>
                <a:gd name="T69" fmla="*/ 9 h 1348"/>
                <a:gd name="T70" fmla="*/ 121 w 399"/>
                <a:gd name="T71" fmla="*/ 2 h 1348"/>
                <a:gd name="T72" fmla="*/ 101 w 399"/>
                <a:gd name="T73" fmla="*/ 5 h 13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48"/>
                <a:gd name="T113" fmla="*/ 399 w 399"/>
                <a:gd name="T114" fmla="*/ 1348 h 13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48">
                  <a:moveTo>
                    <a:pt x="202" y="9"/>
                  </a:moveTo>
                  <a:lnTo>
                    <a:pt x="155" y="18"/>
                  </a:lnTo>
                  <a:lnTo>
                    <a:pt x="135" y="69"/>
                  </a:lnTo>
                  <a:lnTo>
                    <a:pt x="135" y="92"/>
                  </a:lnTo>
                  <a:lnTo>
                    <a:pt x="156" y="92"/>
                  </a:lnTo>
                  <a:lnTo>
                    <a:pt x="148" y="100"/>
                  </a:lnTo>
                  <a:lnTo>
                    <a:pt x="155" y="106"/>
                  </a:lnTo>
                  <a:lnTo>
                    <a:pt x="161" y="129"/>
                  </a:lnTo>
                  <a:lnTo>
                    <a:pt x="167" y="132"/>
                  </a:lnTo>
                  <a:lnTo>
                    <a:pt x="181" y="175"/>
                  </a:lnTo>
                  <a:lnTo>
                    <a:pt x="181" y="184"/>
                  </a:lnTo>
                  <a:lnTo>
                    <a:pt x="161" y="184"/>
                  </a:lnTo>
                  <a:lnTo>
                    <a:pt x="129" y="235"/>
                  </a:lnTo>
                  <a:lnTo>
                    <a:pt x="70" y="251"/>
                  </a:lnTo>
                  <a:lnTo>
                    <a:pt x="44" y="294"/>
                  </a:lnTo>
                  <a:lnTo>
                    <a:pt x="13" y="664"/>
                  </a:lnTo>
                  <a:lnTo>
                    <a:pt x="27" y="667"/>
                  </a:lnTo>
                  <a:lnTo>
                    <a:pt x="0" y="732"/>
                  </a:lnTo>
                  <a:lnTo>
                    <a:pt x="13" y="773"/>
                  </a:lnTo>
                  <a:lnTo>
                    <a:pt x="26" y="773"/>
                  </a:lnTo>
                  <a:lnTo>
                    <a:pt x="32" y="782"/>
                  </a:lnTo>
                  <a:lnTo>
                    <a:pt x="44" y="782"/>
                  </a:lnTo>
                  <a:lnTo>
                    <a:pt x="39" y="743"/>
                  </a:lnTo>
                  <a:lnTo>
                    <a:pt x="44" y="720"/>
                  </a:lnTo>
                  <a:lnTo>
                    <a:pt x="50" y="737"/>
                  </a:lnTo>
                  <a:lnTo>
                    <a:pt x="44" y="749"/>
                  </a:lnTo>
                  <a:lnTo>
                    <a:pt x="51" y="759"/>
                  </a:lnTo>
                  <a:lnTo>
                    <a:pt x="64" y="727"/>
                  </a:lnTo>
                  <a:lnTo>
                    <a:pt x="56" y="674"/>
                  </a:lnTo>
                  <a:lnTo>
                    <a:pt x="78" y="676"/>
                  </a:lnTo>
                  <a:lnTo>
                    <a:pt x="64" y="1011"/>
                  </a:lnTo>
                  <a:lnTo>
                    <a:pt x="130" y="1029"/>
                  </a:lnTo>
                  <a:lnTo>
                    <a:pt x="161" y="1224"/>
                  </a:lnTo>
                  <a:lnTo>
                    <a:pt x="155" y="1243"/>
                  </a:lnTo>
                  <a:lnTo>
                    <a:pt x="142" y="1324"/>
                  </a:lnTo>
                  <a:lnTo>
                    <a:pt x="142" y="1340"/>
                  </a:lnTo>
                  <a:lnTo>
                    <a:pt x="188" y="1348"/>
                  </a:lnTo>
                  <a:lnTo>
                    <a:pt x="206" y="1327"/>
                  </a:lnTo>
                  <a:lnTo>
                    <a:pt x="195" y="1253"/>
                  </a:lnTo>
                  <a:lnTo>
                    <a:pt x="188" y="1203"/>
                  </a:lnTo>
                  <a:lnTo>
                    <a:pt x="207" y="1038"/>
                  </a:lnTo>
                  <a:lnTo>
                    <a:pt x="212" y="1039"/>
                  </a:lnTo>
                  <a:lnTo>
                    <a:pt x="232" y="1099"/>
                  </a:lnTo>
                  <a:lnTo>
                    <a:pt x="218" y="1198"/>
                  </a:lnTo>
                  <a:lnTo>
                    <a:pt x="206" y="1208"/>
                  </a:lnTo>
                  <a:lnTo>
                    <a:pt x="232" y="1313"/>
                  </a:lnTo>
                  <a:lnTo>
                    <a:pt x="277" y="1326"/>
                  </a:lnTo>
                  <a:lnTo>
                    <a:pt x="285" y="1318"/>
                  </a:lnTo>
                  <a:lnTo>
                    <a:pt x="251" y="1210"/>
                  </a:lnTo>
                  <a:lnTo>
                    <a:pt x="304" y="1029"/>
                  </a:lnTo>
                  <a:lnTo>
                    <a:pt x="328" y="1015"/>
                  </a:lnTo>
                  <a:lnTo>
                    <a:pt x="328" y="1002"/>
                  </a:lnTo>
                  <a:lnTo>
                    <a:pt x="374" y="1005"/>
                  </a:lnTo>
                  <a:lnTo>
                    <a:pt x="388" y="1029"/>
                  </a:lnTo>
                  <a:lnTo>
                    <a:pt x="399" y="1015"/>
                  </a:lnTo>
                  <a:lnTo>
                    <a:pt x="355" y="689"/>
                  </a:lnTo>
                  <a:lnTo>
                    <a:pt x="361" y="689"/>
                  </a:lnTo>
                  <a:lnTo>
                    <a:pt x="361" y="623"/>
                  </a:lnTo>
                  <a:lnTo>
                    <a:pt x="368" y="614"/>
                  </a:lnTo>
                  <a:lnTo>
                    <a:pt x="355" y="455"/>
                  </a:lnTo>
                  <a:lnTo>
                    <a:pt x="341" y="264"/>
                  </a:lnTo>
                  <a:lnTo>
                    <a:pt x="266" y="226"/>
                  </a:lnTo>
                  <a:lnTo>
                    <a:pt x="244" y="184"/>
                  </a:lnTo>
                  <a:lnTo>
                    <a:pt x="264" y="147"/>
                  </a:lnTo>
                  <a:lnTo>
                    <a:pt x="277" y="151"/>
                  </a:lnTo>
                  <a:lnTo>
                    <a:pt x="285" y="133"/>
                  </a:lnTo>
                  <a:lnTo>
                    <a:pt x="285" y="114"/>
                  </a:lnTo>
                  <a:lnTo>
                    <a:pt x="304" y="110"/>
                  </a:lnTo>
                  <a:lnTo>
                    <a:pt x="309" y="56"/>
                  </a:lnTo>
                  <a:lnTo>
                    <a:pt x="291" y="18"/>
                  </a:lnTo>
                  <a:lnTo>
                    <a:pt x="271" y="4"/>
                  </a:lnTo>
                  <a:lnTo>
                    <a:pt x="241" y="4"/>
                  </a:lnTo>
                  <a:lnTo>
                    <a:pt x="221" y="0"/>
                  </a:lnTo>
                  <a:lnTo>
                    <a:pt x="202" y="9"/>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87" name="Freeform 155"/>
            <p:cNvSpPr>
              <a:spLocks/>
            </p:cNvSpPr>
            <p:nvPr/>
          </p:nvSpPr>
          <p:spPr bwMode="auto">
            <a:xfrm>
              <a:off x="4495" y="1617"/>
              <a:ext cx="200" cy="669"/>
            </a:xfrm>
            <a:custGeom>
              <a:avLst/>
              <a:gdLst>
                <a:gd name="T0" fmla="*/ 126 w 399"/>
                <a:gd name="T1" fmla="*/ 0 h 1338"/>
                <a:gd name="T2" fmla="*/ 82 w 399"/>
                <a:gd name="T3" fmla="*/ 21 h 1338"/>
                <a:gd name="T4" fmla="*/ 81 w 399"/>
                <a:gd name="T5" fmla="*/ 67 h 1338"/>
                <a:gd name="T6" fmla="*/ 60 w 399"/>
                <a:gd name="T7" fmla="*/ 87 h 1338"/>
                <a:gd name="T8" fmla="*/ 15 w 399"/>
                <a:gd name="T9" fmla="*/ 112 h 1338"/>
                <a:gd name="T10" fmla="*/ 6 w 399"/>
                <a:gd name="T11" fmla="*/ 241 h 1338"/>
                <a:gd name="T12" fmla="*/ 37 w 399"/>
                <a:gd name="T13" fmla="*/ 351 h 1338"/>
                <a:gd name="T14" fmla="*/ 69 w 399"/>
                <a:gd name="T15" fmla="*/ 435 h 1338"/>
                <a:gd name="T16" fmla="*/ 62 w 399"/>
                <a:gd name="T17" fmla="*/ 636 h 1338"/>
                <a:gd name="T18" fmla="*/ 68 w 399"/>
                <a:gd name="T19" fmla="*/ 645 h 1338"/>
                <a:gd name="T20" fmla="*/ 100 w 399"/>
                <a:gd name="T21" fmla="*/ 666 h 1338"/>
                <a:gd name="T22" fmla="*/ 117 w 399"/>
                <a:gd name="T23" fmla="*/ 669 h 1338"/>
                <a:gd name="T24" fmla="*/ 128 w 399"/>
                <a:gd name="T25" fmla="*/ 664 h 1338"/>
                <a:gd name="T26" fmla="*/ 122 w 399"/>
                <a:gd name="T27" fmla="*/ 653 h 1338"/>
                <a:gd name="T28" fmla="*/ 106 w 399"/>
                <a:gd name="T29" fmla="*/ 636 h 1338"/>
                <a:gd name="T30" fmla="*/ 113 w 399"/>
                <a:gd name="T31" fmla="*/ 630 h 1338"/>
                <a:gd name="T32" fmla="*/ 153 w 399"/>
                <a:gd name="T33" fmla="*/ 643 h 1338"/>
                <a:gd name="T34" fmla="*/ 156 w 399"/>
                <a:gd name="T35" fmla="*/ 634 h 1338"/>
                <a:gd name="T36" fmla="*/ 153 w 399"/>
                <a:gd name="T37" fmla="*/ 625 h 1338"/>
                <a:gd name="T38" fmla="*/ 140 w 399"/>
                <a:gd name="T39" fmla="*/ 613 h 1338"/>
                <a:gd name="T40" fmla="*/ 154 w 399"/>
                <a:gd name="T41" fmla="*/ 549 h 1338"/>
                <a:gd name="T42" fmla="*/ 168 w 399"/>
                <a:gd name="T43" fmla="*/ 366 h 1338"/>
                <a:gd name="T44" fmla="*/ 174 w 399"/>
                <a:gd name="T45" fmla="*/ 331 h 1338"/>
                <a:gd name="T46" fmla="*/ 163 w 399"/>
                <a:gd name="T47" fmla="*/ 259 h 1338"/>
                <a:gd name="T48" fmla="*/ 172 w 399"/>
                <a:gd name="T49" fmla="*/ 258 h 1338"/>
                <a:gd name="T50" fmla="*/ 179 w 399"/>
                <a:gd name="T51" fmla="*/ 254 h 1338"/>
                <a:gd name="T52" fmla="*/ 188 w 399"/>
                <a:gd name="T53" fmla="*/ 250 h 1338"/>
                <a:gd name="T54" fmla="*/ 193 w 399"/>
                <a:gd name="T55" fmla="*/ 244 h 1338"/>
                <a:gd name="T56" fmla="*/ 200 w 399"/>
                <a:gd name="T57" fmla="*/ 235 h 1338"/>
                <a:gd name="T58" fmla="*/ 194 w 399"/>
                <a:gd name="T59" fmla="*/ 198 h 1338"/>
                <a:gd name="T60" fmla="*/ 146 w 399"/>
                <a:gd name="T61" fmla="*/ 114 h 1338"/>
                <a:gd name="T62" fmla="*/ 128 w 399"/>
                <a:gd name="T63" fmla="*/ 90 h 1338"/>
                <a:gd name="T64" fmla="*/ 149 w 399"/>
                <a:gd name="T65" fmla="*/ 75 h 1338"/>
                <a:gd name="T66" fmla="*/ 151 w 399"/>
                <a:gd name="T67" fmla="*/ 71 h 1338"/>
                <a:gd name="T68" fmla="*/ 157 w 399"/>
                <a:gd name="T69" fmla="*/ 64 h 1338"/>
                <a:gd name="T70" fmla="*/ 156 w 399"/>
                <a:gd name="T71" fmla="*/ 45 h 1338"/>
                <a:gd name="T72" fmla="*/ 159 w 399"/>
                <a:gd name="T73" fmla="*/ 23 h 13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38"/>
                <a:gd name="T113" fmla="*/ 399 w 399"/>
                <a:gd name="T114" fmla="*/ 1338 h 13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38">
                  <a:moveTo>
                    <a:pt x="300" y="17"/>
                  </a:moveTo>
                  <a:lnTo>
                    <a:pt x="251" y="0"/>
                  </a:lnTo>
                  <a:lnTo>
                    <a:pt x="199" y="9"/>
                  </a:lnTo>
                  <a:lnTo>
                    <a:pt x="163" y="42"/>
                  </a:lnTo>
                  <a:lnTo>
                    <a:pt x="150" y="84"/>
                  </a:lnTo>
                  <a:lnTo>
                    <a:pt x="162" y="133"/>
                  </a:lnTo>
                  <a:lnTo>
                    <a:pt x="144" y="162"/>
                  </a:lnTo>
                  <a:lnTo>
                    <a:pt x="119" y="175"/>
                  </a:lnTo>
                  <a:lnTo>
                    <a:pt x="48" y="204"/>
                  </a:lnTo>
                  <a:lnTo>
                    <a:pt x="29" y="224"/>
                  </a:lnTo>
                  <a:lnTo>
                    <a:pt x="0" y="438"/>
                  </a:lnTo>
                  <a:lnTo>
                    <a:pt x="11" y="483"/>
                  </a:lnTo>
                  <a:lnTo>
                    <a:pt x="85" y="501"/>
                  </a:lnTo>
                  <a:lnTo>
                    <a:pt x="74" y="703"/>
                  </a:lnTo>
                  <a:lnTo>
                    <a:pt x="124" y="722"/>
                  </a:lnTo>
                  <a:lnTo>
                    <a:pt x="138" y="871"/>
                  </a:lnTo>
                  <a:lnTo>
                    <a:pt x="127" y="1129"/>
                  </a:lnTo>
                  <a:lnTo>
                    <a:pt x="124" y="1272"/>
                  </a:lnTo>
                  <a:lnTo>
                    <a:pt x="136" y="1277"/>
                  </a:lnTo>
                  <a:lnTo>
                    <a:pt x="136" y="1289"/>
                  </a:lnTo>
                  <a:lnTo>
                    <a:pt x="176" y="1314"/>
                  </a:lnTo>
                  <a:lnTo>
                    <a:pt x="199" y="1332"/>
                  </a:lnTo>
                  <a:lnTo>
                    <a:pt x="214" y="1338"/>
                  </a:lnTo>
                  <a:lnTo>
                    <a:pt x="233" y="1338"/>
                  </a:lnTo>
                  <a:lnTo>
                    <a:pt x="252" y="1333"/>
                  </a:lnTo>
                  <a:lnTo>
                    <a:pt x="256" y="1327"/>
                  </a:lnTo>
                  <a:lnTo>
                    <a:pt x="252" y="1317"/>
                  </a:lnTo>
                  <a:lnTo>
                    <a:pt x="243" y="1305"/>
                  </a:lnTo>
                  <a:lnTo>
                    <a:pt x="231" y="1287"/>
                  </a:lnTo>
                  <a:lnTo>
                    <a:pt x="212" y="1272"/>
                  </a:lnTo>
                  <a:lnTo>
                    <a:pt x="226" y="1277"/>
                  </a:lnTo>
                  <a:lnTo>
                    <a:pt x="226" y="1259"/>
                  </a:lnTo>
                  <a:lnTo>
                    <a:pt x="282" y="1285"/>
                  </a:lnTo>
                  <a:lnTo>
                    <a:pt x="305" y="1285"/>
                  </a:lnTo>
                  <a:lnTo>
                    <a:pt x="311" y="1277"/>
                  </a:lnTo>
                  <a:lnTo>
                    <a:pt x="311" y="1268"/>
                  </a:lnTo>
                  <a:lnTo>
                    <a:pt x="309" y="1261"/>
                  </a:lnTo>
                  <a:lnTo>
                    <a:pt x="305" y="1250"/>
                  </a:lnTo>
                  <a:lnTo>
                    <a:pt x="291" y="1238"/>
                  </a:lnTo>
                  <a:lnTo>
                    <a:pt x="280" y="1226"/>
                  </a:lnTo>
                  <a:lnTo>
                    <a:pt x="294" y="1224"/>
                  </a:lnTo>
                  <a:lnTo>
                    <a:pt x="307" y="1098"/>
                  </a:lnTo>
                  <a:lnTo>
                    <a:pt x="312" y="896"/>
                  </a:lnTo>
                  <a:lnTo>
                    <a:pt x="335" y="732"/>
                  </a:lnTo>
                  <a:lnTo>
                    <a:pt x="342" y="686"/>
                  </a:lnTo>
                  <a:lnTo>
                    <a:pt x="348" y="662"/>
                  </a:lnTo>
                  <a:lnTo>
                    <a:pt x="331" y="562"/>
                  </a:lnTo>
                  <a:lnTo>
                    <a:pt x="325" y="517"/>
                  </a:lnTo>
                  <a:lnTo>
                    <a:pt x="337" y="522"/>
                  </a:lnTo>
                  <a:lnTo>
                    <a:pt x="343" y="516"/>
                  </a:lnTo>
                  <a:lnTo>
                    <a:pt x="348" y="516"/>
                  </a:lnTo>
                  <a:lnTo>
                    <a:pt x="358" y="509"/>
                  </a:lnTo>
                  <a:lnTo>
                    <a:pt x="370" y="511"/>
                  </a:lnTo>
                  <a:lnTo>
                    <a:pt x="375" y="501"/>
                  </a:lnTo>
                  <a:lnTo>
                    <a:pt x="381" y="498"/>
                  </a:lnTo>
                  <a:lnTo>
                    <a:pt x="385" y="489"/>
                  </a:lnTo>
                  <a:lnTo>
                    <a:pt x="394" y="483"/>
                  </a:lnTo>
                  <a:lnTo>
                    <a:pt x="399" y="471"/>
                  </a:lnTo>
                  <a:lnTo>
                    <a:pt x="379" y="427"/>
                  </a:lnTo>
                  <a:lnTo>
                    <a:pt x="388" y="397"/>
                  </a:lnTo>
                  <a:lnTo>
                    <a:pt x="349" y="427"/>
                  </a:lnTo>
                  <a:lnTo>
                    <a:pt x="292" y="229"/>
                  </a:lnTo>
                  <a:lnTo>
                    <a:pt x="247" y="190"/>
                  </a:lnTo>
                  <a:lnTo>
                    <a:pt x="256" y="181"/>
                  </a:lnTo>
                  <a:lnTo>
                    <a:pt x="294" y="175"/>
                  </a:lnTo>
                  <a:lnTo>
                    <a:pt x="298" y="149"/>
                  </a:lnTo>
                  <a:lnTo>
                    <a:pt x="287" y="143"/>
                  </a:lnTo>
                  <a:lnTo>
                    <a:pt x="301" y="142"/>
                  </a:lnTo>
                  <a:lnTo>
                    <a:pt x="300" y="133"/>
                  </a:lnTo>
                  <a:lnTo>
                    <a:pt x="314" y="128"/>
                  </a:lnTo>
                  <a:lnTo>
                    <a:pt x="303" y="95"/>
                  </a:lnTo>
                  <a:lnTo>
                    <a:pt x="312" y="91"/>
                  </a:lnTo>
                  <a:lnTo>
                    <a:pt x="307" y="47"/>
                  </a:lnTo>
                  <a:lnTo>
                    <a:pt x="317" y="47"/>
                  </a:lnTo>
                  <a:lnTo>
                    <a:pt x="300" y="17"/>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88" name="Freeform 156"/>
            <p:cNvSpPr>
              <a:spLocks/>
            </p:cNvSpPr>
            <p:nvPr/>
          </p:nvSpPr>
          <p:spPr bwMode="auto">
            <a:xfrm>
              <a:off x="4117" y="1578"/>
              <a:ext cx="149" cy="639"/>
            </a:xfrm>
            <a:custGeom>
              <a:avLst/>
              <a:gdLst>
                <a:gd name="T0" fmla="*/ 114 w 298"/>
                <a:gd name="T1" fmla="*/ 13 h 1277"/>
                <a:gd name="T2" fmla="*/ 114 w 298"/>
                <a:gd name="T3" fmla="*/ 29 h 1277"/>
                <a:gd name="T4" fmla="*/ 111 w 298"/>
                <a:gd name="T5" fmla="*/ 33 h 1277"/>
                <a:gd name="T6" fmla="*/ 118 w 298"/>
                <a:gd name="T7" fmla="*/ 47 h 1277"/>
                <a:gd name="T8" fmla="*/ 114 w 298"/>
                <a:gd name="T9" fmla="*/ 50 h 1277"/>
                <a:gd name="T10" fmla="*/ 115 w 298"/>
                <a:gd name="T11" fmla="*/ 55 h 1277"/>
                <a:gd name="T12" fmla="*/ 111 w 298"/>
                <a:gd name="T13" fmla="*/ 72 h 1277"/>
                <a:gd name="T14" fmla="*/ 111 w 298"/>
                <a:gd name="T15" fmla="*/ 76 h 1277"/>
                <a:gd name="T16" fmla="*/ 137 w 298"/>
                <a:gd name="T17" fmla="*/ 93 h 1277"/>
                <a:gd name="T18" fmla="*/ 149 w 298"/>
                <a:gd name="T19" fmla="*/ 225 h 1277"/>
                <a:gd name="T20" fmla="*/ 133 w 298"/>
                <a:gd name="T21" fmla="*/ 248 h 1277"/>
                <a:gd name="T22" fmla="*/ 139 w 298"/>
                <a:gd name="T23" fmla="*/ 319 h 1277"/>
                <a:gd name="T24" fmla="*/ 129 w 298"/>
                <a:gd name="T25" fmla="*/ 327 h 1277"/>
                <a:gd name="T26" fmla="*/ 124 w 298"/>
                <a:gd name="T27" fmla="*/ 439 h 1277"/>
                <a:gd name="T28" fmla="*/ 116 w 298"/>
                <a:gd name="T29" fmla="*/ 552 h 1277"/>
                <a:gd name="T30" fmla="*/ 119 w 298"/>
                <a:gd name="T31" fmla="*/ 558 h 1277"/>
                <a:gd name="T32" fmla="*/ 146 w 298"/>
                <a:gd name="T33" fmla="*/ 580 h 1277"/>
                <a:gd name="T34" fmla="*/ 143 w 298"/>
                <a:gd name="T35" fmla="*/ 584 h 1277"/>
                <a:gd name="T36" fmla="*/ 133 w 298"/>
                <a:gd name="T37" fmla="*/ 588 h 1277"/>
                <a:gd name="T38" fmla="*/ 117 w 298"/>
                <a:gd name="T39" fmla="*/ 584 h 1277"/>
                <a:gd name="T40" fmla="*/ 102 w 298"/>
                <a:gd name="T41" fmla="*/ 576 h 1277"/>
                <a:gd name="T42" fmla="*/ 90 w 298"/>
                <a:gd name="T43" fmla="*/ 571 h 1277"/>
                <a:gd name="T44" fmla="*/ 90 w 298"/>
                <a:gd name="T45" fmla="*/ 590 h 1277"/>
                <a:gd name="T46" fmla="*/ 85 w 298"/>
                <a:gd name="T47" fmla="*/ 591 h 1277"/>
                <a:gd name="T48" fmla="*/ 93 w 298"/>
                <a:gd name="T49" fmla="*/ 608 h 1277"/>
                <a:gd name="T50" fmla="*/ 90 w 298"/>
                <a:gd name="T51" fmla="*/ 635 h 1277"/>
                <a:gd name="T52" fmla="*/ 80 w 298"/>
                <a:gd name="T53" fmla="*/ 639 h 1277"/>
                <a:gd name="T54" fmla="*/ 65 w 298"/>
                <a:gd name="T55" fmla="*/ 616 h 1277"/>
                <a:gd name="T56" fmla="*/ 65 w 298"/>
                <a:gd name="T57" fmla="*/ 600 h 1277"/>
                <a:gd name="T58" fmla="*/ 59 w 298"/>
                <a:gd name="T59" fmla="*/ 598 h 1277"/>
                <a:gd name="T60" fmla="*/ 53 w 298"/>
                <a:gd name="T61" fmla="*/ 453 h 1277"/>
                <a:gd name="T62" fmla="*/ 59 w 298"/>
                <a:gd name="T63" fmla="*/ 438 h 1277"/>
                <a:gd name="T64" fmla="*/ 42 w 298"/>
                <a:gd name="T65" fmla="*/ 341 h 1277"/>
                <a:gd name="T66" fmla="*/ 32 w 298"/>
                <a:gd name="T67" fmla="*/ 337 h 1277"/>
                <a:gd name="T68" fmla="*/ 27 w 298"/>
                <a:gd name="T69" fmla="*/ 236 h 1277"/>
                <a:gd name="T70" fmla="*/ 0 w 298"/>
                <a:gd name="T71" fmla="*/ 224 h 1277"/>
                <a:gd name="T72" fmla="*/ 12 w 298"/>
                <a:gd name="T73" fmla="*/ 115 h 1277"/>
                <a:gd name="T74" fmla="*/ 54 w 298"/>
                <a:gd name="T75" fmla="*/ 85 h 1277"/>
                <a:gd name="T76" fmla="*/ 65 w 298"/>
                <a:gd name="T77" fmla="*/ 75 h 1277"/>
                <a:gd name="T78" fmla="*/ 66 w 298"/>
                <a:gd name="T79" fmla="*/ 65 h 1277"/>
                <a:gd name="T80" fmla="*/ 61 w 298"/>
                <a:gd name="T81" fmla="*/ 58 h 1277"/>
                <a:gd name="T82" fmla="*/ 56 w 298"/>
                <a:gd name="T83" fmla="*/ 51 h 1277"/>
                <a:gd name="T84" fmla="*/ 52 w 298"/>
                <a:gd name="T85" fmla="*/ 44 h 1277"/>
                <a:gd name="T86" fmla="*/ 49 w 298"/>
                <a:gd name="T87" fmla="*/ 36 h 1277"/>
                <a:gd name="T88" fmla="*/ 49 w 298"/>
                <a:gd name="T89" fmla="*/ 28 h 1277"/>
                <a:gd name="T90" fmla="*/ 52 w 298"/>
                <a:gd name="T91" fmla="*/ 21 h 1277"/>
                <a:gd name="T92" fmla="*/ 57 w 298"/>
                <a:gd name="T93" fmla="*/ 12 h 1277"/>
                <a:gd name="T94" fmla="*/ 65 w 298"/>
                <a:gd name="T95" fmla="*/ 5 h 1277"/>
                <a:gd name="T96" fmla="*/ 74 w 298"/>
                <a:gd name="T97" fmla="*/ 2 h 1277"/>
                <a:gd name="T98" fmla="*/ 84 w 298"/>
                <a:gd name="T99" fmla="*/ 0 h 1277"/>
                <a:gd name="T100" fmla="*/ 93 w 298"/>
                <a:gd name="T101" fmla="*/ 2 h 1277"/>
                <a:gd name="T102" fmla="*/ 102 w 298"/>
                <a:gd name="T103" fmla="*/ 5 h 1277"/>
                <a:gd name="T104" fmla="*/ 114 w 298"/>
                <a:gd name="T105" fmla="*/ 13 h 1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8"/>
                <a:gd name="T160" fmla="*/ 0 h 1277"/>
                <a:gd name="T161" fmla="*/ 298 w 298"/>
                <a:gd name="T162" fmla="*/ 1277 h 12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8" h="1277">
                  <a:moveTo>
                    <a:pt x="228" y="25"/>
                  </a:moveTo>
                  <a:lnTo>
                    <a:pt x="228" y="57"/>
                  </a:lnTo>
                  <a:lnTo>
                    <a:pt x="223" y="66"/>
                  </a:lnTo>
                  <a:lnTo>
                    <a:pt x="236" y="93"/>
                  </a:lnTo>
                  <a:lnTo>
                    <a:pt x="228" y="99"/>
                  </a:lnTo>
                  <a:lnTo>
                    <a:pt x="231" y="109"/>
                  </a:lnTo>
                  <a:lnTo>
                    <a:pt x="222" y="144"/>
                  </a:lnTo>
                  <a:lnTo>
                    <a:pt x="222" y="151"/>
                  </a:lnTo>
                  <a:lnTo>
                    <a:pt x="273" y="185"/>
                  </a:lnTo>
                  <a:lnTo>
                    <a:pt x="298" y="449"/>
                  </a:lnTo>
                  <a:lnTo>
                    <a:pt x="266" y="495"/>
                  </a:lnTo>
                  <a:lnTo>
                    <a:pt x="278" y="638"/>
                  </a:lnTo>
                  <a:lnTo>
                    <a:pt x="257" y="654"/>
                  </a:lnTo>
                  <a:lnTo>
                    <a:pt x="249" y="877"/>
                  </a:lnTo>
                  <a:lnTo>
                    <a:pt x="233" y="1104"/>
                  </a:lnTo>
                  <a:lnTo>
                    <a:pt x="238" y="1116"/>
                  </a:lnTo>
                  <a:lnTo>
                    <a:pt x="292" y="1160"/>
                  </a:lnTo>
                  <a:lnTo>
                    <a:pt x="286" y="1167"/>
                  </a:lnTo>
                  <a:lnTo>
                    <a:pt x="266" y="1175"/>
                  </a:lnTo>
                  <a:lnTo>
                    <a:pt x="235" y="1167"/>
                  </a:lnTo>
                  <a:lnTo>
                    <a:pt x="205" y="1151"/>
                  </a:lnTo>
                  <a:lnTo>
                    <a:pt x="181" y="1142"/>
                  </a:lnTo>
                  <a:lnTo>
                    <a:pt x="181" y="1180"/>
                  </a:lnTo>
                  <a:lnTo>
                    <a:pt x="171" y="1181"/>
                  </a:lnTo>
                  <a:lnTo>
                    <a:pt x="187" y="1216"/>
                  </a:lnTo>
                  <a:lnTo>
                    <a:pt x="180" y="1269"/>
                  </a:lnTo>
                  <a:lnTo>
                    <a:pt x="161" y="1277"/>
                  </a:lnTo>
                  <a:lnTo>
                    <a:pt x="129" y="1232"/>
                  </a:lnTo>
                  <a:lnTo>
                    <a:pt x="129" y="1200"/>
                  </a:lnTo>
                  <a:lnTo>
                    <a:pt x="118" y="1195"/>
                  </a:lnTo>
                  <a:lnTo>
                    <a:pt x="107" y="905"/>
                  </a:lnTo>
                  <a:lnTo>
                    <a:pt x="118" y="876"/>
                  </a:lnTo>
                  <a:lnTo>
                    <a:pt x="84" y="681"/>
                  </a:lnTo>
                  <a:lnTo>
                    <a:pt x="64" y="673"/>
                  </a:lnTo>
                  <a:lnTo>
                    <a:pt x="55" y="472"/>
                  </a:lnTo>
                  <a:lnTo>
                    <a:pt x="0" y="448"/>
                  </a:lnTo>
                  <a:lnTo>
                    <a:pt x="24" y="229"/>
                  </a:lnTo>
                  <a:lnTo>
                    <a:pt x="108" y="169"/>
                  </a:lnTo>
                  <a:lnTo>
                    <a:pt x="130" y="150"/>
                  </a:lnTo>
                  <a:lnTo>
                    <a:pt x="131" y="129"/>
                  </a:lnTo>
                  <a:lnTo>
                    <a:pt x="122" y="115"/>
                  </a:lnTo>
                  <a:lnTo>
                    <a:pt x="113" y="102"/>
                  </a:lnTo>
                  <a:lnTo>
                    <a:pt x="104" y="87"/>
                  </a:lnTo>
                  <a:lnTo>
                    <a:pt x="99" y="71"/>
                  </a:lnTo>
                  <a:lnTo>
                    <a:pt x="99" y="56"/>
                  </a:lnTo>
                  <a:lnTo>
                    <a:pt x="104" y="41"/>
                  </a:lnTo>
                  <a:lnTo>
                    <a:pt x="115" y="23"/>
                  </a:lnTo>
                  <a:lnTo>
                    <a:pt x="130" y="10"/>
                  </a:lnTo>
                  <a:lnTo>
                    <a:pt x="148" y="3"/>
                  </a:lnTo>
                  <a:lnTo>
                    <a:pt x="168" y="0"/>
                  </a:lnTo>
                  <a:lnTo>
                    <a:pt x="187" y="4"/>
                  </a:lnTo>
                  <a:lnTo>
                    <a:pt x="205" y="9"/>
                  </a:lnTo>
                  <a:lnTo>
                    <a:pt x="228" y="25"/>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89" name="Freeform 157"/>
            <p:cNvSpPr>
              <a:spLocks/>
            </p:cNvSpPr>
            <p:nvPr/>
          </p:nvSpPr>
          <p:spPr bwMode="auto">
            <a:xfrm>
              <a:off x="3791" y="1572"/>
              <a:ext cx="176" cy="581"/>
            </a:xfrm>
            <a:custGeom>
              <a:avLst/>
              <a:gdLst>
                <a:gd name="T0" fmla="*/ 108 w 353"/>
                <a:gd name="T1" fmla="*/ 7 h 1162"/>
                <a:gd name="T2" fmla="*/ 142 w 353"/>
                <a:gd name="T3" fmla="*/ 0 h 1162"/>
                <a:gd name="T4" fmla="*/ 155 w 353"/>
                <a:gd name="T5" fmla="*/ 14 h 1162"/>
                <a:gd name="T6" fmla="*/ 161 w 353"/>
                <a:gd name="T7" fmla="*/ 9 h 1162"/>
                <a:gd name="T8" fmla="*/ 171 w 353"/>
                <a:gd name="T9" fmla="*/ 35 h 1162"/>
                <a:gd name="T10" fmla="*/ 152 w 353"/>
                <a:gd name="T11" fmla="*/ 51 h 1162"/>
                <a:gd name="T12" fmla="*/ 150 w 353"/>
                <a:gd name="T13" fmla="*/ 65 h 1162"/>
                <a:gd name="T14" fmla="*/ 146 w 353"/>
                <a:gd name="T15" fmla="*/ 66 h 1162"/>
                <a:gd name="T16" fmla="*/ 142 w 353"/>
                <a:gd name="T17" fmla="*/ 79 h 1162"/>
                <a:gd name="T18" fmla="*/ 129 w 353"/>
                <a:gd name="T19" fmla="*/ 81 h 1162"/>
                <a:gd name="T20" fmla="*/ 129 w 353"/>
                <a:gd name="T21" fmla="*/ 86 h 1162"/>
                <a:gd name="T22" fmla="*/ 152 w 353"/>
                <a:gd name="T23" fmla="*/ 104 h 1162"/>
                <a:gd name="T24" fmla="*/ 171 w 353"/>
                <a:gd name="T25" fmla="*/ 188 h 1162"/>
                <a:gd name="T26" fmla="*/ 155 w 353"/>
                <a:gd name="T27" fmla="*/ 209 h 1162"/>
                <a:gd name="T28" fmla="*/ 155 w 353"/>
                <a:gd name="T29" fmla="*/ 361 h 1162"/>
                <a:gd name="T30" fmla="*/ 137 w 353"/>
                <a:gd name="T31" fmla="*/ 368 h 1162"/>
                <a:gd name="T32" fmla="*/ 134 w 353"/>
                <a:gd name="T33" fmla="*/ 392 h 1162"/>
                <a:gd name="T34" fmla="*/ 127 w 353"/>
                <a:gd name="T35" fmla="*/ 456 h 1162"/>
                <a:gd name="T36" fmla="*/ 127 w 353"/>
                <a:gd name="T37" fmla="*/ 491 h 1162"/>
                <a:gd name="T38" fmla="*/ 155 w 353"/>
                <a:gd name="T39" fmla="*/ 513 h 1162"/>
                <a:gd name="T40" fmla="*/ 176 w 353"/>
                <a:gd name="T41" fmla="*/ 524 h 1162"/>
                <a:gd name="T42" fmla="*/ 176 w 353"/>
                <a:gd name="T43" fmla="*/ 531 h 1162"/>
                <a:gd name="T44" fmla="*/ 132 w 353"/>
                <a:gd name="T45" fmla="*/ 520 h 1162"/>
                <a:gd name="T46" fmla="*/ 127 w 353"/>
                <a:gd name="T47" fmla="*/ 513 h 1162"/>
                <a:gd name="T48" fmla="*/ 122 w 353"/>
                <a:gd name="T49" fmla="*/ 520 h 1162"/>
                <a:gd name="T50" fmla="*/ 117 w 353"/>
                <a:gd name="T51" fmla="*/ 520 h 1162"/>
                <a:gd name="T52" fmla="*/ 112 w 353"/>
                <a:gd name="T53" fmla="*/ 496 h 1162"/>
                <a:gd name="T54" fmla="*/ 108 w 353"/>
                <a:gd name="T55" fmla="*/ 385 h 1162"/>
                <a:gd name="T56" fmla="*/ 98 w 353"/>
                <a:gd name="T57" fmla="*/ 385 h 1162"/>
                <a:gd name="T58" fmla="*/ 74 w 353"/>
                <a:gd name="T59" fmla="*/ 483 h 1162"/>
                <a:gd name="T60" fmla="*/ 74 w 353"/>
                <a:gd name="T61" fmla="*/ 544 h 1162"/>
                <a:gd name="T62" fmla="*/ 64 w 353"/>
                <a:gd name="T63" fmla="*/ 574 h 1162"/>
                <a:gd name="T64" fmla="*/ 54 w 353"/>
                <a:gd name="T65" fmla="*/ 581 h 1162"/>
                <a:gd name="T66" fmla="*/ 49 w 353"/>
                <a:gd name="T67" fmla="*/ 565 h 1162"/>
                <a:gd name="T68" fmla="*/ 55 w 353"/>
                <a:gd name="T69" fmla="*/ 548 h 1162"/>
                <a:gd name="T70" fmla="*/ 64 w 353"/>
                <a:gd name="T71" fmla="*/ 509 h 1162"/>
                <a:gd name="T72" fmla="*/ 65 w 353"/>
                <a:gd name="T73" fmla="*/ 370 h 1162"/>
                <a:gd name="T74" fmla="*/ 73 w 353"/>
                <a:gd name="T75" fmla="*/ 233 h 1162"/>
                <a:gd name="T76" fmla="*/ 58 w 353"/>
                <a:gd name="T77" fmla="*/ 222 h 1162"/>
                <a:gd name="T78" fmla="*/ 58 w 353"/>
                <a:gd name="T79" fmla="*/ 202 h 1162"/>
                <a:gd name="T80" fmla="*/ 58 w 353"/>
                <a:gd name="T81" fmla="*/ 165 h 1162"/>
                <a:gd name="T82" fmla="*/ 39 w 353"/>
                <a:gd name="T83" fmla="*/ 175 h 1162"/>
                <a:gd name="T84" fmla="*/ 55 w 353"/>
                <a:gd name="T85" fmla="*/ 198 h 1162"/>
                <a:gd name="T86" fmla="*/ 55 w 353"/>
                <a:gd name="T87" fmla="*/ 219 h 1162"/>
                <a:gd name="T88" fmla="*/ 38 w 353"/>
                <a:gd name="T89" fmla="*/ 206 h 1162"/>
                <a:gd name="T90" fmla="*/ 28 w 353"/>
                <a:gd name="T91" fmla="*/ 193 h 1162"/>
                <a:gd name="T92" fmla="*/ 19 w 353"/>
                <a:gd name="T93" fmla="*/ 196 h 1162"/>
                <a:gd name="T94" fmla="*/ 0 w 353"/>
                <a:gd name="T95" fmla="*/ 173 h 1162"/>
                <a:gd name="T96" fmla="*/ 0 w 353"/>
                <a:gd name="T97" fmla="*/ 165 h 1162"/>
                <a:gd name="T98" fmla="*/ 9 w 353"/>
                <a:gd name="T99" fmla="*/ 162 h 1162"/>
                <a:gd name="T100" fmla="*/ 32 w 353"/>
                <a:gd name="T101" fmla="*/ 137 h 1162"/>
                <a:gd name="T102" fmla="*/ 55 w 353"/>
                <a:gd name="T103" fmla="*/ 114 h 1162"/>
                <a:gd name="T104" fmla="*/ 85 w 353"/>
                <a:gd name="T105" fmla="*/ 88 h 1162"/>
                <a:gd name="T106" fmla="*/ 108 w 353"/>
                <a:gd name="T107" fmla="*/ 79 h 1162"/>
                <a:gd name="T108" fmla="*/ 108 w 353"/>
                <a:gd name="T109" fmla="*/ 62 h 1162"/>
                <a:gd name="T110" fmla="*/ 98 w 353"/>
                <a:gd name="T111" fmla="*/ 52 h 1162"/>
                <a:gd name="T112" fmla="*/ 98 w 353"/>
                <a:gd name="T113" fmla="*/ 28 h 1162"/>
                <a:gd name="T114" fmla="*/ 93 w 353"/>
                <a:gd name="T115" fmla="*/ 24 h 1162"/>
                <a:gd name="T116" fmla="*/ 108 w 353"/>
                <a:gd name="T117" fmla="*/ 7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90" name="Freeform 158"/>
            <p:cNvSpPr>
              <a:spLocks/>
            </p:cNvSpPr>
            <p:nvPr/>
          </p:nvSpPr>
          <p:spPr bwMode="auto">
            <a:xfrm>
              <a:off x="3267" y="1586"/>
              <a:ext cx="169" cy="718"/>
            </a:xfrm>
            <a:custGeom>
              <a:avLst/>
              <a:gdLst>
                <a:gd name="T0" fmla="*/ 40 w 338"/>
                <a:gd name="T1" fmla="*/ 14 h 1436"/>
                <a:gd name="T2" fmla="*/ 40 w 338"/>
                <a:gd name="T3" fmla="*/ 32 h 1436"/>
                <a:gd name="T4" fmla="*/ 43 w 338"/>
                <a:gd name="T5" fmla="*/ 37 h 1436"/>
                <a:gd name="T6" fmla="*/ 35 w 338"/>
                <a:gd name="T7" fmla="*/ 52 h 1436"/>
                <a:gd name="T8" fmla="*/ 40 w 338"/>
                <a:gd name="T9" fmla="*/ 55 h 1436"/>
                <a:gd name="T10" fmla="*/ 39 w 338"/>
                <a:gd name="T11" fmla="*/ 61 h 1436"/>
                <a:gd name="T12" fmla="*/ 43 w 338"/>
                <a:gd name="T13" fmla="*/ 81 h 1436"/>
                <a:gd name="T14" fmla="*/ 43 w 338"/>
                <a:gd name="T15" fmla="*/ 85 h 1436"/>
                <a:gd name="T16" fmla="*/ 14 w 338"/>
                <a:gd name="T17" fmla="*/ 104 h 1436"/>
                <a:gd name="T18" fmla="*/ 0 w 338"/>
                <a:gd name="T19" fmla="*/ 253 h 1436"/>
                <a:gd name="T20" fmla="*/ 18 w 338"/>
                <a:gd name="T21" fmla="*/ 278 h 1436"/>
                <a:gd name="T22" fmla="*/ 11 w 338"/>
                <a:gd name="T23" fmla="*/ 359 h 1436"/>
                <a:gd name="T24" fmla="*/ 23 w 338"/>
                <a:gd name="T25" fmla="*/ 368 h 1436"/>
                <a:gd name="T26" fmla="*/ 28 w 338"/>
                <a:gd name="T27" fmla="*/ 493 h 1436"/>
                <a:gd name="T28" fmla="*/ 37 w 338"/>
                <a:gd name="T29" fmla="*/ 621 h 1436"/>
                <a:gd name="T30" fmla="*/ 34 w 338"/>
                <a:gd name="T31" fmla="*/ 629 h 1436"/>
                <a:gd name="T32" fmla="*/ 3 w 338"/>
                <a:gd name="T33" fmla="*/ 653 h 1436"/>
                <a:gd name="T34" fmla="*/ 7 w 338"/>
                <a:gd name="T35" fmla="*/ 657 h 1436"/>
                <a:gd name="T36" fmla="*/ 18 w 338"/>
                <a:gd name="T37" fmla="*/ 661 h 1436"/>
                <a:gd name="T38" fmla="*/ 36 w 338"/>
                <a:gd name="T39" fmla="*/ 657 h 1436"/>
                <a:gd name="T40" fmla="*/ 52 w 338"/>
                <a:gd name="T41" fmla="*/ 648 h 1436"/>
                <a:gd name="T42" fmla="*/ 67 w 338"/>
                <a:gd name="T43" fmla="*/ 643 h 1436"/>
                <a:gd name="T44" fmla="*/ 67 w 338"/>
                <a:gd name="T45" fmla="*/ 664 h 1436"/>
                <a:gd name="T46" fmla="*/ 72 w 338"/>
                <a:gd name="T47" fmla="*/ 665 h 1436"/>
                <a:gd name="T48" fmla="*/ 62 w 338"/>
                <a:gd name="T49" fmla="*/ 684 h 1436"/>
                <a:gd name="T50" fmla="*/ 67 w 338"/>
                <a:gd name="T51" fmla="*/ 714 h 1436"/>
                <a:gd name="T52" fmla="*/ 78 w 338"/>
                <a:gd name="T53" fmla="*/ 718 h 1436"/>
                <a:gd name="T54" fmla="*/ 96 w 338"/>
                <a:gd name="T55" fmla="*/ 693 h 1436"/>
                <a:gd name="T56" fmla="*/ 96 w 338"/>
                <a:gd name="T57" fmla="*/ 676 h 1436"/>
                <a:gd name="T58" fmla="*/ 102 w 338"/>
                <a:gd name="T59" fmla="*/ 672 h 1436"/>
                <a:gd name="T60" fmla="*/ 108 w 338"/>
                <a:gd name="T61" fmla="*/ 509 h 1436"/>
                <a:gd name="T62" fmla="*/ 102 w 338"/>
                <a:gd name="T63" fmla="*/ 492 h 1436"/>
                <a:gd name="T64" fmla="*/ 121 w 338"/>
                <a:gd name="T65" fmla="*/ 383 h 1436"/>
                <a:gd name="T66" fmla="*/ 134 w 338"/>
                <a:gd name="T67" fmla="*/ 379 h 1436"/>
                <a:gd name="T68" fmla="*/ 139 w 338"/>
                <a:gd name="T69" fmla="*/ 266 h 1436"/>
                <a:gd name="T70" fmla="*/ 169 w 338"/>
                <a:gd name="T71" fmla="*/ 252 h 1436"/>
                <a:gd name="T72" fmla="*/ 156 w 338"/>
                <a:gd name="T73" fmla="*/ 129 h 1436"/>
                <a:gd name="T74" fmla="*/ 108 w 338"/>
                <a:gd name="T75" fmla="*/ 95 h 1436"/>
                <a:gd name="T76" fmla="*/ 96 w 338"/>
                <a:gd name="T77" fmla="*/ 84 h 1436"/>
                <a:gd name="T78" fmla="*/ 94 w 338"/>
                <a:gd name="T79" fmla="*/ 72 h 1436"/>
                <a:gd name="T80" fmla="*/ 99 w 338"/>
                <a:gd name="T81" fmla="*/ 65 h 1436"/>
                <a:gd name="T82" fmla="*/ 104 w 338"/>
                <a:gd name="T83" fmla="*/ 57 h 1436"/>
                <a:gd name="T84" fmla="*/ 110 w 338"/>
                <a:gd name="T85" fmla="*/ 48 h 1436"/>
                <a:gd name="T86" fmla="*/ 113 w 338"/>
                <a:gd name="T87" fmla="*/ 40 h 1436"/>
                <a:gd name="T88" fmla="*/ 113 w 338"/>
                <a:gd name="T89" fmla="*/ 31 h 1436"/>
                <a:gd name="T90" fmla="*/ 110 w 338"/>
                <a:gd name="T91" fmla="*/ 23 h 1436"/>
                <a:gd name="T92" fmla="*/ 104 w 338"/>
                <a:gd name="T93" fmla="*/ 13 h 1436"/>
                <a:gd name="T94" fmla="*/ 96 w 338"/>
                <a:gd name="T95" fmla="*/ 6 h 1436"/>
                <a:gd name="T96" fmla="*/ 85 w 338"/>
                <a:gd name="T97" fmla="*/ 1 h 1436"/>
                <a:gd name="T98" fmla="*/ 74 w 338"/>
                <a:gd name="T99" fmla="*/ 0 h 1436"/>
                <a:gd name="T100" fmla="*/ 62 w 338"/>
                <a:gd name="T101" fmla="*/ 2 h 1436"/>
                <a:gd name="T102" fmla="*/ 52 w 338"/>
                <a:gd name="T103" fmla="*/ 5 h 1436"/>
                <a:gd name="T104" fmla="*/ 40 w 338"/>
                <a:gd name="T105" fmla="*/ 14 h 14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8"/>
                <a:gd name="T160" fmla="*/ 0 h 1436"/>
                <a:gd name="T161" fmla="*/ 338 w 338"/>
                <a:gd name="T162" fmla="*/ 1436 h 14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8" h="1436">
                  <a:moveTo>
                    <a:pt x="79" y="28"/>
                  </a:moveTo>
                  <a:lnTo>
                    <a:pt x="79" y="64"/>
                  </a:lnTo>
                  <a:lnTo>
                    <a:pt x="86" y="74"/>
                  </a:lnTo>
                  <a:lnTo>
                    <a:pt x="70" y="105"/>
                  </a:lnTo>
                  <a:lnTo>
                    <a:pt x="79" y="111"/>
                  </a:lnTo>
                  <a:lnTo>
                    <a:pt x="77" y="122"/>
                  </a:lnTo>
                  <a:lnTo>
                    <a:pt x="87" y="162"/>
                  </a:lnTo>
                  <a:lnTo>
                    <a:pt x="87" y="170"/>
                  </a:lnTo>
                  <a:lnTo>
                    <a:pt x="28" y="208"/>
                  </a:lnTo>
                  <a:lnTo>
                    <a:pt x="0" y="506"/>
                  </a:lnTo>
                  <a:lnTo>
                    <a:pt x="36" y="556"/>
                  </a:lnTo>
                  <a:lnTo>
                    <a:pt x="23" y="717"/>
                  </a:lnTo>
                  <a:lnTo>
                    <a:pt x="46" y="736"/>
                  </a:lnTo>
                  <a:lnTo>
                    <a:pt x="56" y="987"/>
                  </a:lnTo>
                  <a:lnTo>
                    <a:pt x="73" y="1241"/>
                  </a:lnTo>
                  <a:lnTo>
                    <a:pt x="68" y="1257"/>
                  </a:lnTo>
                  <a:lnTo>
                    <a:pt x="7" y="1305"/>
                  </a:lnTo>
                  <a:lnTo>
                    <a:pt x="14" y="1314"/>
                  </a:lnTo>
                  <a:lnTo>
                    <a:pt x="36" y="1322"/>
                  </a:lnTo>
                  <a:lnTo>
                    <a:pt x="72" y="1314"/>
                  </a:lnTo>
                  <a:lnTo>
                    <a:pt x="105" y="1295"/>
                  </a:lnTo>
                  <a:lnTo>
                    <a:pt x="133" y="1285"/>
                  </a:lnTo>
                  <a:lnTo>
                    <a:pt x="133" y="1328"/>
                  </a:lnTo>
                  <a:lnTo>
                    <a:pt x="144" y="1329"/>
                  </a:lnTo>
                  <a:lnTo>
                    <a:pt x="125" y="1367"/>
                  </a:lnTo>
                  <a:lnTo>
                    <a:pt x="134" y="1428"/>
                  </a:lnTo>
                  <a:lnTo>
                    <a:pt x="156" y="1436"/>
                  </a:lnTo>
                  <a:lnTo>
                    <a:pt x="193" y="1386"/>
                  </a:lnTo>
                  <a:lnTo>
                    <a:pt x="193" y="1351"/>
                  </a:lnTo>
                  <a:lnTo>
                    <a:pt x="204" y="1344"/>
                  </a:lnTo>
                  <a:lnTo>
                    <a:pt x="217" y="1019"/>
                  </a:lnTo>
                  <a:lnTo>
                    <a:pt x="204" y="985"/>
                  </a:lnTo>
                  <a:lnTo>
                    <a:pt x="243" y="767"/>
                  </a:lnTo>
                  <a:lnTo>
                    <a:pt x="267" y="758"/>
                  </a:lnTo>
                  <a:lnTo>
                    <a:pt x="277" y="531"/>
                  </a:lnTo>
                  <a:lnTo>
                    <a:pt x="338" y="504"/>
                  </a:lnTo>
                  <a:lnTo>
                    <a:pt x="311" y="257"/>
                  </a:lnTo>
                  <a:lnTo>
                    <a:pt x="216" y="190"/>
                  </a:lnTo>
                  <a:lnTo>
                    <a:pt x="192" y="168"/>
                  </a:lnTo>
                  <a:lnTo>
                    <a:pt x="189" y="144"/>
                  </a:lnTo>
                  <a:lnTo>
                    <a:pt x="199" y="129"/>
                  </a:lnTo>
                  <a:lnTo>
                    <a:pt x="209" y="115"/>
                  </a:lnTo>
                  <a:lnTo>
                    <a:pt x="220" y="97"/>
                  </a:lnTo>
                  <a:lnTo>
                    <a:pt x="226" y="80"/>
                  </a:lnTo>
                  <a:lnTo>
                    <a:pt x="226" y="63"/>
                  </a:lnTo>
                  <a:lnTo>
                    <a:pt x="220" y="46"/>
                  </a:lnTo>
                  <a:lnTo>
                    <a:pt x="208" y="26"/>
                  </a:lnTo>
                  <a:lnTo>
                    <a:pt x="192" y="12"/>
                  </a:lnTo>
                  <a:lnTo>
                    <a:pt x="171" y="3"/>
                  </a:lnTo>
                  <a:lnTo>
                    <a:pt x="147" y="0"/>
                  </a:lnTo>
                  <a:lnTo>
                    <a:pt x="125" y="4"/>
                  </a:lnTo>
                  <a:lnTo>
                    <a:pt x="105" y="9"/>
                  </a:lnTo>
                  <a:lnTo>
                    <a:pt x="79" y="28"/>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91" name="Freeform 159"/>
            <p:cNvSpPr>
              <a:spLocks/>
            </p:cNvSpPr>
            <p:nvPr/>
          </p:nvSpPr>
          <p:spPr bwMode="auto">
            <a:xfrm>
              <a:off x="5308" y="1502"/>
              <a:ext cx="178" cy="561"/>
            </a:xfrm>
            <a:custGeom>
              <a:avLst/>
              <a:gdLst>
                <a:gd name="T0" fmla="*/ 112 w 357"/>
                <a:gd name="T1" fmla="*/ 0 h 1123"/>
                <a:gd name="T2" fmla="*/ 72 w 357"/>
                <a:gd name="T3" fmla="*/ 17 h 1123"/>
                <a:gd name="T4" fmla="*/ 72 w 357"/>
                <a:gd name="T5" fmla="*/ 55 h 1123"/>
                <a:gd name="T6" fmla="*/ 52 w 357"/>
                <a:gd name="T7" fmla="*/ 73 h 1123"/>
                <a:gd name="T8" fmla="*/ 12 w 357"/>
                <a:gd name="T9" fmla="*/ 93 h 1123"/>
                <a:gd name="T10" fmla="*/ 5 w 357"/>
                <a:gd name="T11" fmla="*/ 202 h 1123"/>
                <a:gd name="T12" fmla="*/ 33 w 357"/>
                <a:gd name="T13" fmla="*/ 295 h 1123"/>
                <a:gd name="T14" fmla="*/ 61 w 357"/>
                <a:gd name="T15" fmla="*/ 365 h 1123"/>
                <a:gd name="T16" fmla="*/ 55 w 357"/>
                <a:gd name="T17" fmla="*/ 534 h 1123"/>
                <a:gd name="T18" fmla="*/ 61 w 357"/>
                <a:gd name="T19" fmla="*/ 541 h 1123"/>
                <a:gd name="T20" fmla="*/ 89 w 357"/>
                <a:gd name="T21" fmla="*/ 559 h 1123"/>
                <a:gd name="T22" fmla="*/ 104 w 357"/>
                <a:gd name="T23" fmla="*/ 561 h 1123"/>
                <a:gd name="T24" fmla="*/ 114 w 357"/>
                <a:gd name="T25" fmla="*/ 557 h 1123"/>
                <a:gd name="T26" fmla="*/ 109 w 357"/>
                <a:gd name="T27" fmla="*/ 547 h 1123"/>
                <a:gd name="T28" fmla="*/ 95 w 357"/>
                <a:gd name="T29" fmla="*/ 534 h 1123"/>
                <a:gd name="T30" fmla="*/ 100 w 357"/>
                <a:gd name="T31" fmla="*/ 528 h 1123"/>
                <a:gd name="T32" fmla="*/ 136 w 357"/>
                <a:gd name="T33" fmla="*/ 539 h 1123"/>
                <a:gd name="T34" fmla="*/ 139 w 357"/>
                <a:gd name="T35" fmla="*/ 532 h 1123"/>
                <a:gd name="T36" fmla="*/ 136 w 357"/>
                <a:gd name="T37" fmla="*/ 524 h 1123"/>
                <a:gd name="T38" fmla="*/ 125 w 357"/>
                <a:gd name="T39" fmla="*/ 514 h 1123"/>
                <a:gd name="T40" fmla="*/ 137 w 357"/>
                <a:gd name="T41" fmla="*/ 461 h 1123"/>
                <a:gd name="T42" fmla="*/ 150 w 357"/>
                <a:gd name="T43" fmla="*/ 307 h 1123"/>
                <a:gd name="T44" fmla="*/ 156 w 357"/>
                <a:gd name="T45" fmla="*/ 277 h 1123"/>
                <a:gd name="T46" fmla="*/ 145 w 357"/>
                <a:gd name="T47" fmla="*/ 216 h 1123"/>
                <a:gd name="T48" fmla="*/ 153 w 357"/>
                <a:gd name="T49" fmla="*/ 216 h 1123"/>
                <a:gd name="T50" fmla="*/ 160 w 357"/>
                <a:gd name="T51" fmla="*/ 213 h 1123"/>
                <a:gd name="T52" fmla="*/ 167 w 357"/>
                <a:gd name="T53" fmla="*/ 209 h 1123"/>
                <a:gd name="T54" fmla="*/ 172 w 357"/>
                <a:gd name="T55" fmla="*/ 204 h 1123"/>
                <a:gd name="T56" fmla="*/ 178 w 357"/>
                <a:gd name="T57" fmla="*/ 197 h 1123"/>
                <a:gd name="T58" fmla="*/ 173 w 357"/>
                <a:gd name="T59" fmla="*/ 166 h 1123"/>
                <a:gd name="T60" fmla="*/ 130 w 357"/>
                <a:gd name="T61" fmla="*/ 95 h 1123"/>
                <a:gd name="T62" fmla="*/ 114 w 357"/>
                <a:gd name="T63" fmla="*/ 76 h 1123"/>
                <a:gd name="T64" fmla="*/ 133 w 357"/>
                <a:gd name="T65" fmla="*/ 62 h 1123"/>
                <a:gd name="T66" fmla="*/ 134 w 357"/>
                <a:gd name="T67" fmla="*/ 59 h 1123"/>
                <a:gd name="T68" fmla="*/ 140 w 357"/>
                <a:gd name="T69" fmla="*/ 53 h 1123"/>
                <a:gd name="T70" fmla="*/ 139 w 357"/>
                <a:gd name="T71" fmla="*/ 37 h 1123"/>
                <a:gd name="T72" fmla="*/ 142 w 357"/>
                <a:gd name="T73" fmla="*/ 20 h 1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57"/>
                <a:gd name="T112" fmla="*/ 0 h 1123"/>
                <a:gd name="T113" fmla="*/ 357 w 357"/>
                <a:gd name="T114" fmla="*/ 1123 h 1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57" h="1123">
                  <a:moveTo>
                    <a:pt x="267" y="13"/>
                  </a:moveTo>
                  <a:lnTo>
                    <a:pt x="224" y="0"/>
                  </a:lnTo>
                  <a:lnTo>
                    <a:pt x="178" y="7"/>
                  </a:lnTo>
                  <a:lnTo>
                    <a:pt x="145" y="35"/>
                  </a:lnTo>
                  <a:lnTo>
                    <a:pt x="133" y="70"/>
                  </a:lnTo>
                  <a:lnTo>
                    <a:pt x="144" y="111"/>
                  </a:lnTo>
                  <a:lnTo>
                    <a:pt x="128" y="135"/>
                  </a:lnTo>
                  <a:lnTo>
                    <a:pt x="105" y="147"/>
                  </a:lnTo>
                  <a:lnTo>
                    <a:pt x="43" y="171"/>
                  </a:lnTo>
                  <a:lnTo>
                    <a:pt x="25" y="186"/>
                  </a:lnTo>
                  <a:lnTo>
                    <a:pt x="0" y="367"/>
                  </a:lnTo>
                  <a:lnTo>
                    <a:pt x="10" y="404"/>
                  </a:lnTo>
                  <a:lnTo>
                    <a:pt x="76" y="419"/>
                  </a:lnTo>
                  <a:lnTo>
                    <a:pt x="66" y="590"/>
                  </a:lnTo>
                  <a:lnTo>
                    <a:pt x="110" y="606"/>
                  </a:lnTo>
                  <a:lnTo>
                    <a:pt x="122" y="731"/>
                  </a:lnTo>
                  <a:lnTo>
                    <a:pt x="113" y="949"/>
                  </a:lnTo>
                  <a:lnTo>
                    <a:pt x="110" y="1068"/>
                  </a:lnTo>
                  <a:lnTo>
                    <a:pt x="122" y="1072"/>
                  </a:lnTo>
                  <a:lnTo>
                    <a:pt x="122" y="1082"/>
                  </a:lnTo>
                  <a:lnTo>
                    <a:pt x="156" y="1103"/>
                  </a:lnTo>
                  <a:lnTo>
                    <a:pt x="178" y="1118"/>
                  </a:lnTo>
                  <a:lnTo>
                    <a:pt x="191" y="1123"/>
                  </a:lnTo>
                  <a:lnTo>
                    <a:pt x="209" y="1123"/>
                  </a:lnTo>
                  <a:lnTo>
                    <a:pt x="225" y="1119"/>
                  </a:lnTo>
                  <a:lnTo>
                    <a:pt x="229" y="1114"/>
                  </a:lnTo>
                  <a:lnTo>
                    <a:pt x="225" y="1105"/>
                  </a:lnTo>
                  <a:lnTo>
                    <a:pt x="218" y="1095"/>
                  </a:lnTo>
                  <a:lnTo>
                    <a:pt x="206" y="1081"/>
                  </a:lnTo>
                  <a:lnTo>
                    <a:pt x="190" y="1068"/>
                  </a:lnTo>
                  <a:lnTo>
                    <a:pt x="201" y="1072"/>
                  </a:lnTo>
                  <a:lnTo>
                    <a:pt x="201" y="1057"/>
                  </a:lnTo>
                  <a:lnTo>
                    <a:pt x="252" y="1078"/>
                  </a:lnTo>
                  <a:lnTo>
                    <a:pt x="272" y="1078"/>
                  </a:lnTo>
                  <a:lnTo>
                    <a:pt x="279" y="1072"/>
                  </a:lnTo>
                  <a:lnTo>
                    <a:pt x="279" y="1064"/>
                  </a:lnTo>
                  <a:lnTo>
                    <a:pt x="276" y="1058"/>
                  </a:lnTo>
                  <a:lnTo>
                    <a:pt x="272" y="1049"/>
                  </a:lnTo>
                  <a:lnTo>
                    <a:pt x="260" y="1039"/>
                  </a:lnTo>
                  <a:lnTo>
                    <a:pt x="251" y="1029"/>
                  </a:lnTo>
                  <a:lnTo>
                    <a:pt x="263" y="1027"/>
                  </a:lnTo>
                  <a:lnTo>
                    <a:pt x="275" y="922"/>
                  </a:lnTo>
                  <a:lnTo>
                    <a:pt x="279" y="752"/>
                  </a:lnTo>
                  <a:lnTo>
                    <a:pt x="300" y="615"/>
                  </a:lnTo>
                  <a:lnTo>
                    <a:pt x="306" y="576"/>
                  </a:lnTo>
                  <a:lnTo>
                    <a:pt x="312" y="555"/>
                  </a:lnTo>
                  <a:lnTo>
                    <a:pt x="297" y="471"/>
                  </a:lnTo>
                  <a:lnTo>
                    <a:pt x="290" y="433"/>
                  </a:lnTo>
                  <a:lnTo>
                    <a:pt x="300" y="437"/>
                  </a:lnTo>
                  <a:lnTo>
                    <a:pt x="307" y="432"/>
                  </a:lnTo>
                  <a:lnTo>
                    <a:pt x="312" y="432"/>
                  </a:lnTo>
                  <a:lnTo>
                    <a:pt x="321" y="427"/>
                  </a:lnTo>
                  <a:lnTo>
                    <a:pt x="331" y="427"/>
                  </a:lnTo>
                  <a:lnTo>
                    <a:pt x="335" y="419"/>
                  </a:lnTo>
                  <a:lnTo>
                    <a:pt x="341" y="416"/>
                  </a:lnTo>
                  <a:lnTo>
                    <a:pt x="345" y="409"/>
                  </a:lnTo>
                  <a:lnTo>
                    <a:pt x="353" y="404"/>
                  </a:lnTo>
                  <a:lnTo>
                    <a:pt x="357" y="394"/>
                  </a:lnTo>
                  <a:lnTo>
                    <a:pt x="339" y="357"/>
                  </a:lnTo>
                  <a:lnTo>
                    <a:pt x="346" y="332"/>
                  </a:lnTo>
                  <a:lnTo>
                    <a:pt x="312" y="357"/>
                  </a:lnTo>
                  <a:lnTo>
                    <a:pt x="261" y="191"/>
                  </a:lnTo>
                  <a:lnTo>
                    <a:pt x="221" y="159"/>
                  </a:lnTo>
                  <a:lnTo>
                    <a:pt x="229" y="152"/>
                  </a:lnTo>
                  <a:lnTo>
                    <a:pt x="263" y="147"/>
                  </a:lnTo>
                  <a:lnTo>
                    <a:pt x="267" y="125"/>
                  </a:lnTo>
                  <a:lnTo>
                    <a:pt x="256" y="120"/>
                  </a:lnTo>
                  <a:lnTo>
                    <a:pt x="269" y="119"/>
                  </a:lnTo>
                  <a:lnTo>
                    <a:pt x="267" y="111"/>
                  </a:lnTo>
                  <a:lnTo>
                    <a:pt x="280" y="106"/>
                  </a:lnTo>
                  <a:lnTo>
                    <a:pt x="271" y="79"/>
                  </a:lnTo>
                  <a:lnTo>
                    <a:pt x="279" y="75"/>
                  </a:lnTo>
                  <a:lnTo>
                    <a:pt x="275" y="40"/>
                  </a:lnTo>
                  <a:lnTo>
                    <a:pt x="284" y="40"/>
                  </a:lnTo>
                  <a:lnTo>
                    <a:pt x="267" y="13"/>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92" name="Freeform 160"/>
            <p:cNvSpPr>
              <a:spLocks/>
            </p:cNvSpPr>
            <p:nvPr/>
          </p:nvSpPr>
          <p:spPr bwMode="auto">
            <a:xfrm>
              <a:off x="3438" y="1597"/>
              <a:ext cx="159" cy="748"/>
            </a:xfrm>
            <a:custGeom>
              <a:avLst/>
              <a:gdLst>
                <a:gd name="T0" fmla="*/ 103 w 318"/>
                <a:gd name="T1" fmla="*/ 11 h 1496"/>
                <a:gd name="T2" fmla="*/ 66 w 318"/>
                <a:gd name="T3" fmla="*/ 0 h 1496"/>
                <a:gd name="T4" fmla="*/ 39 w 318"/>
                <a:gd name="T5" fmla="*/ 0 h 1496"/>
                <a:gd name="T6" fmla="*/ 13 w 318"/>
                <a:gd name="T7" fmla="*/ 6 h 1496"/>
                <a:gd name="T8" fmla="*/ 4 w 318"/>
                <a:gd name="T9" fmla="*/ 32 h 1496"/>
                <a:gd name="T10" fmla="*/ 4 w 318"/>
                <a:gd name="T11" fmla="*/ 54 h 1496"/>
                <a:gd name="T12" fmla="*/ 18 w 318"/>
                <a:gd name="T13" fmla="*/ 81 h 1496"/>
                <a:gd name="T14" fmla="*/ 28 w 318"/>
                <a:gd name="T15" fmla="*/ 80 h 1496"/>
                <a:gd name="T16" fmla="*/ 13 w 318"/>
                <a:gd name="T17" fmla="*/ 110 h 1496"/>
                <a:gd name="T18" fmla="*/ 0 w 318"/>
                <a:gd name="T19" fmla="*/ 161 h 1496"/>
                <a:gd name="T20" fmla="*/ 0 w 318"/>
                <a:gd name="T21" fmla="*/ 203 h 1496"/>
                <a:gd name="T22" fmla="*/ 4 w 318"/>
                <a:gd name="T23" fmla="*/ 259 h 1496"/>
                <a:gd name="T24" fmla="*/ 13 w 318"/>
                <a:gd name="T25" fmla="*/ 312 h 1496"/>
                <a:gd name="T26" fmla="*/ 32 w 318"/>
                <a:gd name="T27" fmla="*/ 315 h 1496"/>
                <a:gd name="T28" fmla="*/ 32 w 318"/>
                <a:gd name="T29" fmla="*/ 331 h 1496"/>
                <a:gd name="T30" fmla="*/ 41 w 318"/>
                <a:gd name="T31" fmla="*/ 338 h 1496"/>
                <a:gd name="T32" fmla="*/ 41 w 318"/>
                <a:gd name="T33" fmla="*/ 391 h 1496"/>
                <a:gd name="T34" fmla="*/ 51 w 318"/>
                <a:gd name="T35" fmla="*/ 401 h 1496"/>
                <a:gd name="T36" fmla="*/ 51 w 318"/>
                <a:gd name="T37" fmla="*/ 502 h 1496"/>
                <a:gd name="T38" fmla="*/ 51 w 318"/>
                <a:gd name="T39" fmla="*/ 566 h 1496"/>
                <a:gd name="T40" fmla="*/ 37 w 318"/>
                <a:gd name="T41" fmla="*/ 637 h 1496"/>
                <a:gd name="T42" fmla="*/ 31 w 318"/>
                <a:gd name="T43" fmla="*/ 728 h 1496"/>
                <a:gd name="T44" fmla="*/ 47 w 318"/>
                <a:gd name="T45" fmla="*/ 735 h 1496"/>
                <a:gd name="T46" fmla="*/ 47 w 318"/>
                <a:gd name="T47" fmla="*/ 745 h 1496"/>
                <a:gd name="T48" fmla="*/ 75 w 318"/>
                <a:gd name="T49" fmla="*/ 745 h 1496"/>
                <a:gd name="T50" fmla="*/ 79 w 318"/>
                <a:gd name="T51" fmla="*/ 742 h 1496"/>
                <a:gd name="T52" fmla="*/ 89 w 318"/>
                <a:gd name="T53" fmla="*/ 742 h 1496"/>
                <a:gd name="T54" fmla="*/ 90 w 318"/>
                <a:gd name="T55" fmla="*/ 748 h 1496"/>
                <a:gd name="T56" fmla="*/ 109 w 318"/>
                <a:gd name="T57" fmla="*/ 745 h 1496"/>
                <a:gd name="T58" fmla="*/ 151 w 318"/>
                <a:gd name="T59" fmla="*/ 742 h 1496"/>
                <a:gd name="T60" fmla="*/ 151 w 318"/>
                <a:gd name="T61" fmla="*/ 735 h 1496"/>
                <a:gd name="T62" fmla="*/ 113 w 318"/>
                <a:gd name="T63" fmla="*/ 721 h 1496"/>
                <a:gd name="T64" fmla="*/ 113 w 318"/>
                <a:gd name="T65" fmla="*/ 708 h 1496"/>
                <a:gd name="T66" fmla="*/ 146 w 318"/>
                <a:gd name="T67" fmla="*/ 702 h 1496"/>
                <a:gd name="T68" fmla="*/ 146 w 318"/>
                <a:gd name="T69" fmla="*/ 691 h 1496"/>
                <a:gd name="T70" fmla="*/ 122 w 318"/>
                <a:gd name="T71" fmla="*/ 678 h 1496"/>
                <a:gd name="T72" fmla="*/ 122 w 318"/>
                <a:gd name="T73" fmla="*/ 576 h 1496"/>
                <a:gd name="T74" fmla="*/ 132 w 318"/>
                <a:gd name="T75" fmla="*/ 483 h 1496"/>
                <a:gd name="T76" fmla="*/ 128 w 318"/>
                <a:gd name="T77" fmla="*/ 389 h 1496"/>
                <a:gd name="T78" fmla="*/ 127 w 318"/>
                <a:gd name="T79" fmla="*/ 338 h 1496"/>
                <a:gd name="T80" fmla="*/ 132 w 318"/>
                <a:gd name="T81" fmla="*/ 321 h 1496"/>
                <a:gd name="T82" fmla="*/ 132 w 318"/>
                <a:gd name="T83" fmla="*/ 248 h 1496"/>
                <a:gd name="T84" fmla="*/ 159 w 318"/>
                <a:gd name="T85" fmla="*/ 231 h 1496"/>
                <a:gd name="T86" fmla="*/ 159 w 318"/>
                <a:gd name="T87" fmla="*/ 221 h 1496"/>
                <a:gd name="T88" fmla="*/ 99 w 318"/>
                <a:gd name="T89" fmla="*/ 121 h 1496"/>
                <a:gd name="T90" fmla="*/ 70 w 318"/>
                <a:gd name="T91" fmla="*/ 107 h 1496"/>
                <a:gd name="T92" fmla="*/ 74 w 318"/>
                <a:gd name="T93" fmla="*/ 101 h 1496"/>
                <a:gd name="T94" fmla="*/ 93 w 318"/>
                <a:gd name="T95" fmla="*/ 97 h 1496"/>
                <a:gd name="T96" fmla="*/ 93 w 318"/>
                <a:gd name="T97" fmla="*/ 91 h 1496"/>
                <a:gd name="T98" fmla="*/ 99 w 318"/>
                <a:gd name="T99" fmla="*/ 88 h 1496"/>
                <a:gd name="T100" fmla="*/ 99 w 318"/>
                <a:gd name="T101" fmla="*/ 81 h 1496"/>
                <a:gd name="T102" fmla="*/ 103 w 318"/>
                <a:gd name="T103" fmla="*/ 78 h 1496"/>
                <a:gd name="T104" fmla="*/ 99 w 318"/>
                <a:gd name="T105" fmla="*/ 74 h 1496"/>
                <a:gd name="T106" fmla="*/ 102 w 318"/>
                <a:gd name="T107" fmla="*/ 71 h 1496"/>
                <a:gd name="T108" fmla="*/ 93 w 318"/>
                <a:gd name="T109" fmla="*/ 54 h 1496"/>
                <a:gd name="T110" fmla="*/ 99 w 318"/>
                <a:gd name="T111" fmla="*/ 45 h 1496"/>
                <a:gd name="T112" fmla="*/ 93 w 318"/>
                <a:gd name="T113" fmla="*/ 35 h 1496"/>
                <a:gd name="T114" fmla="*/ 102 w 318"/>
                <a:gd name="T115" fmla="*/ 27 h 1496"/>
                <a:gd name="T116" fmla="*/ 103 w 318"/>
                <a:gd name="T117" fmla="*/ 11 h 14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
                <a:gd name="T178" fmla="*/ 0 h 1496"/>
                <a:gd name="T179" fmla="*/ 318 w 318"/>
                <a:gd name="T180" fmla="*/ 1496 h 14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 h="1496">
                  <a:moveTo>
                    <a:pt x="207" y="22"/>
                  </a:moveTo>
                  <a:lnTo>
                    <a:pt x="131" y="0"/>
                  </a:lnTo>
                  <a:lnTo>
                    <a:pt x="77" y="0"/>
                  </a:lnTo>
                  <a:lnTo>
                    <a:pt x="27" y="13"/>
                  </a:lnTo>
                  <a:lnTo>
                    <a:pt x="8" y="64"/>
                  </a:lnTo>
                  <a:lnTo>
                    <a:pt x="8" y="109"/>
                  </a:lnTo>
                  <a:lnTo>
                    <a:pt x="36" y="162"/>
                  </a:lnTo>
                  <a:lnTo>
                    <a:pt x="56" y="160"/>
                  </a:lnTo>
                  <a:lnTo>
                    <a:pt x="27" y="220"/>
                  </a:lnTo>
                  <a:lnTo>
                    <a:pt x="0" y="322"/>
                  </a:lnTo>
                  <a:lnTo>
                    <a:pt x="0" y="407"/>
                  </a:lnTo>
                  <a:lnTo>
                    <a:pt x="8" y="517"/>
                  </a:lnTo>
                  <a:lnTo>
                    <a:pt x="27" y="624"/>
                  </a:lnTo>
                  <a:lnTo>
                    <a:pt x="64" y="629"/>
                  </a:lnTo>
                  <a:lnTo>
                    <a:pt x="64" y="662"/>
                  </a:lnTo>
                  <a:lnTo>
                    <a:pt x="83" y="675"/>
                  </a:lnTo>
                  <a:lnTo>
                    <a:pt x="83" y="783"/>
                  </a:lnTo>
                  <a:lnTo>
                    <a:pt x="103" y="803"/>
                  </a:lnTo>
                  <a:lnTo>
                    <a:pt x="103" y="1004"/>
                  </a:lnTo>
                  <a:lnTo>
                    <a:pt x="103" y="1131"/>
                  </a:lnTo>
                  <a:lnTo>
                    <a:pt x="74" y="1273"/>
                  </a:lnTo>
                  <a:lnTo>
                    <a:pt x="63" y="1456"/>
                  </a:lnTo>
                  <a:lnTo>
                    <a:pt x="94" y="1469"/>
                  </a:lnTo>
                  <a:lnTo>
                    <a:pt x="94" y="1490"/>
                  </a:lnTo>
                  <a:lnTo>
                    <a:pt x="149" y="1490"/>
                  </a:lnTo>
                  <a:lnTo>
                    <a:pt x="157" y="1483"/>
                  </a:lnTo>
                  <a:lnTo>
                    <a:pt x="179" y="1483"/>
                  </a:lnTo>
                  <a:lnTo>
                    <a:pt x="180" y="1496"/>
                  </a:lnTo>
                  <a:lnTo>
                    <a:pt x="218" y="1490"/>
                  </a:lnTo>
                  <a:lnTo>
                    <a:pt x="301" y="1483"/>
                  </a:lnTo>
                  <a:lnTo>
                    <a:pt x="301" y="1470"/>
                  </a:lnTo>
                  <a:lnTo>
                    <a:pt x="226" y="1442"/>
                  </a:lnTo>
                  <a:lnTo>
                    <a:pt x="226" y="1415"/>
                  </a:lnTo>
                  <a:lnTo>
                    <a:pt x="291" y="1403"/>
                  </a:lnTo>
                  <a:lnTo>
                    <a:pt x="291" y="1382"/>
                  </a:lnTo>
                  <a:lnTo>
                    <a:pt x="245" y="1356"/>
                  </a:lnTo>
                  <a:lnTo>
                    <a:pt x="245" y="1152"/>
                  </a:lnTo>
                  <a:lnTo>
                    <a:pt x="263" y="966"/>
                  </a:lnTo>
                  <a:lnTo>
                    <a:pt x="256" y="779"/>
                  </a:lnTo>
                  <a:lnTo>
                    <a:pt x="254" y="675"/>
                  </a:lnTo>
                  <a:lnTo>
                    <a:pt x="263" y="641"/>
                  </a:lnTo>
                  <a:lnTo>
                    <a:pt x="263" y="496"/>
                  </a:lnTo>
                  <a:lnTo>
                    <a:pt x="318" y="462"/>
                  </a:lnTo>
                  <a:lnTo>
                    <a:pt x="318" y="443"/>
                  </a:lnTo>
                  <a:lnTo>
                    <a:pt x="198" y="242"/>
                  </a:lnTo>
                  <a:lnTo>
                    <a:pt x="140" y="215"/>
                  </a:lnTo>
                  <a:lnTo>
                    <a:pt x="148" y="202"/>
                  </a:lnTo>
                  <a:lnTo>
                    <a:pt x="187" y="195"/>
                  </a:lnTo>
                  <a:lnTo>
                    <a:pt x="187" y="182"/>
                  </a:lnTo>
                  <a:lnTo>
                    <a:pt x="198" y="176"/>
                  </a:lnTo>
                  <a:lnTo>
                    <a:pt x="198" y="162"/>
                  </a:lnTo>
                  <a:lnTo>
                    <a:pt x="207" y="155"/>
                  </a:lnTo>
                  <a:lnTo>
                    <a:pt x="198" y="148"/>
                  </a:lnTo>
                  <a:lnTo>
                    <a:pt x="205" y="142"/>
                  </a:lnTo>
                  <a:lnTo>
                    <a:pt x="187" y="109"/>
                  </a:lnTo>
                  <a:lnTo>
                    <a:pt x="198" y="89"/>
                  </a:lnTo>
                  <a:lnTo>
                    <a:pt x="187" y="69"/>
                  </a:lnTo>
                  <a:lnTo>
                    <a:pt x="205" y="55"/>
                  </a:lnTo>
                  <a:lnTo>
                    <a:pt x="207" y="22"/>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93" name="Freeform 161"/>
            <p:cNvSpPr>
              <a:spLocks/>
            </p:cNvSpPr>
            <p:nvPr/>
          </p:nvSpPr>
          <p:spPr bwMode="auto">
            <a:xfrm>
              <a:off x="3579" y="1699"/>
              <a:ext cx="228" cy="771"/>
            </a:xfrm>
            <a:custGeom>
              <a:avLst/>
              <a:gdLst>
                <a:gd name="T0" fmla="*/ 89 w 456"/>
                <a:gd name="T1" fmla="*/ 10 h 1540"/>
                <a:gd name="T2" fmla="*/ 77 w 456"/>
                <a:gd name="T3" fmla="*/ 53 h 1540"/>
                <a:gd name="T4" fmla="*/ 85 w 456"/>
                <a:gd name="T5" fmla="*/ 58 h 1540"/>
                <a:gd name="T6" fmla="*/ 92 w 456"/>
                <a:gd name="T7" fmla="*/ 74 h 1540"/>
                <a:gd name="T8" fmla="*/ 103 w 456"/>
                <a:gd name="T9" fmla="*/ 100 h 1540"/>
                <a:gd name="T10" fmla="*/ 92 w 456"/>
                <a:gd name="T11" fmla="*/ 105 h 1540"/>
                <a:gd name="T12" fmla="*/ 40 w 456"/>
                <a:gd name="T13" fmla="*/ 144 h 1540"/>
                <a:gd name="T14" fmla="*/ 7 w 456"/>
                <a:gd name="T15" fmla="*/ 378 h 1540"/>
                <a:gd name="T16" fmla="*/ 0 w 456"/>
                <a:gd name="T17" fmla="*/ 418 h 1540"/>
                <a:gd name="T18" fmla="*/ 14 w 456"/>
                <a:gd name="T19" fmla="*/ 442 h 1540"/>
                <a:gd name="T20" fmla="*/ 25 w 456"/>
                <a:gd name="T21" fmla="*/ 447 h 1540"/>
                <a:gd name="T22" fmla="*/ 25 w 456"/>
                <a:gd name="T23" fmla="*/ 411 h 1540"/>
                <a:gd name="T24" fmla="*/ 25 w 456"/>
                <a:gd name="T25" fmla="*/ 428 h 1540"/>
                <a:gd name="T26" fmla="*/ 37 w 456"/>
                <a:gd name="T27" fmla="*/ 416 h 1540"/>
                <a:gd name="T28" fmla="*/ 44 w 456"/>
                <a:gd name="T29" fmla="*/ 386 h 1540"/>
                <a:gd name="T30" fmla="*/ 75 w 456"/>
                <a:gd name="T31" fmla="*/ 588 h 1540"/>
                <a:gd name="T32" fmla="*/ 89 w 456"/>
                <a:gd name="T33" fmla="*/ 710 h 1540"/>
                <a:gd name="T34" fmla="*/ 81 w 456"/>
                <a:gd name="T35" fmla="*/ 766 h 1540"/>
                <a:gd name="T36" fmla="*/ 117 w 456"/>
                <a:gd name="T37" fmla="*/ 758 h 1540"/>
                <a:gd name="T38" fmla="*/ 107 w 456"/>
                <a:gd name="T39" fmla="*/ 688 h 1540"/>
                <a:gd name="T40" fmla="*/ 121 w 456"/>
                <a:gd name="T41" fmla="*/ 593 h 1540"/>
                <a:gd name="T42" fmla="*/ 125 w 456"/>
                <a:gd name="T43" fmla="*/ 685 h 1540"/>
                <a:gd name="T44" fmla="*/ 133 w 456"/>
                <a:gd name="T45" fmla="*/ 750 h 1540"/>
                <a:gd name="T46" fmla="*/ 163 w 456"/>
                <a:gd name="T47" fmla="*/ 753 h 1540"/>
                <a:gd name="T48" fmla="*/ 174 w 456"/>
                <a:gd name="T49" fmla="*/ 588 h 1540"/>
                <a:gd name="T50" fmla="*/ 188 w 456"/>
                <a:gd name="T51" fmla="*/ 572 h 1540"/>
                <a:gd name="T52" fmla="*/ 222 w 456"/>
                <a:gd name="T53" fmla="*/ 588 h 1540"/>
                <a:gd name="T54" fmla="*/ 203 w 456"/>
                <a:gd name="T55" fmla="*/ 393 h 1540"/>
                <a:gd name="T56" fmla="*/ 207 w 456"/>
                <a:gd name="T57" fmla="*/ 355 h 1540"/>
                <a:gd name="T58" fmla="*/ 203 w 456"/>
                <a:gd name="T59" fmla="*/ 259 h 1540"/>
                <a:gd name="T60" fmla="*/ 152 w 456"/>
                <a:gd name="T61" fmla="*/ 129 h 1540"/>
                <a:gd name="T62" fmla="*/ 151 w 456"/>
                <a:gd name="T63" fmla="*/ 84 h 1540"/>
                <a:gd name="T64" fmla="*/ 163 w 456"/>
                <a:gd name="T65" fmla="*/ 77 h 1540"/>
                <a:gd name="T66" fmla="*/ 174 w 456"/>
                <a:gd name="T67" fmla="*/ 64 h 1540"/>
                <a:gd name="T68" fmla="*/ 166 w 456"/>
                <a:gd name="T69" fmla="*/ 10 h 1540"/>
                <a:gd name="T70" fmla="*/ 139 w 456"/>
                <a:gd name="T71" fmla="*/ 3 h 1540"/>
                <a:gd name="T72" fmla="*/ 114 w 456"/>
                <a:gd name="T73" fmla="*/ 6 h 15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6"/>
                <a:gd name="T112" fmla="*/ 0 h 1540"/>
                <a:gd name="T113" fmla="*/ 456 w 456"/>
                <a:gd name="T114" fmla="*/ 1540 h 15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6" h="1540">
                  <a:moveTo>
                    <a:pt x="229" y="11"/>
                  </a:moveTo>
                  <a:lnTo>
                    <a:pt x="177" y="20"/>
                  </a:lnTo>
                  <a:lnTo>
                    <a:pt x="154" y="79"/>
                  </a:lnTo>
                  <a:lnTo>
                    <a:pt x="154" y="105"/>
                  </a:lnTo>
                  <a:lnTo>
                    <a:pt x="177" y="105"/>
                  </a:lnTo>
                  <a:lnTo>
                    <a:pt x="169" y="116"/>
                  </a:lnTo>
                  <a:lnTo>
                    <a:pt x="177" y="122"/>
                  </a:lnTo>
                  <a:lnTo>
                    <a:pt x="183" y="147"/>
                  </a:lnTo>
                  <a:lnTo>
                    <a:pt x="190" y="151"/>
                  </a:lnTo>
                  <a:lnTo>
                    <a:pt x="206" y="200"/>
                  </a:lnTo>
                  <a:lnTo>
                    <a:pt x="206" y="210"/>
                  </a:lnTo>
                  <a:lnTo>
                    <a:pt x="183" y="210"/>
                  </a:lnTo>
                  <a:lnTo>
                    <a:pt x="148" y="268"/>
                  </a:lnTo>
                  <a:lnTo>
                    <a:pt x="80" y="287"/>
                  </a:lnTo>
                  <a:lnTo>
                    <a:pt x="50" y="335"/>
                  </a:lnTo>
                  <a:lnTo>
                    <a:pt x="14" y="756"/>
                  </a:lnTo>
                  <a:lnTo>
                    <a:pt x="30" y="761"/>
                  </a:lnTo>
                  <a:lnTo>
                    <a:pt x="0" y="835"/>
                  </a:lnTo>
                  <a:lnTo>
                    <a:pt x="14" y="882"/>
                  </a:lnTo>
                  <a:lnTo>
                    <a:pt x="29" y="882"/>
                  </a:lnTo>
                  <a:lnTo>
                    <a:pt x="37" y="892"/>
                  </a:lnTo>
                  <a:lnTo>
                    <a:pt x="50" y="892"/>
                  </a:lnTo>
                  <a:lnTo>
                    <a:pt x="43" y="846"/>
                  </a:lnTo>
                  <a:lnTo>
                    <a:pt x="50" y="820"/>
                  </a:lnTo>
                  <a:lnTo>
                    <a:pt x="57" y="841"/>
                  </a:lnTo>
                  <a:lnTo>
                    <a:pt x="50" y="855"/>
                  </a:lnTo>
                  <a:lnTo>
                    <a:pt x="58" y="867"/>
                  </a:lnTo>
                  <a:lnTo>
                    <a:pt x="74" y="830"/>
                  </a:lnTo>
                  <a:lnTo>
                    <a:pt x="64" y="769"/>
                  </a:lnTo>
                  <a:lnTo>
                    <a:pt x="88" y="771"/>
                  </a:lnTo>
                  <a:lnTo>
                    <a:pt x="74" y="1153"/>
                  </a:lnTo>
                  <a:lnTo>
                    <a:pt x="149" y="1175"/>
                  </a:lnTo>
                  <a:lnTo>
                    <a:pt x="183" y="1397"/>
                  </a:lnTo>
                  <a:lnTo>
                    <a:pt x="177" y="1419"/>
                  </a:lnTo>
                  <a:lnTo>
                    <a:pt x="162" y="1513"/>
                  </a:lnTo>
                  <a:lnTo>
                    <a:pt x="162" y="1530"/>
                  </a:lnTo>
                  <a:lnTo>
                    <a:pt x="214" y="1540"/>
                  </a:lnTo>
                  <a:lnTo>
                    <a:pt x="234" y="1515"/>
                  </a:lnTo>
                  <a:lnTo>
                    <a:pt x="223" y="1432"/>
                  </a:lnTo>
                  <a:lnTo>
                    <a:pt x="214" y="1375"/>
                  </a:lnTo>
                  <a:lnTo>
                    <a:pt x="236" y="1184"/>
                  </a:lnTo>
                  <a:lnTo>
                    <a:pt x="242" y="1185"/>
                  </a:lnTo>
                  <a:lnTo>
                    <a:pt x="265" y="1255"/>
                  </a:lnTo>
                  <a:lnTo>
                    <a:pt x="250" y="1369"/>
                  </a:lnTo>
                  <a:lnTo>
                    <a:pt x="234" y="1380"/>
                  </a:lnTo>
                  <a:lnTo>
                    <a:pt x="265" y="1499"/>
                  </a:lnTo>
                  <a:lnTo>
                    <a:pt x="316" y="1513"/>
                  </a:lnTo>
                  <a:lnTo>
                    <a:pt x="325" y="1504"/>
                  </a:lnTo>
                  <a:lnTo>
                    <a:pt x="287" y="1382"/>
                  </a:lnTo>
                  <a:lnTo>
                    <a:pt x="347" y="1175"/>
                  </a:lnTo>
                  <a:lnTo>
                    <a:pt x="375" y="1158"/>
                  </a:lnTo>
                  <a:lnTo>
                    <a:pt x="375" y="1143"/>
                  </a:lnTo>
                  <a:lnTo>
                    <a:pt x="427" y="1147"/>
                  </a:lnTo>
                  <a:lnTo>
                    <a:pt x="444" y="1175"/>
                  </a:lnTo>
                  <a:lnTo>
                    <a:pt x="456" y="1158"/>
                  </a:lnTo>
                  <a:lnTo>
                    <a:pt x="405" y="785"/>
                  </a:lnTo>
                  <a:lnTo>
                    <a:pt x="413" y="786"/>
                  </a:lnTo>
                  <a:lnTo>
                    <a:pt x="413" y="710"/>
                  </a:lnTo>
                  <a:lnTo>
                    <a:pt x="419" y="700"/>
                  </a:lnTo>
                  <a:lnTo>
                    <a:pt x="405" y="518"/>
                  </a:lnTo>
                  <a:lnTo>
                    <a:pt x="390" y="301"/>
                  </a:lnTo>
                  <a:lnTo>
                    <a:pt x="303" y="258"/>
                  </a:lnTo>
                  <a:lnTo>
                    <a:pt x="279" y="210"/>
                  </a:lnTo>
                  <a:lnTo>
                    <a:pt x="302" y="168"/>
                  </a:lnTo>
                  <a:lnTo>
                    <a:pt x="316" y="173"/>
                  </a:lnTo>
                  <a:lnTo>
                    <a:pt x="325" y="153"/>
                  </a:lnTo>
                  <a:lnTo>
                    <a:pt x="325" y="130"/>
                  </a:lnTo>
                  <a:lnTo>
                    <a:pt x="347" y="127"/>
                  </a:lnTo>
                  <a:lnTo>
                    <a:pt x="353" y="65"/>
                  </a:lnTo>
                  <a:lnTo>
                    <a:pt x="331" y="20"/>
                  </a:lnTo>
                  <a:lnTo>
                    <a:pt x="308" y="5"/>
                  </a:lnTo>
                  <a:lnTo>
                    <a:pt x="277" y="5"/>
                  </a:lnTo>
                  <a:lnTo>
                    <a:pt x="252" y="0"/>
                  </a:lnTo>
                  <a:lnTo>
                    <a:pt x="229" y="11"/>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94" name="Freeform 162"/>
            <p:cNvSpPr>
              <a:spLocks/>
            </p:cNvSpPr>
            <p:nvPr/>
          </p:nvSpPr>
          <p:spPr bwMode="auto">
            <a:xfrm>
              <a:off x="4781" y="1692"/>
              <a:ext cx="252" cy="785"/>
            </a:xfrm>
            <a:custGeom>
              <a:avLst/>
              <a:gdLst>
                <a:gd name="T0" fmla="*/ 155 w 504"/>
                <a:gd name="T1" fmla="*/ 10 h 1570"/>
                <a:gd name="T2" fmla="*/ 167 w 504"/>
                <a:gd name="T3" fmla="*/ 54 h 1570"/>
                <a:gd name="T4" fmla="*/ 159 w 504"/>
                <a:gd name="T5" fmla="*/ 58 h 1570"/>
                <a:gd name="T6" fmla="*/ 151 w 504"/>
                <a:gd name="T7" fmla="*/ 75 h 1570"/>
                <a:gd name="T8" fmla="*/ 138 w 504"/>
                <a:gd name="T9" fmla="*/ 101 h 1570"/>
                <a:gd name="T10" fmla="*/ 151 w 504"/>
                <a:gd name="T11" fmla="*/ 106 h 1570"/>
                <a:gd name="T12" fmla="*/ 208 w 504"/>
                <a:gd name="T13" fmla="*/ 147 h 1570"/>
                <a:gd name="T14" fmla="*/ 244 w 504"/>
                <a:gd name="T15" fmla="*/ 386 h 1570"/>
                <a:gd name="T16" fmla="*/ 252 w 504"/>
                <a:gd name="T17" fmla="*/ 425 h 1570"/>
                <a:gd name="T18" fmla="*/ 236 w 504"/>
                <a:gd name="T19" fmla="*/ 449 h 1570"/>
                <a:gd name="T20" fmla="*/ 224 w 504"/>
                <a:gd name="T21" fmla="*/ 455 h 1570"/>
                <a:gd name="T22" fmla="*/ 224 w 504"/>
                <a:gd name="T23" fmla="*/ 418 h 1570"/>
                <a:gd name="T24" fmla="*/ 224 w 504"/>
                <a:gd name="T25" fmla="*/ 435 h 1570"/>
                <a:gd name="T26" fmla="*/ 211 w 504"/>
                <a:gd name="T27" fmla="*/ 423 h 1570"/>
                <a:gd name="T28" fmla="*/ 203 w 504"/>
                <a:gd name="T29" fmla="*/ 393 h 1570"/>
                <a:gd name="T30" fmla="*/ 170 w 504"/>
                <a:gd name="T31" fmla="*/ 599 h 1570"/>
                <a:gd name="T32" fmla="*/ 155 w 504"/>
                <a:gd name="T33" fmla="*/ 724 h 1570"/>
                <a:gd name="T34" fmla="*/ 163 w 504"/>
                <a:gd name="T35" fmla="*/ 780 h 1570"/>
                <a:gd name="T36" fmla="*/ 122 w 504"/>
                <a:gd name="T37" fmla="*/ 773 h 1570"/>
                <a:gd name="T38" fmla="*/ 134 w 504"/>
                <a:gd name="T39" fmla="*/ 701 h 1570"/>
                <a:gd name="T40" fmla="*/ 118 w 504"/>
                <a:gd name="T41" fmla="*/ 605 h 1570"/>
                <a:gd name="T42" fmla="*/ 114 w 504"/>
                <a:gd name="T43" fmla="*/ 698 h 1570"/>
                <a:gd name="T44" fmla="*/ 106 w 504"/>
                <a:gd name="T45" fmla="*/ 764 h 1570"/>
                <a:gd name="T46" fmla="*/ 73 w 504"/>
                <a:gd name="T47" fmla="*/ 768 h 1570"/>
                <a:gd name="T48" fmla="*/ 60 w 504"/>
                <a:gd name="T49" fmla="*/ 599 h 1570"/>
                <a:gd name="T50" fmla="*/ 45 w 504"/>
                <a:gd name="T51" fmla="*/ 583 h 1570"/>
                <a:gd name="T52" fmla="*/ 7 w 504"/>
                <a:gd name="T53" fmla="*/ 599 h 1570"/>
                <a:gd name="T54" fmla="*/ 29 w 504"/>
                <a:gd name="T55" fmla="*/ 400 h 1570"/>
                <a:gd name="T56" fmla="*/ 24 w 504"/>
                <a:gd name="T57" fmla="*/ 362 h 1570"/>
                <a:gd name="T58" fmla="*/ 28 w 504"/>
                <a:gd name="T59" fmla="*/ 264 h 1570"/>
                <a:gd name="T60" fmla="*/ 85 w 504"/>
                <a:gd name="T61" fmla="*/ 132 h 1570"/>
                <a:gd name="T62" fmla="*/ 85 w 504"/>
                <a:gd name="T63" fmla="*/ 86 h 1570"/>
                <a:gd name="T64" fmla="*/ 73 w 504"/>
                <a:gd name="T65" fmla="*/ 78 h 1570"/>
                <a:gd name="T66" fmla="*/ 60 w 504"/>
                <a:gd name="T67" fmla="*/ 65 h 1570"/>
                <a:gd name="T68" fmla="*/ 69 w 504"/>
                <a:gd name="T69" fmla="*/ 10 h 1570"/>
                <a:gd name="T70" fmla="*/ 99 w 504"/>
                <a:gd name="T71" fmla="*/ 3 h 1570"/>
                <a:gd name="T72" fmla="*/ 125 w 504"/>
                <a:gd name="T73" fmla="*/ 6 h 15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570"/>
                <a:gd name="T113" fmla="*/ 504 w 504"/>
                <a:gd name="T114" fmla="*/ 1570 h 15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570">
                  <a:moveTo>
                    <a:pt x="249" y="11"/>
                  </a:moveTo>
                  <a:lnTo>
                    <a:pt x="309" y="20"/>
                  </a:lnTo>
                  <a:lnTo>
                    <a:pt x="333" y="81"/>
                  </a:lnTo>
                  <a:lnTo>
                    <a:pt x="333" y="108"/>
                  </a:lnTo>
                  <a:lnTo>
                    <a:pt x="308" y="108"/>
                  </a:lnTo>
                  <a:lnTo>
                    <a:pt x="317" y="117"/>
                  </a:lnTo>
                  <a:lnTo>
                    <a:pt x="309" y="124"/>
                  </a:lnTo>
                  <a:lnTo>
                    <a:pt x="301" y="150"/>
                  </a:lnTo>
                  <a:lnTo>
                    <a:pt x="292" y="154"/>
                  </a:lnTo>
                  <a:lnTo>
                    <a:pt x="275" y="203"/>
                  </a:lnTo>
                  <a:lnTo>
                    <a:pt x="275" y="213"/>
                  </a:lnTo>
                  <a:lnTo>
                    <a:pt x="301" y="213"/>
                  </a:lnTo>
                  <a:lnTo>
                    <a:pt x="341" y="273"/>
                  </a:lnTo>
                  <a:lnTo>
                    <a:pt x="415" y="294"/>
                  </a:lnTo>
                  <a:lnTo>
                    <a:pt x="448" y="342"/>
                  </a:lnTo>
                  <a:lnTo>
                    <a:pt x="487" y="771"/>
                  </a:lnTo>
                  <a:lnTo>
                    <a:pt x="470" y="776"/>
                  </a:lnTo>
                  <a:lnTo>
                    <a:pt x="504" y="851"/>
                  </a:lnTo>
                  <a:lnTo>
                    <a:pt x="487" y="898"/>
                  </a:lnTo>
                  <a:lnTo>
                    <a:pt x="471" y="898"/>
                  </a:lnTo>
                  <a:lnTo>
                    <a:pt x="463" y="910"/>
                  </a:lnTo>
                  <a:lnTo>
                    <a:pt x="448" y="910"/>
                  </a:lnTo>
                  <a:lnTo>
                    <a:pt x="456" y="864"/>
                  </a:lnTo>
                  <a:lnTo>
                    <a:pt x="448" y="836"/>
                  </a:lnTo>
                  <a:lnTo>
                    <a:pt x="440" y="857"/>
                  </a:lnTo>
                  <a:lnTo>
                    <a:pt x="448" y="871"/>
                  </a:lnTo>
                  <a:lnTo>
                    <a:pt x="439" y="883"/>
                  </a:lnTo>
                  <a:lnTo>
                    <a:pt x="422" y="846"/>
                  </a:lnTo>
                  <a:lnTo>
                    <a:pt x="433" y="784"/>
                  </a:lnTo>
                  <a:lnTo>
                    <a:pt x="406" y="786"/>
                  </a:lnTo>
                  <a:lnTo>
                    <a:pt x="422" y="1176"/>
                  </a:lnTo>
                  <a:lnTo>
                    <a:pt x="340" y="1197"/>
                  </a:lnTo>
                  <a:lnTo>
                    <a:pt x="301" y="1424"/>
                  </a:lnTo>
                  <a:lnTo>
                    <a:pt x="309" y="1447"/>
                  </a:lnTo>
                  <a:lnTo>
                    <a:pt x="326" y="1542"/>
                  </a:lnTo>
                  <a:lnTo>
                    <a:pt x="326" y="1560"/>
                  </a:lnTo>
                  <a:lnTo>
                    <a:pt x="267" y="1570"/>
                  </a:lnTo>
                  <a:lnTo>
                    <a:pt x="244" y="1545"/>
                  </a:lnTo>
                  <a:lnTo>
                    <a:pt x="257" y="1460"/>
                  </a:lnTo>
                  <a:lnTo>
                    <a:pt x="267" y="1402"/>
                  </a:lnTo>
                  <a:lnTo>
                    <a:pt x="243" y="1208"/>
                  </a:lnTo>
                  <a:lnTo>
                    <a:pt x="235" y="1209"/>
                  </a:lnTo>
                  <a:lnTo>
                    <a:pt x="211" y="1279"/>
                  </a:lnTo>
                  <a:lnTo>
                    <a:pt x="227" y="1396"/>
                  </a:lnTo>
                  <a:lnTo>
                    <a:pt x="244" y="1406"/>
                  </a:lnTo>
                  <a:lnTo>
                    <a:pt x="211" y="1528"/>
                  </a:lnTo>
                  <a:lnTo>
                    <a:pt x="153" y="1544"/>
                  </a:lnTo>
                  <a:lnTo>
                    <a:pt x="145" y="1535"/>
                  </a:lnTo>
                  <a:lnTo>
                    <a:pt x="187" y="1409"/>
                  </a:lnTo>
                  <a:lnTo>
                    <a:pt x="120" y="1197"/>
                  </a:lnTo>
                  <a:lnTo>
                    <a:pt x="90" y="1181"/>
                  </a:lnTo>
                  <a:lnTo>
                    <a:pt x="90" y="1166"/>
                  </a:lnTo>
                  <a:lnTo>
                    <a:pt x="32" y="1169"/>
                  </a:lnTo>
                  <a:lnTo>
                    <a:pt x="14" y="1197"/>
                  </a:lnTo>
                  <a:lnTo>
                    <a:pt x="0" y="1181"/>
                  </a:lnTo>
                  <a:lnTo>
                    <a:pt x="57" y="800"/>
                  </a:lnTo>
                  <a:lnTo>
                    <a:pt x="48" y="801"/>
                  </a:lnTo>
                  <a:lnTo>
                    <a:pt x="48" y="724"/>
                  </a:lnTo>
                  <a:lnTo>
                    <a:pt x="40" y="714"/>
                  </a:lnTo>
                  <a:lnTo>
                    <a:pt x="55" y="528"/>
                  </a:lnTo>
                  <a:lnTo>
                    <a:pt x="73" y="308"/>
                  </a:lnTo>
                  <a:lnTo>
                    <a:pt x="169" y="263"/>
                  </a:lnTo>
                  <a:lnTo>
                    <a:pt x="196" y="213"/>
                  </a:lnTo>
                  <a:lnTo>
                    <a:pt x="170" y="171"/>
                  </a:lnTo>
                  <a:lnTo>
                    <a:pt x="153" y="176"/>
                  </a:lnTo>
                  <a:lnTo>
                    <a:pt x="145" y="155"/>
                  </a:lnTo>
                  <a:lnTo>
                    <a:pt x="145" y="132"/>
                  </a:lnTo>
                  <a:lnTo>
                    <a:pt x="120" y="129"/>
                  </a:lnTo>
                  <a:lnTo>
                    <a:pt x="114" y="66"/>
                  </a:lnTo>
                  <a:lnTo>
                    <a:pt x="137" y="20"/>
                  </a:lnTo>
                  <a:lnTo>
                    <a:pt x="162" y="5"/>
                  </a:lnTo>
                  <a:lnTo>
                    <a:pt x="198" y="5"/>
                  </a:lnTo>
                  <a:lnTo>
                    <a:pt x="225" y="0"/>
                  </a:lnTo>
                  <a:lnTo>
                    <a:pt x="249" y="11"/>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95" name="Freeform 163"/>
            <p:cNvSpPr>
              <a:spLocks/>
            </p:cNvSpPr>
            <p:nvPr/>
          </p:nvSpPr>
          <p:spPr bwMode="auto">
            <a:xfrm>
              <a:off x="3956" y="1571"/>
              <a:ext cx="130" cy="556"/>
            </a:xfrm>
            <a:custGeom>
              <a:avLst/>
              <a:gdLst>
                <a:gd name="T0" fmla="*/ 30 w 258"/>
                <a:gd name="T1" fmla="*/ 10 h 1112"/>
                <a:gd name="T2" fmla="*/ 30 w 258"/>
                <a:gd name="T3" fmla="*/ 24 h 1112"/>
                <a:gd name="T4" fmla="*/ 33 w 258"/>
                <a:gd name="T5" fmla="*/ 28 h 1112"/>
                <a:gd name="T6" fmla="*/ 27 w 258"/>
                <a:gd name="T7" fmla="*/ 40 h 1112"/>
                <a:gd name="T8" fmla="*/ 30 w 258"/>
                <a:gd name="T9" fmla="*/ 43 h 1112"/>
                <a:gd name="T10" fmla="*/ 29 w 258"/>
                <a:gd name="T11" fmla="*/ 47 h 1112"/>
                <a:gd name="T12" fmla="*/ 33 w 258"/>
                <a:gd name="T13" fmla="*/ 62 h 1112"/>
                <a:gd name="T14" fmla="*/ 33 w 258"/>
                <a:gd name="T15" fmla="*/ 66 h 1112"/>
                <a:gd name="T16" fmla="*/ 11 w 258"/>
                <a:gd name="T17" fmla="*/ 80 h 1112"/>
                <a:gd name="T18" fmla="*/ 0 w 258"/>
                <a:gd name="T19" fmla="*/ 196 h 1112"/>
                <a:gd name="T20" fmla="*/ 13 w 258"/>
                <a:gd name="T21" fmla="*/ 215 h 1112"/>
                <a:gd name="T22" fmla="*/ 8 w 258"/>
                <a:gd name="T23" fmla="*/ 278 h 1112"/>
                <a:gd name="T24" fmla="*/ 17 w 258"/>
                <a:gd name="T25" fmla="*/ 285 h 1112"/>
                <a:gd name="T26" fmla="*/ 21 w 258"/>
                <a:gd name="T27" fmla="*/ 382 h 1112"/>
                <a:gd name="T28" fmla="*/ 28 w 258"/>
                <a:gd name="T29" fmla="*/ 481 h 1112"/>
                <a:gd name="T30" fmla="*/ 26 w 258"/>
                <a:gd name="T31" fmla="*/ 486 h 1112"/>
                <a:gd name="T32" fmla="*/ 3 w 258"/>
                <a:gd name="T33" fmla="*/ 505 h 1112"/>
                <a:gd name="T34" fmla="*/ 5 w 258"/>
                <a:gd name="T35" fmla="*/ 508 h 1112"/>
                <a:gd name="T36" fmla="*/ 13 w 258"/>
                <a:gd name="T37" fmla="*/ 512 h 1112"/>
                <a:gd name="T38" fmla="*/ 27 w 258"/>
                <a:gd name="T39" fmla="*/ 508 h 1112"/>
                <a:gd name="T40" fmla="*/ 40 w 258"/>
                <a:gd name="T41" fmla="*/ 501 h 1112"/>
                <a:gd name="T42" fmla="*/ 51 w 258"/>
                <a:gd name="T43" fmla="*/ 497 h 1112"/>
                <a:gd name="T44" fmla="*/ 51 w 258"/>
                <a:gd name="T45" fmla="*/ 514 h 1112"/>
                <a:gd name="T46" fmla="*/ 56 w 258"/>
                <a:gd name="T47" fmla="*/ 515 h 1112"/>
                <a:gd name="T48" fmla="*/ 48 w 258"/>
                <a:gd name="T49" fmla="*/ 530 h 1112"/>
                <a:gd name="T50" fmla="*/ 52 w 258"/>
                <a:gd name="T51" fmla="*/ 553 h 1112"/>
                <a:gd name="T52" fmla="*/ 60 w 258"/>
                <a:gd name="T53" fmla="*/ 556 h 1112"/>
                <a:gd name="T54" fmla="*/ 74 w 258"/>
                <a:gd name="T55" fmla="*/ 537 h 1112"/>
                <a:gd name="T56" fmla="*/ 74 w 258"/>
                <a:gd name="T57" fmla="*/ 523 h 1112"/>
                <a:gd name="T58" fmla="*/ 78 w 258"/>
                <a:gd name="T59" fmla="*/ 521 h 1112"/>
                <a:gd name="T60" fmla="*/ 83 w 258"/>
                <a:gd name="T61" fmla="*/ 394 h 1112"/>
                <a:gd name="T62" fmla="*/ 78 w 258"/>
                <a:gd name="T63" fmla="*/ 381 h 1112"/>
                <a:gd name="T64" fmla="*/ 94 w 258"/>
                <a:gd name="T65" fmla="*/ 296 h 1112"/>
                <a:gd name="T66" fmla="*/ 103 w 258"/>
                <a:gd name="T67" fmla="*/ 293 h 1112"/>
                <a:gd name="T68" fmla="*/ 106 w 258"/>
                <a:gd name="T69" fmla="*/ 205 h 1112"/>
                <a:gd name="T70" fmla="*/ 130 w 258"/>
                <a:gd name="T71" fmla="*/ 195 h 1112"/>
                <a:gd name="T72" fmla="*/ 120 w 258"/>
                <a:gd name="T73" fmla="*/ 99 h 1112"/>
                <a:gd name="T74" fmla="*/ 83 w 258"/>
                <a:gd name="T75" fmla="*/ 73 h 1112"/>
                <a:gd name="T76" fmla="*/ 74 w 258"/>
                <a:gd name="T77" fmla="*/ 65 h 1112"/>
                <a:gd name="T78" fmla="*/ 73 w 258"/>
                <a:gd name="T79" fmla="*/ 56 h 1112"/>
                <a:gd name="T80" fmla="*/ 77 w 258"/>
                <a:gd name="T81" fmla="*/ 49 h 1112"/>
                <a:gd name="T82" fmla="*/ 81 w 258"/>
                <a:gd name="T83" fmla="*/ 44 h 1112"/>
                <a:gd name="T84" fmla="*/ 85 w 258"/>
                <a:gd name="T85" fmla="*/ 37 h 1112"/>
                <a:gd name="T86" fmla="*/ 87 w 258"/>
                <a:gd name="T87" fmla="*/ 30 h 1112"/>
                <a:gd name="T88" fmla="*/ 87 w 258"/>
                <a:gd name="T89" fmla="*/ 24 h 1112"/>
                <a:gd name="T90" fmla="*/ 85 w 258"/>
                <a:gd name="T91" fmla="*/ 17 h 1112"/>
                <a:gd name="T92" fmla="*/ 80 w 258"/>
                <a:gd name="T93" fmla="*/ 9 h 1112"/>
                <a:gd name="T94" fmla="*/ 74 w 258"/>
                <a:gd name="T95" fmla="*/ 3 h 1112"/>
                <a:gd name="T96" fmla="*/ 66 w 258"/>
                <a:gd name="T97" fmla="*/ 1 h 1112"/>
                <a:gd name="T98" fmla="*/ 56 w 258"/>
                <a:gd name="T99" fmla="*/ 0 h 1112"/>
                <a:gd name="T100" fmla="*/ 48 w 258"/>
                <a:gd name="T101" fmla="*/ 1 h 1112"/>
                <a:gd name="T102" fmla="*/ 40 w 258"/>
                <a:gd name="T103" fmla="*/ 3 h 1112"/>
                <a:gd name="T104" fmla="*/ 30 w 258"/>
                <a:gd name="T105" fmla="*/ 10 h 1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8"/>
                <a:gd name="T160" fmla="*/ 0 h 1112"/>
                <a:gd name="T161" fmla="*/ 258 w 258"/>
                <a:gd name="T162" fmla="*/ 1112 h 11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8" h="1112">
                  <a:moveTo>
                    <a:pt x="60" y="21"/>
                  </a:moveTo>
                  <a:lnTo>
                    <a:pt x="60" y="49"/>
                  </a:lnTo>
                  <a:lnTo>
                    <a:pt x="65" y="57"/>
                  </a:lnTo>
                  <a:lnTo>
                    <a:pt x="53" y="80"/>
                  </a:lnTo>
                  <a:lnTo>
                    <a:pt x="60" y="86"/>
                  </a:lnTo>
                  <a:lnTo>
                    <a:pt x="58" y="95"/>
                  </a:lnTo>
                  <a:lnTo>
                    <a:pt x="66" y="124"/>
                  </a:lnTo>
                  <a:lnTo>
                    <a:pt x="66" y="131"/>
                  </a:lnTo>
                  <a:lnTo>
                    <a:pt x="21" y="160"/>
                  </a:lnTo>
                  <a:lnTo>
                    <a:pt x="0" y="392"/>
                  </a:lnTo>
                  <a:lnTo>
                    <a:pt x="26" y="431"/>
                  </a:lnTo>
                  <a:lnTo>
                    <a:pt x="16" y="556"/>
                  </a:lnTo>
                  <a:lnTo>
                    <a:pt x="34" y="570"/>
                  </a:lnTo>
                  <a:lnTo>
                    <a:pt x="42" y="765"/>
                  </a:lnTo>
                  <a:lnTo>
                    <a:pt x="56" y="962"/>
                  </a:lnTo>
                  <a:lnTo>
                    <a:pt x="51" y="973"/>
                  </a:lnTo>
                  <a:lnTo>
                    <a:pt x="5" y="1010"/>
                  </a:lnTo>
                  <a:lnTo>
                    <a:pt x="10" y="1017"/>
                  </a:lnTo>
                  <a:lnTo>
                    <a:pt x="26" y="1024"/>
                  </a:lnTo>
                  <a:lnTo>
                    <a:pt x="54" y="1017"/>
                  </a:lnTo>
                  <a:lnTo>
                    <a:pt x="80" y="1003"/>
                  </a:lnTo>
                  <a:lnTo>
                    <a:pt x="102" y="995"/>
                  </a:lnTo>
                  <a:lnTo>
                    <a:pt x="102" y="1028"/>
                  </a:lnTo>
                  <a:lnTo>
                    <a:pt x="111" y="1029"/>
                  </a:lnTo>
                  <a:lnTo>
                    <a:pt x="95" y="1060"/>
                  </a:lnTo>
                  <a:lnTo>
                    <a:pt x="103" y="1106"/>
                  </a:lnTo>
                  <a:lnTo>
                    <a:pt x="119" y="1112"/>
                  </a:lnTo>
                  <a:lnTo>
                    <a:pt x="146" y="1074"/>
                  </a:lnTo>
                  <a:lnTo>
                    <a:pt x="146" y="1046"/>
                  </a:lnTo>
                  <a:lnTo>
                    <a:pt x="155" y="1042"/>
                  </a:lnTo>
                  <a:lnTo>
                    <a:pt x="165" y="789"/>
                  </a:lnTo>
                  <a:lnTo>
                    <a:pt x="155" y="763"/>
                  </a:lnTo>
                  <a:lnTo>
                    <a:pt x="186" y="593"/>
                  </a:lnTo>
                  <a:lnTo>
                    <a:pt x="204" y="586"/>
                  </a:lnTo>
                  <a:lnTo>
                    <a:pt x="211" y="411"/>
                  </a:lnTo>
                  <a:lnTo>
                    <a:pt x="258" y="390"/>
                  </a:lnTo>
                  <a:lnTo>
                    <a:pt x="238" y="198"/>
                  </a:lnTo>
                  <a:lnTo>
                    <a:pt x="164" y="147"/>
                  </a:lnTo>
                  <a:lnTo>
                    <a:pt x="146" y="130"/>
                  </a:lnTo>
                  <a:lnTo>
                    <a:pt x="145" y="112"/>
                  </a:lnTo>
                  <a:lnTo>
                    <a:pt x="153" y="99"/>
                  </a:lnTo>
                  <a:lnTo>
                    <a:pt x="160" y="88"/>
                  </a:lnTo>
                  <a:lnTo>
                    <a:pt x="168" y="75"/>
                  </a:lnTo>
                  <a:lnTo>
                    <a:pt x="172" y="61"/>
                  </a:lnTo>
                  <a:lnTo>
                    <a:pt x="172" y="48"/>
                  </a:lnTo>
                  <a:lnTo>
                    <a:pt x="168" y="34"/>
                  </a:lnTo>
                  <a:lnTo>
                    <a:pt x="159" y="19"/>
                  </a:lnTo>
                  <a:lnTo>
                    <a:pt x="146" y="7"/>
                  </a:lnTo>
                  <a:lnTo>
                    <a:pt x="130" y="1"/>
                  </a:lnTo>
                  <a:lnTo>
                    <a:pt x="112" y="0"/>
                  </a:lnTo>
                  <a:lnTo>
                    <a:pt x="95" y="2"/>
                  </a:lnTo>
                  <a:lnTo>
                    <a:pt x="80" y="7"/>
                  </a:lnTo>
                  <a:lnTo>
                    <a:pt x="60" y="21"/>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96" name="Freeform 164"/>
            <p:cNvSpPr>
              <a:spLocks/>
            </p:cNvSpPr>
            <p:nvPr/>
          </p:nvSpPr>
          <p:spPr bwMode="auto">
            <a:xfrm>
              <a:off x="5199" y="1720"/>
              <a:ext cx="243" cy="814"/>
            </a:xfrm>
            <a:custGeom>
              <a:avLst/>
              <a:gdLst>
                <a:gd name="T0" fmla="*/ 90 w 484"/>
                <a:gd name="T1" fmla="*/ 0 h 1628"/>
                <a:gd name="T2" fmla="*/ 143 w 484"/>
                <a:gd name="T3" fmla="*/ 26 h 1628"/>
                <a:gd name="T4" fmla="*/ 145 w 484"/>
                <a:gd name="T5" fmla="*/ 81 h 1628"/>
                <a:gd name="T6" fmla="*/ 171 w 484"/>
                <a:gd name="T7" fmla="*/ 106 h 1628"/>
                <a:gd name="T8" fmla="*/ 225 w 484"/>
                <a:gd name="T9" fmla="*/ 136 h 1628"/>
                <a:gd name="T10" fmla="*/ 236 w 484"/>
                <a:gd name="T11" fmla="*/ 293 h 1628"/>
                <a:gd name="T12" fmla="*/ 198 w 484"/>
                <a:gd name="T13" fmla="*/ 427 h 1628"/>
                <a:gd name="T14" fmla="*/ 159 w 484"/>
                <a:gd name="T15" fmla="*/ 529 h 1628"/>
                <a:gd name="T16" fmla="*/ 168 w 484"/>
                <a:gd name="T17" fmla="*/ 774 h 1628"/>
                <a:gd name="T18" fmla="*/ 160 w 484"/>
                <a:gd name="T19" fmla="*/ 783 h 1628"/>
                <a:gd name="T20" fmla="*/ 122 w 484"/>
                <a:gd name="T21" fmla="*/ 810 h 1628"/>
                <a:gd name="T22" fmla="*/ 100 w 484"/>
                <a:gd name="T23" fmla="*/ 814 h 1628"/>
                <a:gd name="T24" fmla="*/ 86 w 484"/>
                <a:gd name="T25" fmla="*/ 807 h 1628"/>
                <a:gd name="T26" fmla="*/ 95 w 484"/>
                <a:gd name="T27" fmla="*/ 794 h 1628"/>
                <a:gd name="T28" fmla="*/ 114 w 484"/>
                <a:gd name="T29" fmla="*/ 773 h 1628"/>
                <a:gd name="T30" fmla="*/ 105 w 484"/>
                <a:gd name="T31" fmla="*/ 766 h 1628"/>
                <a:gd name="T32" fmla="*/ 58 w 484"/>
                <a:gd name="T33" fmla="*/ 782 h 1628"/>
                <a:gd name="T34" fmla="*/ 54 w 484"/>
                <a:gd name="T35" fmla="*/ 771 h 1628"/>
                <a:gd name="T36" fmla="*/ 58 w 484"/>
                <a:gd name="T37" fmla="*/ 761 h 1628"/>
                <a:gd name="T38" fmla="*/ 72 w 484"/>
                <a:gd name="T39" fmla="*/ 746 h 1628"/>
                <a:gd name="T40" fmla="*/ 56 w 484"/>
                <a:gd name="T41" fmla="*/ 668 h 1628"/>
                <a:gd name="T42" fmla="*/ 39 w 484"/>
                <a:gd name="T43" fmla="*/ 444 h 1628"/>
                <a:gd name="T44" fmla="*/ 31 w 484"/>
                <a:gd name="T45" fmla="*/ 402 h 1628"/>
                <a:gd name="T46" fmla="*/ 45 w 484"/>
                <a:gd name="T47" fmla="*/ 314 h 1628"/>
                <a:gd name="T48" fmla="*/ 34 w 484"/>
                <a:gd name="T49" fmla="*/ 314 h 1628"/>
                <a:gd name="T50" fmla="*/ 25 w 484"/>
                <a:gd name="T51" fmla="*/ 309 h 1628"/>
                <a:gd name="T52" fmla="*/ 15 w 484"/>
                <a:gd name="T53" fmla="*/ 304 h 1628"/>
                <a:gd name="T54" fmla="*/ 9 w 484"/>
                <a:gd name="T55" fmla="*/ 297 h 1628"/>
                <a:gd name="T56" fmla="*/ 0 w 484"/>
                <a:gd name="T57" fmla="*/ 286 h 1628"/>
                <a:gd name="T58" fmla="*/ 7 w 484"/>
                <a:gd name="T59" fmla="*/ 241 h 1628"/>
                <a:gd name="T60" fmla="*/ 65 w 484"/>
                <a:gd name="T61" fmla="*/ 139 h 1628"/>
                <a:gd name="T62" fmla="*/ 86 w 484"/>
                <a:gd name="T63" fmla="*/ 110 h 1628"/>
                <a:gd name="T64" fmla="*/ 61 w 484"/>
                <a:gd name="T65" fmla="*/ 91 h 1628"/>
                <a:gd name="T66" fmla="*/ 59 w 484"/>
                <a:gd name="T67" fmla="*/ 87 h 1628"/>
                <a:gd name="T68" fmla="*/ 52 w 484"/>
                <a:gd name="T69" fmla="*/ 78 h 1628"/>
                <a:gd name="T70" fmla="*/ 53 w 484"/>
                <a:gd name="T71" fmla="*/ 55 h 1628"/>
                <a:gd name="T72" fmla="*/ 50 w 484"/>
                <a:gd name="T73" fmla="*/ 29 h 1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84"/>
                <a:gd name="T112" fmla="*/ 0 h 1628"/>
                <a:gd name="T113" fmla="*/ 484 w 484"/>
                <a:gd name="T114" fmla="*/ 1628 h 1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84" h="1628">
                  <a:moveTo>
                    <a:pt x="120" y="21"/>
                  </a:moveTo>
                  <a:lnTo>
                    <a:pt x="180" y="0"/>
                  </a:lnTo>
                  <a:lnTo>
                    <a:pt x="242" y="11"/>
                  </a:lnTo>
                  <a:lnTo>
                    <a:pt x="285" y="53"/>
                  </a:lnTo>
                  <a:lnTo>
                    <a:pt x="302" y="103"/>
                  </a:lnTo>
                  <a:lnTo>
                    <a:pt x="288" y="162"/>
                  </a:lnTo>
                  <a:lnTo>
                    <a:pt x="310" y="197"/>
                  </a:lnTo>
                  <a:lnTo>
                    <a:pt x="340" y="212"/>
                  </a:lnTo>
                  <a:lnTo>
                    <a:pt x="426" y="248"/>
                  </a:lnTo>
                  <a:lnTo>
                    <a:pt x="449" y="272"/>
                  </a:lnTo>
                  <a:lnTo>
                    <a:pt x="484" y="533"/>
                  </a:lnTo>
                  <a:lnTo>
                    <a:pt x="470" y="586"/>
                  </a:lnTo>
                  <a:lnTo>
                    <a:pt x="380" y="607"/>
                  </a:lnTo>
                  <a:lnTo>
                    <a:pt x="395" y="854"/>
                  </a:lnTo>
                  <a:lnTo>
                    <a:pt x="335" y="877"/>
                  </a:lnTo>
                  <a:lnTo>
                    <a:pt x="317" y="1057"/>
                  </a:lnTo>
                  <a:lnTo>
                    <a:pt x="330" y="1374"/>
                  </a:lnTo>
                  <a:lnTo>
                    <a:pt x="335" y="1547"/>
                  </a:lnTo>
                  <a:lnTo>
                    <a:pt x="319" y="1552"/>
                  </a:lnTo>
                  <a:lnTo>
                    <a:pt x="319" y="1566"/>
                  </a:lnTo>
                  <a:lnTo>
                    <a:pt x="271" y="1597"/>
                  </a:lnTo>
                  <a:lnTo>
                    <a:pt x="243" y="1620"/>
                  </a:lnTo>
                  <a:lnTo>
                    <a:pt x="224" y="1626"/>
                  </a:lnTo>
                  <a:lnTo>
                    <a:pt x="200" y="1628"/>
                  </a:lnTo>
                  <a:lnTo>
                    <a:pt x="177" y="1621"/>
                  </a:lnTo>
                  <a:lnTo>
                    <a:pt x="172" y="1614"/>
                  </a:lnTo>
                  <a:lnTo>
                    <a:pt x="177" y="1601"/>
                  </a:lnTo>
                  <a:lnTo>
                    <a:pt x="189" y="1587"/>
                  </a:lnTo>
                  <a:lnTo>
                    <a:pt x="204" y="1566"/>
                  </a:lnTo>
                  <a:lnTo>
                    <a:pt x="227" y="1546"/>
                  </a:lnTo>
                  <a:lnTo>
                    <a:pt x="210" y="1554"/>
                  </a:lnTo>
                  <a:lnTo>
                    <a:pt x="210" y="1532"/>
                  </a:lnTo>
                  <a:lnTo>
                    <a:pt x="141" y="1563"/>
                  </a:lnTo>
                  <a:lnTo>
                    <a:pt x="115" y="1563"/>
                  </a:lnTo>
                  <a:lnTo>
                    <a:pt x="107" y="1554"/>
                  </a:lnTo>
                  <a:lnTo>
                    <a:pt x="107" y="1542"/>
                  </a:lnTo>
                  <a:lnTo>
                    <a:pt x="109" y="1533"/>
                  </a:lnTo>
                  <a:lnTo>
                    <a:pt x="115" y="1521"/>
                  </a:lnTo>
                  <a:lnTo>
                    <a:pt x="131" y="1505"/>
                  </a:lnTo>
                  <a:lnTo>
                    <a:pt x="144" y="1491"/>
                  </a:lnTo>
                  <a:lnTo>
                    <a:pt x="127" y="1488"/>
                  </a:lnTo>
                  <a:lnTo>
                    <a:pt x="112" y="1335"/>
                  </a:lnTo>
                  <a:lnTo>
                    <a:pt x="106" y="1089"/>
                  </a:lnTo>
                  <a:lnTo>
                    <a:pt x="78" y="889"/>
                  </a:lnTo>
                  <a:lnTo>
                    <a:pt x="70" y="835"/>
                  </a:lnTo>
                  <a:lnTo>
                    <a:pt x="61" y="804"/>
                  </a:lnTo>
                  <a:lnTo>
                    <a:pt x="83" y="682"/>
                  </a:lnTo>
                  <a:lnTo>
                    <a:pt x="89" y="628"/>
                  </a:lnTo>
                  <a:lnTo>
                    <a:pt x="76" y="633"/>
                  </a:lnTo>
                  <a:lnTo>
                    <a:pt x="67" y="627"/>
                  </a:lnTo>
                  <a:lnTo>
                    <a:pt x="61" y="627"/>
                  </a:lnTo>
                  <a:lnTo>
                    <a:pt x="50" y="618"/>
                  </a:lnTo>
                  <a:lnTo>
                    <a:pt x="36" y="619"/>
                  </a:lnTo>
                  <a:lnTo>
                    <a:pt x="29" y="607"/>
                  </a:lnTo>
                  <a:lnTo>
                    <a:pt x="21" y="604"/>
                  </a:lnTo>
                  <a:lnTo>
                    <a:pt x="18" y="594"/>
                  </a:lnTo>
                  <a:lnTo>
                    <a:pt x="6" y="586"/>
                  </a:lnTo>
                  <a:lnTo>
                    <a:pt x="0" y="572"/>
                  </a:lnTo>
                  <a:lnTo>
                    <a:pt x="25" y="518"/>
                  </a:lnTo>
                  <a:lnTo>
                    <a:pt x="14" y="482"/>
                  </a:lnTo>
                  <a:lnTo>
                    <a:pt x="60" y="518"/>
                  </a:lnTo>
                  <a:lnTo>
                    <a:pt x="130" y="278"/>
                  </a:lnTo>
                  <a:lnTo>
                    <a:pt x="183" y="232"/>
                  </a:lnTo>
                  <a:lnTo>
                    <a:pt x="172" y="220"/>
                  </a:lnTo>
                  <a:lnTo>
                    <a:pt x="127" y="212"/>
                  </a:lnTo>
                  <a:lnTo>
                    <a:pt x="122" y="182"/>
                  </a:lnTo>
                  <a:lnTo>
                    <a:pt x="136" y="175"/>
                  </a:lnTo>
                  <a:lnTo>
                    <a:pt x="118" y="173"/>
                  </a:lnTo>
                  <a:lnTo>
                    <a:pt x="121" y="161"/>
                  </a:lnTo>
                  <a:lnTo>
                    <a:pt x="104" y="155"/>
                  </a:lnTo>
                  <a:lnTo>
                    <a:pt x="116" y="117"/>
                  </a:lnTo>
                  <a:lnTo>
                    <a:pt x="106" y="110"/>
                  </a:lnTo>
                  <a:lnTo>
                    <a:pt x="112" y="59"/>
                  </a:lnTo>
                  <a:lnTo>
                    <a:pt x="99" y="58"/>
                  </a:lnTo>
                  <a:lnTo>
                    <a:pt x="120" y="21"/>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nvGrpSpPr>
            <p:cNvPr id="197" name="Group 165"/>
            <p:cNvGrpSpPr>
              <a:grpSpLocks/>
            </p:cNvGrpSpPr>
            <p:nvPr/>
          </p:nvGrpSpPr>
          <p:grpSpPr bwMode="auto">
            <a:xfrm>
              <a:off x="3982" y="1861"/>
              <a:ext cx="824" cy="852"/>
              <a:chOff x="3982" y="1861"/>
              <a:chExt cx="824" cy="852"/>
            </a:xfrm>
          </p:grpSpPr>
          <p:sp>
            <p:nvSpPr>
              <p:cNvPr id="198" name="Freeform 166"/>
              <p:cNvSpPr>
                <a:spLocks/>
              </p:cNvSpPr>
              <p:nvPr/>
            </p:nvSpPr>
            <p:spPr bwMode="auto">
              <a:xfrm>
                <a:off x="4250" y="1864"/>
                <a:ext cx="252" cy="847"/>
              </a:xfrm>
              <a:custGeom>
                <a:avLst/>
                <a:gdLst>
                  <a:gd name="T0" fmla="*/ 98 w 504"/>
                  <a:gd name="T1" fmla="*/ 12 h 1693"/>
                  <a:gd name="T2" fmla="*/ 86 w 504"/>
                  <a:gd name="T3" fmla="*/ 58 h 1693"/>
                  <a:gd name="T4" fmla="*/ 94 w 504"/>
                  <a:gd name="T5" fmla="*/ 64 h 1693"/>
                  <a:gd name="T6" fmla="*/ 102 w 504"/>
                  <a:gd name="T7" fmla="*/ 81 h 1693"/>
                  <a:gd name="T8" fmla="*/ 115 w 504"/>
                  <a:gd name="T9" fmla="*/ 110 h 1693"/>
                  <a:gd name="T10" fmla="*/ 102 w 504"/>
                  <a:gd name="T11" fmla="*/ 116 h 1693"/>
                  <a:gd name="T12" fmla="*/ 45 w 504"/>
                  <a:gd name="T13" fmla="*/ 158 h 1693"/>
                  <a:gd name="T14" fmla="*/ 9 w 504"/>
                  <a:gd name="T15" fmla="*/ 416 h 1693"/>
                  <a:gd name="T16" fmla="*/ 0 w 504"/>
                  <a:gd name="T17" fmla="*/ 459 h 1693"/>
                  <a:gd name="T18" fmla="*/ 17 w 504"/>
                  <a:gd name="T19" fmla="*/ 485 h 1693"/>
                  <a:gd name="T20" fmla="*/ 28 w 504"/>
                  <a:gd name="T21" fmla="*/ 491 h 1693"/>
                  <a:gd name="T22" fmla="*/ 28 w 504"/>
                  <a:gd name="T23" fmla="*/ 451 h 1693"/>
                  <a:gd name="T24" fmla="*/ 28 w 504"/>
                  <a:gd name="T25" fmla="*/ 470 h 1693"/>
                  <a:gd name="T26" fmla="*/ 41 w 504"/>
                  <a:gd name="T27" fmla="*/ 456 h 1693"/>
                  <a:gd name="T28" fmla="*/ 50 w 504"/>
                  <a:gd name="T29" fmla="*/ 424 h 1693"/>
                  <a:gd name="T30" fmla="*/ 83 w 504"/>
                  <a:gd name="T31" fmla="*/ 646 h 1693"/>
                  <a:gd name="T32" fmla="*/ 98 w 504"/>
                  <a:gd name="T33" fmla="*/ 780 h 1693"/>
                  <a:gd name="T34" fmla="*/ 90 w 504"/>
                  <a:gd name="T35" fmla="*/ 841 h 1693"/>
                  <a:gd name="T36" fmla="*/ 130 w 504"/>
                  <a:gd name="T37" fmla="*/ 833 h 1693"/>
                  <a:gd name="T38" fmla="*/ 118 w 504"/>
                  <a:gd name="T39" fmla="*/ 756 h 1693"/>
                  <a:gd name="T40" fmla="*/ 134 w 504"/>
                  <a:gd name="T41" fmla="*/ 652 h 1693"/>
                  <a:gd name="T42" fmla="*/ 138 w 504"/>
                  <a:gd name="T43" fmla="*/ 753 h 1693"/>
                  <a:gd name="T44" fmla="*/ 146 w 504"/>
                  <a:gd name="T45" fmla="*/ 824 h 1693"/>
                  <a:gd name="T46" fmla="*/ 180 w 504"/>
                  <a:gd name="T47" fmla="*/ 827 h 1693"/>
                  <a:gd name="T48" fmla="*/ 192 w 504"/>
                  <a:gd name="T49" fmla="*/ 646 h 1693"/>
                  <a:gd name="T50" fmla="*/ 207 w 504"/>
                  <a:gd name="T51" fmla="*/ 629 h 1693"/>
                  <a:gd name="T52" fmla="*/ 245 w 504"/>
                  <a:gd name="T53" fmla="*/ 646 h 1693"/>
                  <a:gd name="T54" fmla="*/ 224 w 504"/>
                  <a:gd name="T55" fmla="*/ 432 h 1693"/>
                  <a:gd name="T56" fmla="*/ 228 w 504"/>
                  <a:gd name="T57" fmla="*/ 391 h 1693"/>
                  <a:gd name="T58" fmla="*/ 224 w 504"/>
                  <a:gd name="T59" fmla="*/ 285 h 1693"/>
                  <a:gd name="T60" fmla="*/ 167 w 504"/>
                  <a:gd name="T61" fmla="*/ 142 h 1693"/>
                  <a:gd name="T62" fmla="*/ 167 w 504"/>
                  <a:gd name="T63" fmla="*/ 93 h 1693"/>
                  <a:gd name="T64" fmla="*/ 180 w 504"/>
                  <a:gd name="T65" fmla="*/ 84 h 1693"/>
                  <a:gd name="T66" fmla="*/ 192 w 504"/>
                  <a:gd name="T67" fmla="*/ 70 h 1693"/>
                  <a:gd name="T68" fmla="*/ 183 w 504"/>
                  <a:gd name="T69" fmla="*/ 12 h 1693"/>
                  <a:gd name="T70" fmla="*/ 153 w 504"/>
                  <a:gd name="T71" fmla="*/ 4 h 1693"/>
                  <a:gd name="T72" fmla="*/ 127 w 504"/>
                  <a:gd name="T73" fmla="*/ 7 h 16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693"/>
                  <a:gd name="T113" fmla="*/ 504 w 504"/>
                  <a:gd name="T114" fmla="*/ 1693 h 16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693">
                    <a:moveTo>
                      <a:pt x="254" y="13"/>
                    </a:moveTo>
                    <a:lnTo>
                      <a:pt x="195" y="23"/>
                    </a:lnTo>
                    <a:lnTo>
                      <a:pt x="171" y="87"/>
                    </a:lnTo>
                    <a:lnTo>
                      <a:pt x="171" y="116"/>
                    </a:lnTo>
                    <a:lnTo>
                      <a:pt x="197" y="116"/>
                    </a:lnTo>
                    <a:lnTo>
                      <a:pt x="188" y="127"/>
                    </a:lnTo>
                    <a:lnTo>
                      <a:pt x="195" y="134"/>
                    </a:lnTo>
                    <a:lnTo>
                      <a:pt x="203" y="162"/>
                    </a:lnTo>
                    <a:lnTo>
                      <a:pt x="211" y="166"/>
                    </a:lnTo>
                    <a:lnTo>
                      <a:pt x="229" y="219"/>
                    </a:lnTo>
                    <a:lnTo>
                      <a:pt x="229" y="231"/>
                    </a:lnTo>
                    <a:lnTo>
                      <a:pt x="203" y="231"/>
                    </a:lnTo>
                    <a:lnTo>
                      <a:pt x="164" y="295"/>
                    </a:lnTo>
                    <a:lnTo>
                      <a:pt x="90" y="316"/>
                    </a:lnTo>
                    <a:lnTo>
                      <a:pt x="56" y="368"/>
                    </a:lnTo>
                    <a:lnTo>
                      <a:pt x="17" y="832"/>
                    </a:lnTo>
                    <a:lnTo>
                      <a:pt x="35" y="837"/>
                    </a:lnTo>
                    <a:lnTo>
                      <a:pt x="0" y="918"/>
                    </a:lnTo>
                    <a:lnTo>
                      <a:pt x="17" y="969"/>
                    </a:lnTo>
                    <a:lnTo>
                      <a:pt x="34" y="969"/>
                    </a:lnTo>
                    <a:lnTo>
                      <a:pt x="41" y="981"/>
                    </a:lnTo>
                    <a:lnTo>
                      <a:pt x="56" y="981"/>
                    </a:lnTo>
                    <a:lnTo>
                      <a:pt x="49" y="931"/>
                    </a:lnTo>
                    <a:lnTo>
                      <a:pt x="56" y="902"/>
                    </a:lnTo>
                    <a:lnTo>
                      <a:pt x="64" y="925"/>
                    </a:lnTo>
                    <a:lnTo>
                      <a:pt x="56" y="940"/>
                    </a:lnTo>
                    <a:lnTo>
                      <a:pt x="65" y="953"/>
                    </a:lnTo>
                    <a:lnTo>
                      <a:pt x="82" y="912"/>
                    </a:lnTo>
                    <a:lnTo>
                      <a:pt x="72" y="844"/>
                    </a:lnTo>
                    <a:lnTo>
                      <a:pt x="99" y="848"/>
                    </a:lnTo>
                    <a:lnTo>
                      <a:pt x="82" y="1270"/>
                    </a:lnTo>
                    <a:lnTo>
                      <a:pt x="165" y="1292"/>
                    </a:lnTo>
                    <a:lnTo>
                      <a:pt x="203" y="1536"/>
                    </a:lnTo>
                    <a:lnTo>
                      <a:pt x="195" y="1560"/>
                    </a:lnTo>
                    <a:lnTo>
                      <a:pt x="179" y="1663"/>
                    </a:lnTo>
                    <a:lnTo>
                      <a:pt x="179" y="1682"/>
                    </a:lnTo>
                    <a:lnTo>
                      <a:pt x="236" y="1693"/>
                    </a:lnTo>
                    <a:lnTo>
                      <a:pt x="259" y="1665"/>
                    </a:lnTo>
                    <a:lnTo>
                      <a:pt x="246" y="1574"/>
                    </a:lnTo>
                    <a:lnTo>
                      <a:pt x="236" y="1511"/>
                    </a:lnTo>
                    <a:lnTo>
                      <a:pt x="260" y="1303"/>
                    </a:lnTo>
                    <a:lnTo>
                      <a:pt x="268" y="1304"/>
                    </a:lnTo>
                    <a:lnTo>
                      <a:pt x="292" y="1380"/>
                    </a:lnTo>
                    <a:lnTo>
                      <a:pt x="276" y="1505"/>
                    </a:lnTo>
                    <a:lnTo>
                      <a:pt x="259" y="1517"/>
                    </a:lnTo>
                    <a:lnTo>
                      <a:pt x="292" y="1648"/>
                    </a:lnTo>
                    <a:lnTo>
                      <a:pt x="350" y="1664"/>
                    </a:lnTo>
                    <a:lnTo>
                      <a:pt x="359" y="1654"/>
                    </a:lnTo>
                    <a:lnTo>
                      <a:pt x="317" y="1519"/>
                    </a:lnTo>
                    <a:lnTo>
                      <a:pt x="383" y="1292"/>
                    </a:lnTo>
                    <a:lnTo>
                      <a:pt x="413" y="1275"/>
                    </a:lnTo>
                    <a:lnTo>
                      <a:pt x="413" y="1258"/>
                    </a:lnTo>
                    <a:lnTo>
                      <a:pt x="471" y="1262"/>
                    </a:lnTo>
                    <a:lnTo>
                      <a:pt x="489" y="1292"/>
                    </a:lnTo>
                    <a:lnTo>
                      <a:pt x="504" y="1275"/>
                    </a:lnTo>
                    <a:lnTo>
                      <a:pt x="447" y="864"/>
                    </a:lnTo>
                    <a:lnTo>
                      <a:pt x="456" y="865"/>
                    </a:lnTo>
                    <a:lnTo>
                      <a:pt x="456" y="781"/>
                    </a:lnTo>
                    <a:lnTo>
                      <a:pt x="463" y="769"/>
                    </a:lnTo>
                    <a:lnTo>
                      <a:pt x="448" y="569"/>
                    </a:lnTo>
                    <a:lnTo>
                      <a:pt x="430" y="331"/>
                    </a:lnTo>
                    <a:lnTo>
                      <a:pt x="334" y="284"/>
                    </a:lnTo>
                    <a:lnTo>
                      <a:pt x="308" y="231"/>
                    </a:lnTo>
                    <a:lnTo>
                      <a:pt x="333" y="185"/>
                    </a:lnTo>
                    <a:lnTo>
                      <a:pt x="350" y="190"/>
                    </a:lnTo>
                    <a:lnTo>
                      <a:pt x="359" y="167"/>
                    </a:lnTo>
                    <a:lnTo>
                      <a:pt x="359" y="143"/>
                    </a:lnTo>
                    <a:lnTo>
                      <a:pt x="383" y="139"/>
                    </a:lnTo>
                    <a:lnTo>
                      <a:pt x="389" y="72"/>
                    </a:lnTo>
                    <a:lnTo>
                      <a:pt x="366" y="23"/>
                    </a:lnTo>
                    <a:lnTo>
                      <a:pt x="341" y="7"/>
                    </a:lnTo>
                    <a:lnTo>
                      <a:pt x="305" y="7"/>
                    </a:lnTo>
                    <a:lnTo>
                      <a:pt x="278" y="0"/>
                    </a:lnTo>
                    <a:lnTo>
                      <a:pt x="254" y="13"/>
                    </a:lnTo>
                    <a:close/>
                  </a:path>
                </a:pathLst>
              </a:custGeom>
              <a:solidFill>
                <a:srgbClr val="9FB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99" name="Freeform 167"/>
              <p:cNvSpPr>
                <a:spLocks/>
              </p:cNvSpPr>
              <p:nvPr/>
            </p:nvSpPr>
            <p:spPr bwMode="auto">
              <a:xfrm>
                <a:off x="4552" y="1862"/>
                <a:ext cx="254" cy="848"/>
              </a:xfrm>
              <a:custGeom>
                <a:avLst/>
                <a:gdLst>
                  <a:gd name="T0" fmla="*/ 94 w 507"/>
                  <a:gd name="T1" fmla="*/ 0 h 1697"/>
                  <a:gd name="T2" fmla="*/ 150 w 507"/>
                  <a:gd name="T3" fmla="*/ 27 h 1697"/>
                  <a:gd name="T4" fmla="*/ 151 w 507"/>
                  <a:gd name="T5" fmla="*/ 85 h 1697"/>
                  <a:gd name="T6" fmla="*/ 178 w 507"/>
                  <a:gd name="T7" fmla="*/ 111 h 1697"/>
                  <a:gd name="T8" fmla="*/ 235 w 507"/>
                  <a:gd name="T9" fmla="*/ 142 h 1697"/>
                  <a:gd name="T10" fmla="*/ 246 w 507"/>
                  <a:gd name="T11" fmla="*/ 305 h 1697"/>
                  <a:gd name="T12" fmla="*/ 207 w 507"/>
                  <a:gd name="T13" fmla="*/ 445 h 1697"/>
                  <a:gd name="T14" fmla="*/ 166 w 507"/>
                  <a:gd name="T15" fmla="*/ 552 h 1697"/>
                  <a:gd name="T16" fmla="*/ 175 w 507"/>
                  <a:gd name="T17" fmla="*/ 806 h 1697"/>
                  <a:gd name="T18" fmla="*/ 167 w 507"/>
                  <a:gd name="T19" fmla="*/ 817 h 1697"/>
                  <a:gd name="T20" fmla="*/ 128 w 507"/>
                  <a:gd name="T21" fmla="*/ 844 h 1697"/>
                  <a:gd name="T22" fmla="*/ 105 w 507"/>
                  <a:gd name="T23" fmla="*/ 848 h 1697"/>
                  <a:gd name="T24" fmla="*/ 91 w 507"/>
                  <a:gd name="T25" fmla="*/ 841 h 1697"/>
                  <a:gd name="T26" fmla="*/ 99 w 507"/>
                  <a:gd name="T27" fmla="*/ 827 h 1697"/>
                  <a:gd name="T28" fmla="*/ 119 w 507"/>
                  <a:gd name="T29" fmla="*/ 806 h 1697"/>
                  <a:gd name="T30" fmla="*/ 110 w 507"/>
                  <a:gd name="T31" fmla="*/ 798 h 1697"/>
                  <a:gd name="T32" fmla="*/ 61 w 507"/>
                  <a:gd name="T33" fmla="*/ 814 h 1697"/>
                  <a:gd name="T34" fmla="*/ 56 w 507"/>
                  <a:gd name="T35" fmla="*/ 804 h 1697"/>
                  <a:gd name="T36" fmla="*/ 61 w 507"/>
                  <a:gd name="T37" fmla="*/ 792 h 1697"/>
                  <a:gd name="T38" fmla="*/ 76 w 507"/>
                  <a:gd name="T39" fmla="*/ 777 h 1697"/>
                  <a:gd name="T40" fmla="*/ 59 w 507"/>
                  <a:gd name="T41" fmla="*/ 696 h 1697"/>
                  <a:gd name="T42" fmla="*/ 41 w 507"/>
                  <a:gd name="T43" fmla="*/ 463 h 1697"/>
                  <a:gd name="T44" fmla="*/ 33 w 507"/>
                  <a:gd name="T45" fmla="*/ 419 h 1697"/>
                  <a:gd name="T46" fmla="*/ 47 w 507"/>
                  <a:gd name="T47" fmla="*/ 327 h 1697"/>
                  <a:gd name="T48" fmla="*/ 36 w 507"/>
                  <a:gd name="T49" fmla="*/ 326 h 1697"/>
                  <a:gd name="T50" fmla="*/ 26 w 507"/>
                  <a:gd name="T51" fmla="*/ 322 h 1697"/>
                  <a:gd name="T52" fmla="*/ 16 w 507"/>
                  <a:gd name="T53" fmla="*/ 316 h 1697"/>
                  <a:gd name="T54" fmla="*/ 10 w 507"/>
                  <a:gd name="T55" fmla="*/ 309 h 1697"/>
                  <a:gd name="T56" fmla="*/ 0 w 507"/>
                  <a:gd name="T57" fmla="*/ 298 h 1697"/>
                  <a:gd name="T58" fmla="*/ 8 w 507"/>
                  <a:gd name="T59" fmla="*/ 251 h 1697"/>
                  <a:gd name="T60" fmla="*/ 68 w 507"/>
                  <a:gd name="T61" fmla="*/ 145 h 1697"/>
                  <a:gd name="T62" fmla="*/ 91 w 507"/>
                  <a:gd name="T63" fmla="*/ 115 h 1697"/>
                  <a:gd name="T64" fmla="*/ 64 w 507"/>
                  <a:gd name="T65" fmla="*/ 95 h 1697"/>
                  <a:gd name="T66" fmla="*/ 63 w 507"/>
                  <a:gd name="T67" fmla="*/ 90 h 1697"/>
                  <a:gd name="T68" fmla="*/ 55 w 507"/>
                  <a:gd name="T69" fmla="*/ 81 h 1697"/>
                  <a:gd name="T70" fmla="*/ 56 w 507"/>
                  <a:gd name="T71" fmla="*/ 57 h 1697"/>
                  <a:gd name="T72" fmla="*/ 52 w 507"/>
                  <a:gd name="T73" fmla="*/ 30 h 16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1697"/>
                  <a:gd name="T113" fmla="*/ 507 w 507"/>
                  <a:gd name="T114" fmla="*/ 1697 h 16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1697">
                    <a:moveTo>
                      <a:pt x="126" y="22"/>
                    </a:moveTo>
                    <a:lnTo>
                      <a:pt x="188" y="0"/>
                    </a:lnTo>
                    <a:lnTo>
                      <a:pt x="253" y="12"/>
                    </a:lnTo>
                    <a:lnTo>
                      <a:pt x="299" y="55"/>
                    </a:lnTo>
                    <a:lnTo>
                      <a:pt x="316" y="107"/>
                    </a:lnTo>
                    <a:lnTo>
                      <a:pt x="302" y="170"/>
                    </a:lnTo>
                    <a:lnTo>
                      <a:pt x="324" y="205"/>
                    </a:lnTo>
                    <a:lnTo>
                      <a:pt x="355" y="222"/>
                    </a:lnTo>
                    <a:lnTo>
                      <a:pt x="445" y="259"/>
                    </a:lnTo>
                    <a:lnTo>
                      <a:pt x="469" y="284"/>
                    </a:lnTo>
                    <a:lnTo>
                      <a:pt x="507" y="555"/>
                    </a:lnTo>
                    <a:lnTo>
                      <a:pt x="492" y="611"/>
                    </a:lnTo>
                    <a:lnTo>
                      <a:pt x="398" y="633"/>
                    </a:lnTo>
                    <a:lnTo>
                      <a:pt x="413" y="890"/>
                    </a:lnTo>
                    <a:lnTo>
                      <a:pt x="350" y="914"/>
                    </a:lnTo>
                    <a:lnTo>
                      <a:pt x="332" y="1104"/>
                    </a:lnTo>
                    <a:lnTo>
                      <a:pt x="345" y="1432"/>
                    </a:lnTo>
                    <a:lnTo>
                      <a:pt x="350" y="1613"/>
                    </a:lnTo>
                    <a:lnTo>
                      <a:pt x="334" y="1618"/>
                    </a:lnTo>
                    <a:lnTo>
                      <a:pt x="334" y="1634"/>
                    </a:lnTo>
                    <a:lnTo>
                      <a:pt x="284" y="1665"/>
                    </a:lnTo>
                    <a:lnTo>
                      <a:pt x="255" y="1688"/>
                    </a:lnTo>
                    <a:lnTo>
                      <a:pt x="234" y="1696"/>
                    </a:lnTo>
                    <a:lnTo>
                      <a:pt x="210" y="1697"/>
                    </a:lnTo>
                    <a:lnTo>
                      <a:pt x="186" y="1690"/>
                    </a:lnTo>
                    <a:lnTo>
                      <a:pt x="181" y="1682"/>
                    </a:lnTo>
                    <a:lnTo>
                      <a:pt x="186" y="1669"/>
                    </a:lnTo>
                    <a:lnTo>
                      <a:pt x="197" y="1654"/>
                    </a:lnTo>
                    <a:lnTo>
                      <a:pt x="214" y="1632"/>
                    </a:lnTo>
                    <a:lnTo>
                      <a:pt x="238" y="1612"/>
                    </a:lnTo>
                    <a:lnTo>
                      <a:pt x="220" y="1620"/>
                    </a:lnTo>
                    <a:lnTo>
                      <a:pt x="220" y="1597"/>
                    </a:lnTo>
                    <a:lnTo>
                      <a:pt x="149" y="1628"/>
                    </a:lnTo>
                    <a:lnTo>
                      <a:pt x="121" y="1628"/>
                    </a:lnTo>
                    <a:lnTo>
                      <a:pt x="112" y="1620"/>
                    </a:lnTo>
                    <a:lnTo>
                      <a:pt x="112" y="1608"/>
                    </a:lnTo>
                    <a:lnTo>
                      <a:pt x="114" y="1598"/>
                    </a:lnTo>
                    <a:lnTo>
                      <a:pt x="121" y="1585"/>
                    </a:lnTo>
                    <a:lnTo>
                      <a:pt x="137" y="1569"/>
                    </a:lnTo>
                    <a:lnTo>
                      <a:pt x="151" y="1555"/>
                    </a:lnTo>
                    <a:lnTo>
                      <a:pt x="134" y="1551"/>
                    </a:lnTo>
                    <a:lnTo>
                      <a:pt x="117" y="1392"/>
                    </a:lnTo>
                    <a:lnTo>
                      <a:pt x="111" y="1137"/>
                    </a:lnTo>
                    <a:lnTo>
                      <a:pt x="81" y="927"/>
                    </a:lnTo>
                    <a:lnTo>
                      <a:pt x="74" y="870"/>
                    </a:lnTo>
                    <a:lnTo>
                      <a:pt x="65" y="838"/>
                    </a:lnTo>
                    <a:lnTo>
                      <a:pt x="86" y="711"/>
                    </a:lnTo>
                    <a:lnTo>
                      <a:pt x="94" y="655"/>
                    </a:lnTo>
                    <a:lnTo>
                      <a:pt x="80" y="661"/>
                    </a:lnTo>
                    <a:lnTo>
                      <a:pt x="71" y="653"/>
                    </a:lnTo>
                    <a:lnTo>
                      <a:pt x="65" y="653"/>
                    </a:lnTo>
                    <a:lnTo>
                      <a:pt x="52" y="644"/>
                    </a:lnTo>
                    <a:lnTo>
                      <a:pt x="38" y="646"/>
                    </a:lnTo>
                    <a:lnTo>
                      <a:pt x="32" y="633"/>
                    </a:lnTo>
                    <a:lnTo>
                      <a:pt x="23" y="630"/>
                    </a:lnTo>
                    <a:lnTo>
                      <a:pt x="19" y="619"/>
                    </a:lnTo>
                    <a:lnTo>
                      <a:pt x="7" y="611"/>
                    </a:lnTo>
                    <a:lnTo>
                      <a:pt x="0" y="596"/>
                    </a:lnTo>
                    <a:lnTo>
                      <a:pt x="26" y="540"/>
                    </a:lnTo>
                    <a:lnTo>
                      <a:pt x="15" y="503"/>
                    </a:lnTo>
                    <a:lnTo>
                      <a:pt x="63" y="540"/>
                    </a:lnTo>
                    <a:lnTo>
                      <a:pt x="136" y="291"/>
                    </a:lnTo>
                    <a:lnTo>
                      <a:pt x="192" y="242"/>
                    </a:lnTo>
                    <a:lnTo>
                      <a:pt x="181" y="230"/>
                    </a:lnTo>
                    <a:lnTo>
                      <a:pt x="134" y="222"/>
                    </a:lnTo>
                    <a:lnTo>
                      <a:pt x="128" y="190"/>
                    </a:lnTo>
                    <a:lnTo>
                      <a:pt x="143" y="182"/>
                    </a:lnTo>
                    <a:lnTo>
                      <a:pt x="125" y="180"/>
                    </a:lnTo>
                    <a:lnTo>
                      <a:pt x="127" y="168"/>
                    </a:lnTo>
                    <a:lnTo>
                      <a:pt x="109" y="162"/>
                    </a:lnTo>
                    <a:lnTo>
                      <a:pt x="122" y="121"/>
                    </a:lnTo>
                    <a:lnTo>
                      <a:pt x="111" y="115"/>
                    </a:lnTo>
                    <a:lnTo>
                      <a:pt x="117" y="62"/>
                    </a:lnTo>
                    <a:lnTo>
                      <a:pt x="104" y="60"/>
                    </a:lnTo>
                    <a:lnTo>
                      <a:pt x="126" y="22"/>
                    </a:lnTo>
                    <a:close/>
                  </a:path>
                </a:pathLst>
              </a:custGeom>
              <a:solidFill>
                <a:srgbClr val="3F7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00" name="Freeform 168"/>
              <p:cNvSpPr>
                <a:spLocks/>
              </p:cNvSpPr>
              <p:nvPr/>
            </p:nvSpPr>
            <p:spPr bwMode="auto">
              <a:xfrm>
                <a:off x="3982" y="1861"/>
                <a:ext cx="181" cy="852"/>
              </a:xfrm>
              <a:custGeom>
                <a:avLst/>
                <a:gdLst>
                  <a:gd name="T0" fmla="*/ 117 w 363"/>
                  <a:gd name="T1" fmla="*/ 13 h 1705"/>
                  <a:gd name="T2" fmla="*/ 75 w 363"/>
                  <a:gd name="T3" fmla="*/ 0 h 1705"/>
                  <a:gd name="T4" fmla="*/ 44 w 363"/>
                  <a:gd name="T5" fmla="*/ 0 h 1705"/>
                  <a:gd name="T6" fmla="*/ 15 w 363"/>
                  <a:gd name="T7" fmla="*/ 7 h 1705"/>
                  <a:gd name="T8" fmla="*/ 4 w 363"/>
                  <a:gd name="T9" fmla="*/ 36 h 1705"/>
                  <a:gd name="T10" fmla="*/ 4 w 363"/>
                  <a:gd name="T11" fmla="*/ 62 h 1705"/>
                  <a:gd name="T12" fmla="*/ 21 w 363"/>
                  <a:gd name="T13" fmla="*/ 92 h 1705"/>
                  <a:gd name="T14" fmla="*/ 32 w 363"/>
                  <a:gd name="T15" fmla="*/ 91 h 1705"/>
                  <a:gd name="T16" fmla="*/ 15 w 363"/>
                  <a:gd name="T17" fmla="*/ 126 h 1705"/>
                  <a:gd name="T18" fmla="*/ 0 w 363"/>
                  <a:gd name="T19" fmla="*/ 182 h 1705"/>
                  <a:gd name="T20" fmla="*/ 0 w 363"/>
                  <a:gd name="T21" fmla="*/ 231 h 1705"/>
                  <a:gd name="T22" fmla="*/ 4 w 363"/>
                  <a:gd name="T23" fmla="*/ 293 h 1705"/>
                  <a:gd name="T24" fmla="*/ 15 w 363"/>
                  <a:gd name="T25" fmla="*/ 354 h 1705"/>
                  <a:gd name="T26" fmla="*/ 37 w 363"/>
                  <a:gd name="T27" fmla="*/ 358 h 1705"/>
                  <a:gd name="T28" fmla="*/ 37 w 363"/>
                  <a:gd name="T29" fmla="*/ 376 h 1705"/>
                  <a:gd name="T30" fmla="*/ 47 w 363"/>
                  <a:gd name="T31" fmla="*/ 384 h 1705"/>
                  <a:gd name="T32" fmla="*/ 47 w 363"/>
                  <a:gd name="T33" fmla="*/ 445 h 1705"/>
                  <a:gd name="T34" fmla="*/ 59 w 363"/>
                  <a:gd name="T35" fmla="*/ 457 h 1705"/>
                  <a:gd name="T36" fmla="*/ 59 w 363"/>
                  <a:gd name="T37" fmla="*/ 571 h 1705"/>
                  <a:gd name="T38" fmla="*/ 59 w 363"/>
                  <a:gd name="T39" fmla="*/ 644 h 1705"/>
                  <a:gd name="T40" fmla="*/ 42 w 363"/>
                  <a:gd name="T41" fmla="*/ 725 h 1705"/>
                  <a:gd name="T42" fmla="*/ 36 w 363"/>
                  <a:gd name="T43" fmla="*/ 828 h 1705"/>
                  <a:gd name="T44" fmla="*/ 54 w 363"/>
                  <a:gd name="T45" fmla="*/ 836 h 1705"/>
                  <a:gd name="T46" fmla="*/ 54 w 363"/>
                  <a:gd name="T47" fmla="*/ 848 h 1705"/>
                  <a:gd name="T48" fmla="*/ 85 w 363"/>
                  <a:gd name="T49" fmla="*/ 848 h 1705"/>
                  <a:gd name="T50" fmla="*/ 89 w 363"/>
                  <a:gd name="T51" fmla="*/ 844 h 1705"/>
                  <a:gd name="T52" fmla="*/ 102 w 363"/>
                  <a:gd name="T53" fmla="*/ 844 h 1705"/>
                  <a:gd name="T54" fmla="*/ 102 w 363"/>
                  <a:gd name="T55" fmla="*/ 852 h 1705"/>
                  <a:gd name="T56" fmla="*/ 124 w 363"/>
                  <a:gd name="T57" fmla="*/ 848 h 1705"/>
                  <a:gd name="T58" fmla="*/ 172 w 363"/>
                  <a:gd name="T59" fmla="*/ 844 h 1705"/>
                  <a:gd name="T60" fmla="*/ 172 w 363"/>
                  <a:gd name="T61" fmla="*/ 837 h 1705"/>
                  <a:gd name="T62" fmla="*/ 128 w 363"/>
                  <a:gd name="T63" fmla="*/ 821 h 1705"/>
                  <a:gd name="T64" fmla="*/ 128 w 363"/>
                  <a:gd name="T65" fmla="*/ 806 h 1705"/>
                  <a:gd name="T66" fmla="*/ 166 w 363"/>
                  <a:gd name="T67" fmla="*/ 799 h 1705"/>
                  <a:gd name="T68" fmla="*/ 166 w 363"/>
                  <a:gd name="T69" fmla="*/ 787 h 1705"/>
                  <a:gd name="T70" fmla="*/ 139 w 363"/>
                  <a:gd name="T71" fmla="*/ 772 h 1705"/>
                  <a:gd name="T72" fmla="*/ 139 w 363"/>
                  <a:gd name="T73" fmla="*/ 656 h 1705"/>
                  <a:gd name="T74" fmla="*/ 150 w 363"/>
                  <a:gd name="T75" fmla="*/ 550 h 1705"/>
                  <a:gd name="T76" fmla="*/ 146 w 363"/>
                  <a:gd name="T77" fmla="*/ 443 h 1705"/>
                  <a:gd name="T78" fmla="*/ 145 w 363"/>
                  <a:gd name="T79" fmla="*/ 384 h 1705"/>
                  <a:gd name="T80" fmla="*/ 149 w 363"/>
                  <a:gd name="T81" fmla="*/ 365 h 1705"/>
                  <a:gd name="T82" fmla="*/ 149 w 363"/>
                  <a:gd name="T83" fmla="*/ 282 h 1705"/>
                  <a:gd name="T84" fmla="*/ 181 w 363"/>
                  <a:gd name="T85" fmla="*/ 263 h 1705"/>
                  <a:gd name="T86" fmla="*/ 181 w 363"/>
                  <a:gd name="T87" fmla="*/ 251 h 1705"/>
                  <a:gd name="T88" fmla="*/ 112 w 363"/>
                  <a:gd name="T89" fmla="*/ 138 h 1705"/>
                  <a:gd name="T90" fmla="*/ 80 w 363"/>
                  <a:gd name="T91" fmla="*/ 123 h 1705"/>
                  <a:gd name="T92" fmla="*/ 84 w 363"/>
                  <a:gd name="T93" fmla="*/ 115 h 1705"/>
                  <a:gd name="T94" fmla="*/ 107 w 363"/>
                  <a:gd name="T95" fmla="*/ 111 h 1705"/>
                  <a:gd name="T96" fmla="*/ 107 w 363"/>
                  <a:gd name="T97" fmla="*/ 104 h 1705"/>
                  <a:gd name="T98" fmla="*/ 112 w 363"/>
                  <a:gd name="T99" fmla="*/ 100 h 1705"/>
                  <a:gd name="T100" fmla="*/ 112 w 363"/>
                  <a:gd name="T101" fmla="*/ 92 h 1705"/>
                  <a:gd name="T102" fmla="*/ 117 w 363"/>
                  <a:gd name="T103" fmla="*/ 88 h 1705"/>
                  <a:gd name="T104" fmla="*/ 112 w 363"/>
                  <a:gd name="T105" fmla="*/ 84 h 1705"/>
                  <a:gd name="T106" fmla="*/ 117 w 363"/>
                  <a:gd name="T107" fmla="*/ 81 h 1705"/>
                  <a:gd name="T108" fmla="*/ 107 w 363"/>
                  <a:gd name="T109" fmla="*/ 62 h 1705"/>
                  <a:gd name="T110" fmla="*/ 112 w 363"/>
                  <a:gd name="T111" fmla="*/ 51 h 1705"/>
                  <a:gd name="T112" fmla="*/ 107 w 363"/>
                  <a:gd name="T113" fmla="*/ 39 h 1705"/>
                  <a:gd name="T114" fmla="*/ 117 w 363"/>
                  <a:gd name="T115" fmla="*/ 32 h 1705"/>
                  <a:gd name="T116" fmla="*/ 117 w 363"/>
                  <a:gd name="T117" fmla="*/ 13 h 17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3"/>
                  <a:gd name="T178" fmla="*/ 0 h 1705"/>
                  <a:gd name="T179" fmla="*/ 363 w 363"/>
                  <a:gd name="T180" fmla="*/ 1705 h 17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3" h="1705">
                    <a:moveTo>
                      <a:pt x="235" y="26"/>
                    </a:moveTo>
                    <a:lnTo>
                      <a:pt x="150" y="1"/>
                    </a:lnTo>
                    <a:lnTo>
                      <a:pt x="88" y="0"/>
                    </a:lnTo>
                    <a:lnTo>
                      <a:pt x="31" y="15"/>
                    </a:lnTo>
                    <a:lnTo>
                      <a:pt x="9" y="73"/>
                    </a:lnTo>
                    <a:lnTo>
                      <a:pt x="9" y="125"/>
                    </a:lnTo>
                    <a:lnTo>
                      <a:pt x="42" y="185"/>
                    </a:lnTo>
                    <a:lnTo>
                      <a:pt x="65" y="183"/>
                    </a:lnTo>
                    <a:lnTo>
                      <a:pt x="30" y="252"/>
                    </a:lnTo>
                    <a:lnTo>
                      <a:pt x="0" y="365"/>
                    </a:lnTo>
                    <a:lnTo>
                      <a:pt x="0" y="463"/>
                    </a:lnTo>
                    <a:lnTo>
                      <a:pt x="9" y="587"/>
                    </a:lnTo>
                    <a:lnTo>
                      <a:pt x="31" y="709"/>
                    </a:lnTo>
                    <a:lnTo>
                      <a:pt x="74" y="716"/>
                    </a:lnTo>
                    <a:lnTo>
                      <a:pt x="74" y="752"/>
                    </a:lnTo>
                    <a:lnTo>
                      <a:pt x="95" y="768"/>
                    </a:lnTo>
                    <a:lnTo>
                      <a:pt x="95" y="890"/>
                    </a:lnTo>
                    <a:lnTo>
                      <a:pt x="118" y="914"/>
                    </a:lnTo>
                    <a:lnTo>
                      <a:pt x="118" y="1143"/>
                    </a:lnTo>
                    <a:lnTo>
                      <a:pt x="118" y="1288"/>
                    </a:lnTo>
                    <a:lnTo>
                      <a:pt x="85" y="1450"/>
                    </a:lnTo>
                    <a:lnTo>
                      <a:pt x="72" y="1657"/>
                    </a:lnTo>
                    <a:lnTo>
                      <a:pt x="108" y="1673"/>
                    </a:lnTo>
                    <a:lnTo>
                      <a:pt x="108" y="1697"/>
                    </a:lnTo>
                    <a:lnTo>
                      <a:pt x="170" y="1697"/>
                    </a:lnTo>
                    <a:lnTo>
                      <a:pt x="179" y="1688"/>
                    </a:lnTo>
                    <a:lnTo>
                      <a:pt x="204" y="1688"/>
                    </a:lnTo>
                    <a:lnTo>
                      <a:pt x="205" y="1705"/>
                    </a:lnTo>
                    <a:lnTo>
                      <a:pt x="248" y="1697"/>
                    </a:lnTo>
                    <a:lnTo>
                      <a:pt x="344" y="1688"/>
                    </a:lnTo>
                    <a:lnTo>
                      <a:pt x="344" y="1674"/>
                    </a:lnTo>
                    <a:lnTo>
                      <a:pt x="257" y="1642"/>
                    </a:lnTo>
                    <a:lnTo>
                      <a:pt x="257" y="1612"/>
                    </a:lnTo>
                    <a:lnTo>
                      <a:pt x="332" y="1598"/>
                    </a:lnTo>
                    <a:lnTo>
                      <a:pt x="332" y="1575"/>
                    </a:lnTo>
                    <a:lnTo>
                      <a:pt x="279" y="1544"/>
                    </a:lnTo>
                    <a:lnTo>
                      <a:pt x="279" y="1312"/>
                    </a:lnTo>
                    <a:lnTo>
                      <a:pt x="301" y="1100"/>
                    </a:lnTo>
                    <a:lnTo>
                      <a:pt x="293" y="886"/>
                    </a:lnTo>
                    <a:lnTo>
                      <a:pt x="290" y="768"/>
                    </a:lnTo>
                    <a:lnTo>
                      <a:pt x="299" y="730"/>
                    </a:lnTo>
                    <a:lnTo>
                      <a:pt x="299" y="564"/>
                    </a:lnTo>
                    <a:lnTo>
                      <a:pt x="362" y="526"/>
                    </a:lnTo>
                    <a:lnTo>
                      <a:pt x="363" y="503"/>
                    </a:lnTo>
                    <a:lnTo>
                      <a:pt x="225" y="276"/>
                    </a:lnTo>
                    <a:lnTo>
                      <a:pt x="160" y="246"/>
                    </a:lnTo>
                    <a:lnTo>
                      <a:pt x="169" y="231"/>
                    </a:lnTo>
                    <a:lnTo>
                      <a:pt x="214" y="223"/>
                    </a:lnTo>
                    <a:lnTo>
                      <a:pt x="214" y="208"/>
                    </a:lnTo>
                    <a:lnTo>
                      <a:pt x="225" y="201"/>
                    </a:lnTo>
                    <a:lnTo>
                      <a:pt x="225" y="185"/>
                    </a:lnTo>
                    <a:lnTo>
                      <a:pt x="235" y="177"/>
                    </a:lnTo>
                    <a:lnTo>
                      <a:pt x="225" y="169"/>
                    </a:lnTo>
                    <a:lnTo>
                      <a:pt x="234" y="163"/>
                    </a:lnTo>
                    <a:lnTo>
                      <a:pt x="214" y="125"/>
                    </a:lnTo>
                    <a:lnTo>
                      <a:pt x="225" y="102"/>
                    </a:lnTo>
                    <a:lnTo>
                      <a:pt x="214" y="79"/>
                    </a:lnTo>
                    <a:lnTo>
                      <a:pt x="234" y="64"/>
                    </a:lnTo>
                    <a:lnTo>
                      <a:pt x="235" y="26"/>
                    </a:lnTo>
                    <a:close/>
                  </a:path>
                </a:pathLst>
              </a:custGeom>
              <a:solidFill>
                <a:srgbClr val="3F7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grpSp>
      <p:sp>
        <p:nvSpPr>
          <p:cNvPr id="135" name="Oval 2"/>
          <p:cNvSpPr>
            <a:spLocks noChangeArrowheads="1"/>
          </p:cNvSpPr>
          <p:nvPr/>
        </p:nvSpPr>
        <p:spPr bwMode="auto">
          <a:xfrm>
            <a:off x="493861" y="1344494"/>
            <a:ext cx="3618366" cy="3618367"/>
          </a:xfrm>
          <a:prstGeom prst="ellipse">
            <a:avLst/>
          </a:prstGeom>
          <a:solidFill>
            <a:srgbClr val="66FF99">
              <a:alpha val="50195"/>
            </a:srgbClr>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en-GB" altLang="fr-FR" smtClean="0">
              <a:solidFill>
                <a:srgbClr val="CCECFF"/>
              </a:solidFill>
            </a:endParaRPr>
          </a:p>
        </p:txBody>
      </p:sp>
      <p:sp>
        <p:nvSpPr>
          <p:cNvPr id="136" name="Text Box 3"/>
          <p:cNvSpPr txBox="1">
            <a:spLocks noChangeArrowheads="1"/>
          </p:cNvSpPr>
          <p:nvPr/>
        </p:nvSpPr>
        <p:spPr bwMode="auto">
          <a:xfrm rot="19176465">
            <a:off x="2199676" y="2252165"/>
            <a:ext cx="133747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b="1" dirty="0" smtClean="0">
                <a:solidFill>
                  <a:srgbClr val="579305"/>
                </a:solidFill>
                <a:latin typeface="Tahoma"/>
                <a:cs typeface="Tahoma"/>
              </a:rPr>
              <a:t>R = 500m</a:t>
            </a:r>
          </a:p>
        </p:txBody>
      </p:sp>
      <p:sp>
        <p:nvSpPr>
          <p:cNvPr id="137" name="AutoShape 5"/>
          <p:cNvSpPr>
            <a:spLocks noChangeArrowheads="1"/>
          </p:cNvSpPr>
          <p:nvPr/>
        </p:nvSpPr>
        <p:spPr bwMode="auto">
          <a:xfrm rot="16200000">
            <a:off x="2029960" y="3051271"/>
            <a:ext cx="443762" cy="443762"/>
          </a:xfrm>
          <a:prstGeom prst="homePlate">
            <a:avLst>
              <a:gd name="adj" fmla="val 25000"/>
            </a:avLst>
          </a:prstGeom>
          <a:solidFill>
            <a:srgbClr val="FFFFFF"/>
          </a:solidFill>
          <a:ln w="9525">
            <a:solidFill>
              <a:schemeClr val="folHlink"/>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138" name="Group 9"/>
          <p:cNvGrpSpPr>
            <a:grpSpLocks/>
          </p:cNvGrpSpPr>
          <p:nvPr/>
        </p:nvGrpSpPr>
        <p:grpSpPr bwMode="auto">
          <a:xfrm>
            <a:off x="3770872" y="1754120"/>
            <a:ext cx="329977" cy="546169"/>
            <a:chOff x="3936" y="960"/>
            <a:chExt cx="1192" cy="2256"/>
          </a:xfrm>
          <a:solidFill>
            <a:schemeClr val="tx2">
              <a:lumMod val="60000"/>
              <a:lumOff val="40000"/>
            </a:schemeClr>
          </a:solidFill>
        </p:grpSpPr>
        <p:sp>
          <p:nvSpPr>
            <p:cNvPr id="182" name="Freeform 7"/>
            <p:cNvSpPr>
              <a:spLocks/>
            </p:cNvSpPr>
            <p:nvPr/>
          </p:nvSpPr>
          <p:spPr bwMode="auto">
            <a:xfrm>
              <a:off x="3936" y="960"/>
              <a:ext cx="1152" cy="2256"/>
            </a:xfrm>
            <a:custGeom>
              <a:avLst/>
              <a:gdLst>
                <a:gd name="T0" fmla="*/ 0 w 1152"/>
                <a:gd name="T1" fmla="*/ 1296 h 2256"/>
                <a:gd name="T2" fmla="*/ 0 w 1152"/>
                <a:gd name="T3" fmla="*/ 336 h 2256"/>
                <a:gd name="T4" fmla="*/ 336 w 1152"/>
                <a:gd name="T5" fmla="*/ 336 h 2256"/>
                <a:gd name="T6" fmla="*/ 336 w 1152"/>
                <a:gd name="T7" fmla="*/ 240 h 2256"/>
                <a:gd name="T8" fmla="*/ 96 w 1152"/>
                <a:gd name="T9" fmla="*/ 240 h 2256"/>
                <a:gd name="T10" fmla="*/ 96 w 1152"/>
                <a:gd name="T11" fmla="*/ 96 h 2256"/>
                <a:gd name="T12" fmla="*/ 336 w 1152"/>
                <a:gd name="T13" fmla="*/ 144 h 2256"/>
                <a:gd name="T14" fmla="*/ 336 w 1152"/>
                <a:gd name="T15" fmla="*/ 0 h 2256"/>
                <a:gd name="T16" fmla="*/ 432 w 1152"/>
                <a:gd name="T17" fmla="*/ 0 h 2256"/>
                <a:gd name="T18" fmla="*/ 432 w 1152"/>
                <a:gd name="T19" fmla="*/ 144 h 2256"/>
                <a:gd name="T20" fmla="*/ 672 w 1152"/>
                <a:gd name="T21" fmla="*/ 96 h 2256"/>
                <a:gd name="T22" fmla="*/ 672 w 1152"/>
                <a:gd name="T23" fmla="*/ 240 h 2256"/>
                <a:gd name="T24" fmla="*/ 432 w 1152"/>
                <a:gd name="T25" fmla="*/ 240 h 2256"/>
                <a:gd name="T26" fmla="*/ 432 w 1152"/>
                <a:gd name="T27" fmla="*/ 336 h 2256"/>
                <a:gd name="T28" fmla="*/ 624 w 1152"/>
                <a:gd name="T29" fmla="*/ 336 h 2256"/>
                <a:gd name="T30" fmla="*/ 672 w 1152"/>
                <a:gd name="T31" fmla="*/ 432 h 2256"/>
                <a:gd name="T32" fmla="*/ 1152 w 1152"/>
                <a:gd name="T33" fmla="*/ 432 h 2256"/>
                <a:gd name="T34" fmla="*/ 1152 w 1152"/>
                <a:gd name="T35" fmla="*/ 768 h 2256"/>
                <a:gd name="T36" fmla="*/ 1008 w 1152"/>
                <a:gd name="T37" fmla="*/ 768 h 2256"/>
                <a:gd name="T38" fmla="*/ 1008 w 1152"/>
                <a:gd name="T39" fmla="*/ 576 h 2256"/>
                <a:gd name="T40" fmla="*/ 672 w 1152"/>
                <a:gd name="T41" fmla="*/ 576 h 2256"/>
                <a:gd name="T42" fmla="*/ 624 w 1152"/>
                <a:gd name="T43" fmla="*/ 672 h 2256"/>
                <a:gd name="T44" fmla="*/ 336 w 1152"/>
                <a:gd name="T45" fmla="*/ 672 h 2256"/>
                <a:gd name="T46" fmla="*/ 240 w 1152"/>
                <a:gd name="T47" fmla="*/ 576 h 2256"/>
                <a:gd name="T48" fmla="*/ 240 w 1152"/>
                <a:gd name="T49" fmla="*/ 2256 h 2256"/>
                <a:gd name="T50" fmla="*/ 0 w 1152"/>
                <a:gd name="T51" fmla="*/ 2256 h 2256"/>
                <a:gd name="T52" fmla="*/ 0 w 1152"/>
                <a:gd name="T53" fmla="*/ 1296 h 22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2"/>
                <a:gd name="T82" fmla="*/ 0 h 2256"/>
                <a:gd name="T83" fmla="*/ 1152 w 1152"/>
                <a:gd name="T84" fmla="*/ 2256 h 22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2" h="2256">
                  <a:moveTo>
                    <a:pt x="0" y="1296"/>
                  </a:moveTo>
                  <a:lnTo>
                    <a:pt x="0" y="336"/>
                  </a:lnTo>
                  <a:lnTo>
                    <a:pt x="336" y="336"/>
                  </a:lnTo>
                  <a:lnTo>
                    <a:pt x="336" y="240"/>
                  </a:lnTo>
                  <a:lnTo>
                    <a:pt x="96" y="240"/>
                  </a:lnTo>
                  <a:lnTo>
                    <a:pt x="96" y="96"/>
                  </a:lnTo>
                  <a:lnTo>
                    <a:pt x="336" y="144"/>
                  </a:lnTo>
                  <a:lnTo>
                    <a:pt x="336" y="0"/>
                  </a:lnTo>
                  <a:lnTo>
                    <a:pt x="432" y="0"/>
                  </a:lnTo>
                  <a:lnTo>
                    <a:pt x="432" y="144"/>
                  </a:lnTo>
                  <a:lnTo>
                    <a:pt x="672" y="96"/>
                  </a:lnTo>
                  <a:lnTo>
                    <a:pt x="672" y="240"/>
                  </a:lnTo>
                  <a:lnTo>
                    <a:pt x="432" y="240"/>
                  </a:lnTo>
                  <a:lnTo>
                    <a:pt x="432" y="336"/>
                  </a:lnTo>
                  <a:lnTo>
                    <a:pt x="624" y="336"/>
                  </a:lnTo>
                  <a:lnTo>
                    <a:pt x="672" y="432"/>
                  </a:lnTo>
                  <a:lnTo>
                    <a:pt x="1152" y="432"/>
                  </a:lnTo>
                  <a:lnTo>
                    <a:pt x="1152" y="768"/>
                  </a:lnTo>
                  <a:lnTo>
                    <a:pt x="1008" y="768"/>
                  </a:lnTo>
                  <a:lnTo>
                    <a:pt x="1008" y="576"/>
                  </a:lnTo>
                  <a:lnTo>
                    <a:pt x="672" y="576"/>
                  </a:lnTo>
                  <a:lnTo>
                    <a:pt x="624" y="672"/>
                  </a:lnTo>
                  <a:lnTo>
                    <a:pt x="336" y="672"/>
                  </a:lnTo>
                  <a:lnTo>
                    <a:pt x="240" y="576"/>
                  </a:lnTo>
                  <a:lnTo>
                    <a:pt x="240" y="2256"/>
                  </a:lnTo>
                  <a:lnTo>
                    <a:pt x="0" y="2256"/>
                  </a:lnTo>
                  <a:lnTo>
                    <a:pt x="0" y="1296"/>
                  </a:lnTo>
                  <a:close/>
                </a:path>
              </a:pathLst>
            </a:custGeom>
            <a:grpFill/>
            <a:ln w="9525">
              <a:solidFill>
                <a:schemeClr val="tx2"/>
              </a:solidFill>
              <a:round/>
              <a:headEnd/>
              <a:tailEnd/>
            </a:ln>
          </p:spPr>
          <p:txBody>
            <a:bodyPr wrap="none" anchor="ctr"/>
            <a:lstStyle/>
            <a:p>
              <a:endParaRPr lang="fr-FR" smtClean="0">
                <a:solidFill>
                  <a:srgbClr val="CCECFF"/>
                </a:solidFill>
              </a:endParaRPr>
            </a:p>
          </p:txBody>
        </p:sp>
        <p:sp>
          <p:nvSpPr>
            <p:cNvPr id="183" name="Freeform 8"/>
            <p:cNvSpPr>
              <a:spLocks/>
            </p:cNvSpPr>
            <p:nvPr/>
          </p:nvSpPr>
          <p:spPr bwMode="auto">
            <a:xfrm rot="597160">
              <a:off x="4800" y="1776"/>
              <a:ext cx="328" cy="534"/>
            </a:xfrm>
            <a:custGeom>
              <a:avLst/>
              <a:gdLst>
                <a:gd name="T0" fmla="*/ 127 w 369"/>
                <a:gd name="T1" fmla="*/ 0 h 887"/>
                <a:gd name="T2" fmla="*/ 208 w 369"/>
                <a:gd name="T3" fmla="*/ 534 h 887"/>
                <a:gd name="T4" fmla="*/ 301 w 369"/>
                <a:gd name="T5" fmla="*/ 495 h 887"/>
                <a:gd name="T6" fmla="*/ 324 w 369"/>
                <a:gd name="T7" fmla="*/ 471 h 887"/>
                <a:gd name="T8" fmla="*/ 313 w 369"/>
                <a:gd name="T9" fmla="*/ 353 h 887"/>
                <a:gd name="T10" fmla="*/ 208 w 369"/>
                <a:gd name="T11" fmla="*/ 275 h 887"/>
                <a:gd name="T12" fmla="*/ 185 w 369"/>
                <a:gd name="T13" fmla="*/ 149 h 887"/>
                <a:gd name="T14" fmla="*/ 173 w 369"/>
                <a:gd name="T15" fmla="*/ 39 h 887"/>
                <a:gd name="T16" fmla="*/ 162 w 369"/>
                <a:gd name="T17" fmla="*/ 8 h 887"/>
                <a:gd name="T18" fmla="*/ 127 w 369"/>
                <a:gd name="T19" fmla="*/ 0 h 8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887"/>
                <a:gd name="T32" fmla="*/ 369 w 369"/>
                <a:gd name="T33" fmla="*/ 887 h 8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887">
                  <a:moveTo>
                    <a:pt x="143" y="0"/>
                  </a:moveTo>
                  <a:cubicBezTo>
                    <a:pt x="305" y="242"/>
                    <a:pt x="0" y="809"/>
                    <a:pt x="234" y="887"/>
                  </a:cubicBezTo>
                  <a:cubicBezTo>
                    <a:pt x="278" y="872"/>
                    <a:pt x="300" y="848"/>
                    <a:pt x="339" y="822"/>
                  </a:cubicBezTo>
                  <a:cubicBezTo>
                    <a:pt x="348" y="809"/>
                    <a:pt x="364" y="799"/>
                    <a:pt x="365" y="783"/>
                  </a:cubicBezTo>
                  <a:cubicBezTo>
                    <a:pt x="369" y="718"/>
                    <a:pt x="363" y="652"/>
                    <a:pt x="352" y="587"/>
                  </a:cubicBezTo>
                  <a:cubicBezTo>
                    <a:pt x="347" y="558"/>
                    <a:pt x="257" y="492"/>
                    <a:pt x="234" y="457"/>
                  </a:cubicBezTo>
                  <a:cubicBezTo>
                    <a:pt x="209" y="356"/>
                    <a:pt x="221" y="415"/>
                    <a:pt x="208" y="248"/>
                  </a:cubicBezTo>
                  <a:cubicBezTo>
                    <a:pt x="203" y="187"/>
                    <a:pt x="202" y="126"/>
                    <a:pt x="195" y="65"/>
                  </a:cubicBezTo>
                  <a:cubicBezTo>
                    <a:pt x="193" y="47"/>
                    <a:pt x="193" y="27"/>
                    <a:pt x="182" y="13"/>
                  </a:cubicBezTo>
                  <a:cubicBezTo>
                    <a:pt x="173" y="2"/>
                    <a:pt x="156" y="4"/>
                    <a:pt x="143" y="0"/>
                  </a:cubicBezTo>
                  <a:close/>
                </a:path>
              </a:pathLst>
            </a:custGeom>
            <a:grpFill/>
            <a:ln w="9525">
              <a:solidFill>
                <a:schemeClr val="tx2"/>
              </a:solidFill>
              <a:round/>
              <a:headEnd/>
              <a:tailEnd/>
            </a:ln>
          </p:spPr>
          <p:txBody>
            <a:bodyPr wrap="none" anchor="ctr"/>
            <a:lstStyle/>
            <a:p>
              <a:endParaRPr lang="fr-FR" smtClean="0">
                <a:solidFill>
                  <a:srgbClr val="CCECFF"/>
                </a:solidFill>
              </a:endParaRPr>
            </a:p>
          </p:txBody>
        </p:sp>
      </p:grpSp>
      <p:sp>
        <p:nvSpPr>
          <p:cNvPr id="139" name="Line 4"/>
          <p:cNvSpPr>
            <a:spLocks noChangeShapeType="1"/>
          </p:cNvSpPr>
          <p:nvPr/>
        </p:nvSpPr>
        <p:spPr bwMode="auto">
          <a:xfrm flipV="1">
            <a:off x="2405450" y="2027205"/>
            <a:ext cx="1365421" cy="1092337"/>
          </a:xfrm>
          <a:prstGeom prst="line">
            <a:avLst/>
          </a:prstGeom>
          <a:noFill/>
          <a:ln w="57150">
            <a:solidFill>
              <a:srgbClr val="FF0066"/>
            </a:solidFill>
            <a:round/>
            <a:headEnd type="oval" w="med" len="med"/>
            <a:tailEnd type="triangle" w="med" len="med"/>
          </a:ln>
          <a:extLst>
            <a:ext uri="{909E8E84-426E-40dd-AFC4-6F175D3DCCD1}">
              <a14:hiddenFill xmlns:a14="http://schemas.microsoft.com/office/drawing/2010/main" xmlns="">
                <a:noFill/>
              </a14:hiddenFill>
            </a:ext>
          </a:extLst>
        </p:spPr>
        <p:txBody>
          <a:bodyPr wrap="none" anchor="ctr"/>
          <a:lstStyle/>
          <a:p>
            <a:endParaRPr lang="fr-FR" smtClean="0">
              <a:solidFill>
                <a:srgbClr val="CCECFF"/>
              </a:solidFill>
            </a:endParaRPr>
          </a:p>
        </p:txBody>
      </p:sp>
      <p:grpSp>
        <p:nvGrpSpPr>
          <p:cNvPr id="141" name="Group 92"/>
          <p:cNvGrpSpPr>
            <a:grpSpLocks/>
          </p:cNvGrpSpPr>
          <p:nvPr/>
        </p:nvGrpSpPr>
        <p:grpSpPr bwMode="auto">
          <a:xfrm>
            <a:off x="4594392" y="2369983"/>
            <a:ext cx="3156113" cy="1877455"/>
            <a:chOff x="3267" y="1393"/>
            <a:chExt cx="2219" cy="1320"/>
          </a:xfrm>
        </p:grpSpPr>
        <p:grpSp>
          <p:nvGrpSpPr>
            <p:cNvPr id="143" name="Group 65"/>
            <p:cNvGrpSpPr>
              <a:grpSpLocks/>
            </p:cNvGrpSpPr>
            <p:nvPr/>
          </p:nvGrpSpPr>
          <p:grpSpPr bwMode="auto">
            <a:xfrm>
              <a:off x="3404" y="1393"/>
              <a:ext cx="1817" cy="305"/>
              <a:chOff x="3404" y="1393"/>
              <a:chExt cx="1817" cy="305"/>
            </a:xfrm>
          </p:grpSpPr>
          <p:sp>
            <p:nvSpPr>
              <p:cNvPr id="168" name="Freeform 53"/>
              <p:cNvSpPr>
                <a:spLocks/>
              </p:cNvSpPr>
              <p:nvPr/>
            </p:nvSpPr>
            <p:spPr bwMode="auto">
              <a:xfrm>
                <a:off x="3568" y="1456"/>
                <a:ext cx="42" cy="199"/>
              </a:xfrm>
              <a:custGeom>
                <a:avLst/>
                <a:gdLst>
                  <a:gd name="T0" fmla="*/ 27 w 83"/>
                  <a:gd name="T1" fmla="*/ 2 h 399"/>
                  <a:gd name="T2" fmla="*/ 18 w 83"/>
                  <a:gd name="T3" fmla="*/ 0 h 399"/>
                  <a:gd name="T4" fmla="*/ 10 w 83"/>
                  <a:gd name="T5" fmla="*/ 0 h 399"/>
                  <a:gd name="T6" fmla="*/ 4 w 83"/>
                  <a:gd name="T7" fmla="*/ 1 h 399"/>
                  <a:gd name="T8" fmla="*/ 1 w 83"/>
                  <a:gd name="T9" fmla="*/ 8 h 399"/>
                  <a:gd name="T10" fmla="*/ 1 w 83"/>
                  <a:gd name="T11" fmla="*/ 14 h 399"/>
                  <a:gd name="T12" fmla="*/ 5 w 83"/>
                  <a:gd name="T13" fmla="*/ 21 h 399"/>
                  <a:gd name="T14" fmla="*/ 7 w 83"/>
                  <a:gd name="T15" fmla="*/ 21 h 399"/>
                  <a:gd name="T16" fmla="*/ 4 w 83"/>
                  <a:gd name="T17" fmla="*/ 29 h 399"/>
                  <a:gd name="T18" fmla="*/ 0 w 83"/>
                  <a:gd name="T19" fmla="*/ 43 h 399"/>
                  <a:gd name="T20" fmla="*/ 0 w 83"/>
                  <a:gd name="T21" fmla="*/ 54 h 399"/>
                  <a:gd name="T22" fmla="*/ 1 w 83"/>
                  <a:gd name="T23" fmla="*/ 69 h 399"/>
                  <a:gd name="T24" fmla="*/ 4 w 83"/>
                  <a:gd name="T25" fmla="*/ 83 h 399"/>
                  <a:gd name="T26" fmla="*/ 9 w 83"/>
                  <a:gd name="T27" fmla="*/ 83 h 399"/>
                  <a:gd name="T28" fmla="*/ 9 w 83"/>
                  <a:gd name="T29" fmla="*/ 88 h 399"/>
                  <a:gd name="T30" fmla="*/ 11 w 83"/>
                  <a:gd name="T31" fmla="*/ 90 h 399"/>
                  <a:gd name="T32" fmla="*/ 11 w 83"/>
                  <a:gd name="T33" fmla="*/ 104 h 399"/>
                  <a:gd name="T34" fmla="*/ 14 w 83"/>
                  <a:gd name="T35" fmla="*/ 107 h 399"/>
                  <a:gd name="T36" fmla="*/ 14 w 83"/>
                  <a:gd name="T37" fmla="*/ 134 h 399"/>
                  <a:gd name="T38" fmla="*/ 14 w 83"/>
                  <a:gd name="T39" fmla="*/ 151 h 399"/>
                  <a:gd name="T40" fmla="*/ 10 w 83"/>
                  <a:gd name="T41" fmla="*/ 170 h 399"/>
                  <a:gd name="T42" fmla="*/ 8 w 83"/>
                  <a:gd name="T43" fmla="*/ 194 h 399"/>
                  <a:gd name="T44" fmla="*/ 12 w 83"/>
                  <a:gd name="T45" fmla="*/ 196 h 399"/>
                  <a:gd name="T46" fmla="*/ 12 w 83"/>
                  <a:gd name="T47" fmla="*/ 198 h 399"/>
                  <a:gd name="T48" fmla="*/ 20 w 83"/>
                  <a:gd name="T49" fmla="*/ 198 h 399"/>
                  <a:gd name="T50" fmla="*/ 21 w 83"/>
                  <a:gd name="T51" fmla="*/ 198 h 399"/>
                  <a:gd name="T52" fmla="*/ 24 w 83"/>
                  <a:gd name="T53" fmla="*/ 198 h 399"/>
                  <a:gd name="T54" fmla="*/ 24 w 83"/>
                  <a:gd name="T55" fmla="*/ 199 h 399"/>
                  <a:gd name="T56" fmla="*/ 29 w 83"/>
                  <a:gd name="T57" fmla="*/ 198 h 399"/>
                  <a:gd name="T58" fmla="*/ 40 w 83"/>
                  <a:gd name="T59" fmla="*/ 198 h 399"/>
                  <a:gd name="T60" fmla="*/ 40 w 83"/>
                  <a:gd name="T61" fmla="*/ 196 h 399"/>
                  <a:gd name="T62" fmla="*/ 30 w 83"/>
                  <a:gd name="T63" fmla="*/ 192 h 399"/>
                  <a:gd name="T64" fmla="*/ 30 w 83"/>
                  <a:gd name="T65" fmla="*/ 189 h 399"/>
                  <a:gd name="T66" fmla="*/ 39 w 83"/>
                  <a:gd name="T67" fmla="*/ 187 h 399"/>
                  <a:gd name="T68" fmla="*/ 39 w 83"/>
                  <a:gd name="T69" fmla="*/ 184 h 399"/>
                  <a:gd name="T70" fmla="*/ 32 w 83"/>
                  <a:gd name="T71" fmla="*/ 181 h 399"/>
                  <a:gd name="T72" fmla="*/ 32 w 83"/>
                  <a:gd name="T73" fmla="*/ 153 h 399"/>
                  <a:gd name="T74" fmla="*/ 35 w 83"/>
                  <a:gd name="T75" fmla="*/ 128 h 399"/>
                  <a:gd name="T76" fmla="*/ 34 w 83"/>
                  <a:gd name="T77" fmla="*/ 104 h 399"/>
                  <a:gd name="T78" fmla="*/ 33 w 83"/>
                  <a:gd name="T79" fmla="*/ 90 h 399"/>
                  <a:gd name="T80" fmla="*/ 35 w 83"/>
                  <a:gd name="T81" fmla="*/ 85 h 399"/>
                  <a:gd name="T82" fmla="*/ 35 w 83"/>
                  <a:gd name="T83" fmla="*/ 66 h 399"/>
                  <a:gd name="T84" fmla="*/ 42 w 83"/>
                  <a:gd name="T85" fmla="*/ 61 h 399"/>
                  <a:gd name="T86" fmla="*/ 42 w 83"/>
                  <a:gd name="T87" fmla="*/ 58 h 399"/>
                  <a:gd name="T88" fmla="*/ 26 w 83"/>
                  <a:gd name="T89" fmla="*/ 32 h 399"/>
                  <a:gd name="T90" fmla="*/ 19 w 83"/>
                  <a:gd name="T91" fmla="*/ 29 h 399"/>
                  <a:gd name="T92" fmla="*/ 19 w 83"/>
                  <a:gd name="T93" fmla="*/ 27 h 399"/>
                  <a:gd name="T94" fmla="*/ 25 w 83"/>
                  <a:gd name="T95" fmla="*/ 25 h 399"/>
                  <a:gd name="T96" fmla="*/ 25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5 w 83"/>
                  <a:gd name="T109" fmla="*/ 14 h 399"/>
                  <a:gd name="T110" fmla="*/ 26 w 83"/>
                  <a:gd name="T111" fmla="*/ 11 h 399"/>
                  <a:gd name="T112" fmla="*/ 25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1" y="17"/>
                    </a:lnTo>
                    <a:lnTo>
                      <a:pt x="1" y="28"/>
                    </a:lnTo>
                    <a:lnTo>
                      <a:pt x="9" y="42"/>
                    </a:lnTo>
                    <a:lnTo>
                      <a:pt x="14" y="42"/>
                    </a:lnTo>
                    <a:lnTo>
                      <a:pt x="7" y="59"/>
                    </a:lnTo>
                    <a:lnTo>
                      <a:pt x="0" y="86"/>
                    </a:lnTo>
                    <a:lnTo>
                      <a:pt x="0" y="108"/>
                    </a:lnTo>
                    <a:lnTo>
                      <a:pt x="1" y="138"/>
                    </a:lnTo>
                    <a:lnTo>
                      <a:pt x="7" y="166"/>
                    </a:lnTo>
                    <a:lnTo>
                      <a:pt x="17" y="167"/>
                    </a:lnTo>
                    <a:lnTo>
                      <a:pt x="17" y="176"/>
                    </a:lnTo>
                    <a:lnTo>
                      <a:pt x="22" y="180"/>
                    </a:lnTo>
                    <a:lnTo>
                      <a:pt x="22" y="209"/>
                    </a:lnTo>
                    <a:lnTo>
                      <a:pt x="27" y="214"/>
                    </a:lnTo>
                    <a:lnTo>
                      <a:pt x="27" y="268"/>
                    </a:lnTo>
                    <a:lnTo>
                      <a:pt x="27" y="302"/>
                    </a:lnTo>
                    <a:lnTo>
                      <a:pt x="19" y="340"/>
                    </a:lnTo>
                    <a:lnTo>
                      <a:pt x="15" y="389"/>
                    </a:lnTo>
                    <a:lnTo>
                      <a:pt x="24" y="392"/>
                    </a:lnTo>
                    <a:lnTo>
                      <a:pt x="24" y="397"/>
                    </a:lnTo>
                    <a:lnTo>
                      <a:pt x="40" y="397"/>
                    </a:lnTo>
                    <a:lnTo>
                      <a:pt x="41" y="396"/>
                    </a:lnTo>
                    <a:lnTo>
                      <a:pt x="47" y="396"/>
                    </a:lnTo>
                    <a:lnTo>
                      <a:pt x="47" y="399"/>
                    </a:lnTo>
                    <a:lnTo>
                      <a:pt x="58" y="397"/>
                    </a:lnTo>
                    <a:lnTo>
                      <a:pt x="79" y="396"/>
                    </a:lnTo>
                    <a:lnTo>
                      <a:pt x="79" y="392"/>
                    </a:lnTo>
                    <a:lnTo>
                      <a:pt x="59" y="385"/>
                    </a:lnTo>
                    <a:lnTo>
                      <a:pt x="59" y="378"/>
                    </a:lnTo>
                    <a:lnTo>
                      <a:pt x="77" y="375"/>
                    </a:lnTo>
                    <a:lnTo>
                      <a:pt x="77" y="369"/>
                    </a:lnTo>
                    <a:lnTo>
                      <a:pt x="64" y="362"/>
                    </a:lnTo>
                    <a:lnTo>
                      <a:pt x="64" y="307"/>
                    </a:lnTo>
                    <a:lnTo>
                      <a:pt x="69" y="257"/>
                    </a:lnTo>
                    <a:lnTo>
                      <a:pt x="68" y="208"/>
                    </a:lnTo>
                    <a:lnTo>
                      <a:pt x="66" y="180"/>
                    </a:lnTo>
                    <a:lnTo>
                      <a:pt x="69" y="171"/>
                    </a:lnTo>
                    <a:lnTo>
                      <a:pt x="69" y="133"/>
                    </a:lnTo>
                    <a:lnTo>
                      <a:pt x="83" y="122"/>
                    </a:lnTo>
                    <a:lnTo>
                      <a:pt x="83" y="117"/>
                    </a:lnTo>
                    <a:lnTo>
                      <a:pt x="52" y="64"/>
                    </a:lnTo>
                    <a:lnTo>
                      <a:pt x="37" y="58"/>
                    </a:lnTo>
                    <a:lnTo>
                      <a:pt x="38" y="54"/>
                    </a:lnTo>
                    <a:lnTo>
                      <a:pt x="49" y="51"/>
                    </a:lnTo>
                    <a:lnTo>
                      <a:pt x="49" y="49"/>
                    </a:lnTo>
                    <a:lnTo>
                      <a:pt x="52" y="46"/>
                    </a:lnTo>
                    <a:lnTo>
                      <a:pt x="52" y="42"/>
                    </a:lnTo>
                    <a:lnTo>
                      <a:pt x="54" y="41"/>
                    </a:lnTo>
                    <a:lnTo>
                      <a:pt x="52" y="40"/>
                    </a:lnTo>
                    <a:lnTo>
                      <a:pt x="54" y="37"/>
                    </a:lnTo>
                    <a:lnTo>
                      <a:pt x="49" y="28"/>
                    </a:lnTo>
                    <a:lnTo>
                      <a:pt x="52"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69" name="Freeform 54"/>
              <p:cNvSpPr>
                <a:spLocks/>
              </p:cNvSpPr>
              <p:nvPr/>
            </p:nvSpPr>
            <p:spPr bwMode="auto">
              <a:xfrm>
                <a:off x="3404" y="1461"/>
                <a:ext cx="68" cy="227"/>
              </a:xfrm>
              <a:custGeom>
                <a:avLst/>
                <a:gdLst>
                  <a:gd name="T0" fmla="*/ 41 w 137"/>
                  <a:gd name="T1" fmla="*/ 3 h 453"/>
                  <a:gd name="T2" fmla="*/ 55 w 137"/>
                  <a:gd name="T3" fmla="*/ 0 h 453"/>
                  <a:gd name="T4" fmla="*/ 61 w 137"/>
                  <a:gd name="T5" fmla="*/ 5 h 453"/>
                  <a:gd name="T6" fmla="*/ 62 w 137"/>
                  <a:gd name="T7" fmla="*/ 3 h 453"/>
                  <a:gd name="T8" fmla="*/ 66 w 137"/>
                  <a:gd name="T9" fmla="*/ 13 h 453"/>
                  <a:gd name="T10" fmla="*/ 59 w 137"/>
                  <a:gd name="T11" fmla="*/ 20 h 453"/>
                  <a:gd name="T12" fmla="*/ 58 w 137"/>
                  <a:gd name="T13" fmla="*/ 25 h 453"/>
                  <a:gd name="T14" fmla="*/ 57 w 137"/>
                  <a:gd name="T15" fmla="*/ 26 h 453"/>
                  <a:gd name="T16" fmla="*/ 55 w 137"/>
                  <a:gd name="T17" fmla="*/ 31 h 453"/>
                  <a:gd name="T18" fmla="*/ 50 w 137"/>
                  <a:gd name="T19" fmla="*/ 32 h 453"/>
                  <a:gd name="T20" fmla="*/ 50 w 137"/>
                  <a:gd name="T21" fmla="*/ 34 h 453"/>
                  <a:gd name="T22" fmla="*/ 59 w 137"/>
                  <a:gd name="T23" fmla="*/ 40 h 453"/>
                  <a:gd name="T24" fmla="*/ 66 w 137"/>
                  <a:gd name="T25" fmla="*/ 73 h 453"/>
                  <a:gd name="T26" fmla="*/ 61 w 137"/>
                  <a:gd name="T27" fmla="*/ 82 h 453"/>
                  <a:gd name="T28" fmla="*/ 61 w 137"/>
                  <a:gd name="T29" fmla="*/ 141 h 453"/>
                  <a:gd name="T30" fmla="*/ 53 w 137"/>
                  <a:gd name="T31" fmla="*/ 143 h 453"/>
                  <a:gd name="T32" fmla="*/ 52 w 137"/>
                  <a:gd name="T33" fmla="*/ 153 h 453"/>
                  <a:gd name="T34" fmla="*/ 49 w 137"/>
                  <a:gd name="T35" fmla="*/ 178 h 453"/>
                  <a:gd name="T36" fmla="*/ 49 w 137"/>
                  <a:gd name="T37" fmla="*/ 192 h 453"/>
                  <a:gd name="T38" fmla="*/ 61 w 137"/>
                  <a:gd name="T39" fmla="*/ 200 h 453"/>
                  <a:gd name="T40" fmla="*/ 68 w 137"/>
                  <a:gd name="T41" fmla="*/ 204 h 453"/>
                  <a:gd name="T42" fmla="*/ 68 w 137"/>
                  <a:gd name="T43" fmla="*/ 207 h 453"/>
                  <a:gd name="T44" fmla="*/ 51 w 137"/>
                  <a:gd name="T45" fmla="*/ 203 h 453"/>
                  <a:gd name="T46" fmla="*/ 49 w 137"/>
                  <a:gd name="T47" fmla="*/ 201 h 453"/>
                  <a:gd name="T48" fmla="*/ 47 w 137"/>
                  <a:gd name="T49" fmla="*/ 203 h 453"/>
                  <a:gd name="T50" fmla="*/ 45 w 137"/>
                  <a:gd name="T51" fmla="*/ 203 h 453"/>
                  <a:gd name="T52" fmla="*/ 43 w 137"/>
                  <a:gd name="T53" fmla="*/ 194 h 453"/>
                  <a:gd name="T54" fmla="*/ 41 w 137"/>
                  <a:gd name="T55" fmla="*/ 150 h 453"/>
                  <a:gd name="T56" fmla="*/ 38 w 137"/>
                  <a:gd name="T57" fmla="*/ 150 h 453"/>
                  <a:gd name="T58" fmla="*/ 28 w 137"/>
                  <a:gd name="T59" fmla="*/ 189 h 453"/>
                  <a:gd name="T60" fmla="*/ 28 w 137"/>
                  <a:gd name="T61" fmla="*/ 212 h 453"/>
                  <a:gd name="T62" fmla="*/ 24 w 137"/>
                  <a:gd name="T63" fmla="*/ 224 h 453"/>
                  <a:gd name="T64" fmla="*/ 20 w 137"/>
                  <a:gd name="T65" fmla="*/ 227 h 453"/>
                  <a:gd name="T66" fmla="*/ 18 w 137"/>
                  <a:gd name="T67" fmla="*/ 220 h 453"/>
                  <a:gd name="T68" fmla="*/ 21 w 137"/>
                  <a:gd name="T69" fmla="*/ 214 h 453"/>
                  <a:gd name="T70" fmla="*/ 24 w 137"/>
                  <a:gd name="T71" fmla="*/ 199 h 453"/>
                  <a:gd name="T72" fmla="*/ 25 w 137"/>
                  <a:gd name="T73" fmla="*/ 144 h 453"/>
                  <a:gd name="T74" fmla="*/ 28 w 137"/>
                  <a:gd name="T75" fmla="*/ 91 h 453"/>
                  <a:gd name="T76" fmla="*/ 22 w 137"/>
                  <a:gd name="T77" fmla="*/ 87 h 453"/>
                  <a:gd name="T78" fmla="*/ 22 w 137"/>
                  <a:gd name="T79" fmla="*/ 79 h 453"/>
                  <a:gd name="T80" fmla="*/ 22 w 137"/>
                  <a:gd name="T81" fmla="*/ 64 h 453"/>
                  <a:gd name="T82" fmla="*/ 15 w 137"/>
                  <a:gd name="T83" fmla="*/ 68 h 453"/>
                  <a:gd name="T84" fmla="*/ 21 w 137"/>
                  <a:gd name="T85" fmla="*/ 77 h 453"/>
                  <a:gd name="T86" fmla="*/ 21 w 137"/>
                  <a:gd name="T87" fmla="*/ 85 h 453"/>
                  <a:gd name="T88" fmla="*/ 15 w 137"/>
                  <a:gd name="T89" fmla="*/ 80 h 453"/>
                  <a:gd name="T90" fmla="*/ 11 w 137"/>
                  <a:gd name="T91" fmla="*/ 75 h 453"/>
                  <a:gd name="T92" fmla="*/ 7 w 137"/>
                  <a:gd name="T93" fmla="*/ 76 h 453"/>
                  <a:gd name="T94" fmla="*/ 0 w 137"/>
                  <a:gd name="T95" fmla="*/ 68 h 453"/>
                  <a:gd name="T96" fmla="*/ 0 w 137"/>
                  <a:gd name="T97" fmla="*/ 64 h 453"/>
                  <a:gd name="T98" fmla="*/ 3 w 137"/>
                  <a:gd name="T99" fmla="*/ 63 h 453"/>
                  <a:gd name="T100" fmla="*/ 12 w 137"/>
                  <a:gd name="T101" fmla="*/ 53 h 453"/>
                  <a:gd name="T102" fmla="*/ 21 w 137"/>
                  <a:gd name="T103" fmla="*/ 45 h 453"/>
                  <a:gd name="T104" fmla="*/ 33 w 137"/>
                  <a:gd name="T105" fmla="*/ 34 h 453"/>
                  <a:gd name="T106" fmla="*/ 41 w 137"/>
                  <a:gd name="T107" fmla="*/ 31 h 453"/>
                  <a:gd name="T108" fmla="*/ 41 w 137"/>
                  <a:gd name="T109" fmla="*/ 24 h 453"/>
                  <a:gd name="T110" fmla="*/ 38 w 137"/>
                  <a:gd name="T111" fmla="*/ 20 h 453"/>
                  <a:gd name="T112" fmla="*/ 38 w 137"/>
                  <a:gd name="T113" fmla="*/ 11 h 453"/>
                  <a:gd name="T114" fmla="*/ 36 w 137"/>
                  <a:gd name="T115" fmla="*/ 9 h 453"/>
                  <a:gd name="T116" fmla="*/ 41 w 137"/>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7"/>
                  <a:gd name="T178" fmla="*/ 0 h 453"/>
                  <a:gd name="T179" fmla="*/ 137 w 137"/>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7" h="453">
                    <a:moveTo>
                      <a:pt x="83" y="5"/>
                    </a:moveTo>
                    <a:lnTo>
                      <a:pt x="110" y="0"/>
                    </a:lnTo>
                    <a:lnTo>
                      <a:pt x="122" y="10"/>
                    </a:lnTo>
                    <a:lnTo>
                      <a:pt x="125" y="6"/>
                    </a:lnTo>
                    <a:lnTo>
                      <a:pt x="133" y="26"/>
                    </a:lnTo>
                    <a:lnTo>
                      <a:pt x="118" y="39"/>
                    </a:lnTo>
                    <a:lnTo>
                      <a:pt x="117" y="49"/>
                    </a:lnTo>
                    <a:lnTo>
                      <a:pt x="114" y="51"/>
                    </a:lnTo>
                    <a:lnTo>
                      <a:pt x="110" y="61"/>
                    </a:lnTo>
                    <a:lnTo>
                      <a:pt x="100" y="63"/>
                    </a:lnTo>
                    <a:lnTo>
                      <a:pt x="100" y="67"/>
                    </a:lnTo>
                    <a:lnTo>
                      <a:pt x="118" y="80"/>
                    </a:lnTo>
                    <a:lnTo>
                      <a:pt x="133" y="146"/>
                    </a:lnTo>
                    <a:lnTo>
                      <a:pt x="122" y="163"/>
                    </a:lnTo>
                    <a:lnTo>
                      <a:pt x="122" y="281"/>
                    </a:lnTo>
                    <a:lnTo>
                      <a:pt x="106" y="286"/>
                    </a:lnTo>
                    <a:lnTo>
                      <a:pt x="104" y="305"/>
                    </a:lnTo>
                    <a:lnTo>
                      <a:pt x="99" y="356"/>
                    </a:lnTo>
                    <a:lnTo>
                      <a:pt x="99" y="383"/>
                    </a:lnTo>
                    <a:lnTo>
                      <a:pt x="122" y="399"/>
                    </a:lnTo>
                    <a:lnTo>
                      <a:pt x="137" y="408"/>
                    </a:lnTo>
                    <a:lnTo>
                      <a:pt x="137" y="413"/>
                    </a:lnTo>
                    <a:lnTo>
                      <a:pt x="102" y="406"/>
                    </a:lnTo>
                    <a:lnTo>
                      <a:pt x="99" y="401"/>
                    </a:lnTo>
                    <a:lnTo>
                      <a:pt x="95" y="406"/>
                    </a:lnTo>
                    <a:lnTo>
                      <a:pt x="91" y="406"/>
                    </a:lnTo>
                    <a:lnTo>
                      <a:pt x="87" y="387"/>
                    </a:lnTo>
                    <a:lnTo>
                      <a:pt x="83" y="300"/>
                    </a:lnTo>
                    <a:lnTo>
                      <a:pt x="76" y="300"/>
                    </a:lnTo>
                    <a:lnTo>
                      <a:pt x="57" y="377"/>
                    </a:lnTo>
                    <a:lnTo>
                      <a:pt x="57" y="424"/>
                    </a:lnTo>
                    <a:lnTo>
                      <a:pt x="49" y="448"/>
                    </a:lnTo>
                    <a:lnTo>
                      <a:pt x="41" y="453"/>
                    </a:lnTo>
                    <a:lnTo>
                      <a:pt x="37" y="440"/>
                    </a:lnTo>
                    <a:lnTo>
                      <a:pt x="43" y="427"/>
                    </a:lnTo>
                    <a:lnTo>
                      <a:pt x="49" y="397"/>
                    </a:lnTo>
                    <a:lnTo>
                      <a:pt x="50" y="287"/>
                    </a:lnTo>
                    <a:lnTo>
                      <a:pt x="57" y="182"/>
                    </a:lnTo>
                    <a:lnTo>
                      <a:pt x="45" y="173"/>
                    </a:lnTo>
                    <a:lnTo>
                      <a:pt x="45" y="158"/>
                    </a:lnTo>
                    <a:lnTo>
                      <a:pt x="45" y="128"/>
                    </a:lnTo>
                    <a:lnTo>
                      <a:pt x="30" y="136"/>
                    </a:lnTo>
                    <a:lnTo>
                      <a:pt x="43" y="154"/>
                    </a:lnTo>
                    <a:lnTo>
                      <a:pt x="43" y="170"/>
                    </a:lnTo>
                    <a:lnTo>
                      <a:pt x="30" y="160"/>
                    </a:lnTo>
                    <a:lnTo>
                      <a:pt x="22" y="150"/>
                    </a:lnTo>
                    <a:lnTo>
                      <a:pt x="15" y="152"/>
                    </a:lnTo>
                    <a:lnTo>
                      <a:pt x="0" y="135"/>
                    </a:lnTo>
                    <a:lnTo>
                      <a:pt x="0" y="128"/>
                    </a:lnTo>
                    <a:lnTo>
                      <a:pt x="7" y="126"/>
                    </a:lnTo>
                    <a:lnTo>
                      <a:pt x="25" y="105"/>
                    </a:lnTo>
                    <a:lnTo>
                      <a:pt x="43" y="89"/>
                    </a:lnTo>
                    <a:lnTo>
                      <a:pt x="67" y="68"/>
                    </a:lnTo>
                    <a:lnTo>
                      <a:pt x="83" y="61"/>
                    </a:lnTo>
                    <a:lnTo>
                      <a:pt x="83" y="47"/>
                    </a:lnTo>
                    <a:lnTo>
                      <a:pt x="76" y="40"/>
                    </a:lnTo>
                    <a:lnTo>
                      <a:pt x="76" y="21"/>
                    </a:lnTo>
                    <a:lnTo>
                      <a:pt x="72" y="18"/>
                    </a:lnTo>
                    <a:lnTo>
                      <a:pt x="83"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70" name="Freeform 55"/>
              <p:cNvSpPr>
                <a:spLocks/>
              </p:cNvSpPr>
              <p:nvPr/>
            </p:nvSpPr>
            <p:spPr bwMode="auto">
              <a:xfrm>
                <a:off x="3676" y="1469"/>
                <a:ext cx="48" cy="165"/>
              </a:xfrm>
              <a:custGeom>
                <a:avLst/>
                <a:gdLst>
                  <a:gd name="T0" fmla="*/ 29 w 97"/>
                  <a:gd name="T1" fmla="*/ 1 h 330"/>
                  <a:gd name="T2" fmla="*/ 38 w 97"/>
                  <a:gd name="T3" fmla="*/ 0 h 330"/>
                  <a:gd name="T4" fmla="*/ 43 w 97"/>
                  <a:gd name="T5" fmla="*/ 3 h 330"/>
                  <a:gd name="T6" fmla="*/ 44 w 97"/>
                  <a:gd name="T7" fmla="*/ 2 h 330"/>
                  <a:gd name="T8" fmla="*/ 47 w 97"/>
                  <a:gd name="T9" fmla="*/ 10 h 330"/>
                  <a:gd name="T10" fmla="*/ 42 w 97"/>
                  <a:gd name="T11" fmla="*/ 14 h 330"/>
                  <a:gd name="T12" fmla="*/ 41 w 97"/>
                  <a:gd name="T13" fmla="*/ 18 h 330"/>
                  <a:gd name="T14" fmla="*/ 40 w 97"/>
                  <a:gd name="T15" fmla="*/ 19 h 330"/>
                  <a:gd name="T16" fmla="*/ 38 w 97"/>
                  <a:gd name="T17" fmla="*/ 22 h 330"/>
                  <a:gd name="T18" fmla="*/ 35 w 97"/>
                  <a:gd name="T19" fmla="*/ 23 h 330"/>
                  <a:gd name="T20" fmla="*/ 35 w 97"/>
                  <a:gd name="T21" fmla="*/ 24 h 330"/>
                  <a:gd name="T22" fmla="*/ 42 w 97"/>
                  <a:gd name="T23" fmla="*/ 29 h 330"/>
                  <a:gd name="T24" fmla="*/ 47 w 97"/>
                  <a:gd name="T25" fmla="*/ 53 h 330"/>
                  <a:gd name="T26" fmla="*/ 43 w 97"/>
                  <a:gd name="T27" fmla="*/ 59 h 330"/>
                  <a:gd name="T28" fmla="*/ 43 w 97"/>
                  <a:gd name="T29" fmla="*/ 102 h 330"/>
                  <a:gd name="T30" fmla="*/ 37 w 97"/>
                  <a:gd name="T31" fmla="*/ 104 h 330"/>
                  <a:gd name="T32" fmla="*/ 37 w 97"/>
                  <a:gd name="T33" fmla="*/ 111 h 330"/>
                  <a:gd name="T34" fmla="*/ 35 w 97"/>
                  <a:gd name="T35" fmla="*/ 130 h 330"/>
                  <a:gd name="T36" fmla="*/ 35 w 97"/>
                  <a:gd name="T37" fmla="*/ 140 h 330"/>
                  <a:gd name="T38" fmla="*/ 43 w 97"/>
                  <a:gd name="T39" fmla="*/ 146 h 330"/>
                  <a:gd name="T40" fmla="*/ 48 w 97"/>
                  <a:gd name="T41" fmla="*/ 149 h 330"/>
                  <a:gd name="T42" fmla="*/ 48 w 97"/>
                  <a:gd name="T43" fmla="*/ 151 h 330"/>
                  <a:gd name="T44" fmla="*/ 36 w 97"/>
                  <a:gd name="T45" fmla="*/ 148 h 330"/>
                  <a:gd name="T46" fmla="*/ 35 w 97"/>
                  <a:gd name="T47" fmla="*/ 147 h 330"/>
                  <a:gd name="T48" fmla="*/ 33 w 97"/>
                  <a:gd name="T49" fmla="*/ 148 h 330"/>
                  <a:gd name="T50" fmla="*/ 32 w 97"/>
                  <a:gd name="T51" fmla="*/ 148 h 330"/>
                  <a:gd name="T52" fmla="*/ 30 w 97"/>
                  <a:gd name="T53" fmla="*/ 141 h 330"/>
                  <a:gd name="T54" fmla="*/ 29 w 97"/>
                  <a:gd name="T55" fmla="*/ 109 h 330"/>
                  <a:gd name="T56" fmla="*/ 26 w 97"/>
                  <a:gd name="T57" fmla="*/ 109 h 330"/>
                  <a:gd name="T58" fmla="*/ 19 w 97"/>
                  <a:gd name="T59" fmla="*/ 138 h 330"/>
                  <a:gd name="T60" fmla="*/ 19 w 97"/>
                  <a:gd name="T61" fmla="*/ 155 h 330"/>
                  <a:gd name="T62" fmla="*/ 17 w 97"/>
                  <a:gd name="T63" fmla="*/ 164 h 330"/>
                  <a:gd name="T64" fmla="*/ 14 w 97"/>
                  <a:gd name="T65" fmla="*/ 165 h 330"/>
                  <a:gd name="T66" fmla="*/ 12 w 97"/>
                  <a:gd name="T67" fmla="*/ 161 h 330"/>
                  <a:gd name="T68" fmla="*/ 14 w 97"/>
                  <a:gd name="T69" fmla="*/ 156 h 330"/>
                  <a:gd name="T70" fmla="*/ 17 w 97"/>
                  <a:gd name="T71" fmla="*/ 145 h 330"/>
                  <a:gd name="T72" fmla="*/ 17 w 97"/>
                  <a:gd name="T73" fmla="*/ 105 h 330"/>
                  <a:gd name="T74" fmla="*/ 19 w 97"/>
                  <a:gd name="T75" fmla="*/ 66 h 330"/>
                  <a:gd name="T76" fmla="*/ 16 w 97"/>
                  <a:gd name="T77" fmla="*/ 63 h 330"/>
                  <a:gd name="T78" fmla="*/ 16 w 97"/>
                  <a:gd name="T79" fmla="*/ 57 h 330"/>
                  <a:gd name="T80" fmla="*/ 16 w 97"/>
                  <a:gd name="T81" fmla="*/ 46 h 330"/>
                  <a:gd name="T82" fmla="*/ 10 w 97"/>
                  <a:gd name="T83" fmla="*/ 49 h 330"/>
                  <a:gd name="T84" fmla="*/ 14 w 97"/>
                  <a:gd name="T85" fmla="*/ 56 h 330"/>
                  <a:gd name="T86" fmla="*/ 14 w 97"/>
                  <a:gd name="T87" fmla="*/ 61 h 330"/>
                  <a:gd name="T88" fmla="*/ 10 w 97"/>
                  <a:gd name="T89" fmla="*/ 58 h 330"/>
                  <a:gd name="T90" fmla="*/ 7 w 97"/>
                  <a:gd name="T91" fmla="*/ 54 h 330"/>
                  <a:gd name="T92" fmla="*/ 4 w 97"/>
                  <a:gd name="T93" fmla="*/ 55 h 330"/>
                  <a:gd name="T94" fmla="*/ 0 w 97"/>
                  <a:gd name="T95" fmla="*/ 49 h 330"/>
                  <a:gd name="T96" fmla="*/ 0 w 97"/>
                  <a:gd name="T97" fmla="*/ 46 h 330"/>
                  <a:gd name="T98" fmla="*/ 1 w 97"/>
                  <a:gd name="T99" fmla="*/ 46 h 330"/>
                  <a:gd name="T100" fmla="*/ 8 w 97"/>
                  <a:gd name="T101" fmla="*/ 38 h 330"/>
                  <a:gd name="T102" fmla="*/ 14 w 97"/>
                  <a:gd name="T103" fmla="*/ 33 h 330"/>
                  <a:gd name="T104" fmla="*/ 23 w 97"/>
                  <a:gd name="T105" fmla="*/ 25 h 330"/>
                  <a:gd name="T106" fmla="*/ 29 w 97"/>
                  <a:gd name="T107" fmla="*/ 22 h 330"/>
                  <a:gd name="T108" fmla="*/ 29 w 97"/>
                  <a:gd name="T109" fmla="*/ 17 h 330"/>
                  <a:gd name="T110" fmla="*/ 26 w 97"/>
                  <a:gd name="T111" fmla="*/ 14 h 330"/>
                  <a:gd name="T112" fmla="*/ 26 w 97"/>
                  <a:gd name="T113" fmla="*/ 7 h 330"/>
                  <a:gd name="T114" fmla="*/ 25 w 97"/>
                  <a:gd name="T115" fmla="*/ 6 h 330"/>
                  <a:gd name="T116" fmla="*/ 29 w 97"/>
                  <a:gd name="T117" fmla="*/ 1 h 3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7"/>
                  <a:gd name="T178" fmla="*/ 0 h 330"/>
                  <a:gd name="T179" fmla="*/ 97 w 97"/>
                  <a:gd name="T180" fmla="*/ 330 h 33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7" h="330">
                    <a:moveTo>
                      <a:pt x="58" y="3"/>
                    </a:moveTo>
                    <a:lnTo>
                      <a:pt x="77" y="0"/>
                    </a:lnTo>
                    <a:lnTo>
                      <a:pt x="86" y="6"/>
                    </a:lnTo>
                    <a:lnTo>
                      <a:pt x="89" y="4"/>
                    </a:lnTo>
                    <a:lnTo>
                      <a:pt x="94" y="19"/>
                    </a:lnTo>
                    <a:lnTo>
                      <a:pt x="84" y="28"/>
                    </a:lnTo>
                    <a:lnTo>
                      <a:pt x="83" y="36"/>
                    </a:lnTo>
                    <a:lnTo>
                      <a:pt x="81" y="37"/>
                    </a:lnTo>
                    <a:lnTo>
                      <a:pt x="77" y="45"/>
                    </a:lnTo>
                    <a:lnTo>
                      <a:pt x="71" y="46"/>
                    </a:lnTo>
                    <a:lnTo>
                      <a:pt x="71" y="48"/>
                    </a:lnTo>
                    <a:lnTo>
                      <a:pt x="84" y="59"/>
                    </a:lnTo>
                    <a:lnTo>
                      <a:pt x="94" y="106"/>
                    </a:lnTo>
                    <a:lnTo>
                      <a:pt x="86" y="118"/>
                    </a:lnTo>
                    <a:lnTo>
                      <a:pt x="86" y="205"/>
                    </a:lnTo>
                    <a:lnTo>
                      <a:pt x="75" y="209"/>
                    </a:lnTo>
                    <a:lnTo>
                      <a:pt x="74" y="223"/>
                    </a:lnTo>
                    <a:lnTo>
                      <a:pt x="70" y="260"/>
                    </a:lnTo>
                    <a:lnTo>
                      <a:pt x="70" y="279"/>
                    </a:lnTo>
                    <a:lnTo>
                      <a:pt x="86" y="292"/>
                    </a:lnTo>
                    <a:lnTo>
                      <a:pt x="97" y="298"/>
                    </a:lnTo>
                    <a:lnTo>
                      <a:pt x="97" y="302"/>
                    </a:lnTo>
                    <a:lnTo>
                      <a:pt x="72" y="295"/>
                    </a:lnTo>
                    <a:lnTo>
                      <a:pt x="70" y="293"/>
                    </a:lnTo>
                    <a:lnTo>
                      <a:pt x="67" y="295"/>
                    </a:lnTo>
                    <a:lnTo>
                      <a:pt x="65" y="295"/>
                    </a:lnTo>
                    <a:lnTo>
                      <a:pt x="61" y="281"/>
                    </a:lnTo>
                    <a:lnTo>
                      <a:pt x="58" y="219"/>
                    </a:lnTo>
                    <a:lnTo>
                      <a:pt x="53" y="219"/>
                    </a:lnTo>
                    <a:lnTo>
                      <a:pt x="39" y="275"/>
                    </a:lnTo>
                    <a:lnTo>
                      <a:pt x="39" y="309"/>
                    </a:lnTo>
                    <a:lnTo>
                      <a:pt x="34" y="327"/>
                    </a:lnTo>
                    <a:lnTo>
                      <a:pt x="29" y="330"/>
                    </a:lnTo>
                    <a:lnTo>
                      <a:pt x="25" y="321"/>
                    </a:lnTo>
                    <a:lnTo>
                      <a:pt x="29" y="312"/>
                    </a:lnTo>
                    <a:lnTo>
                      <a:pt x="34" y="289"/>
                    </a:lnTo>
                    <a:lnTo>
                      <a:pt x="35" y="210"/>
                    </a:lnTo>
                    <a:lnTo>
                      <a:pt x="39" y="132"/>
                    </a:lnTo>
                    <a:lnTo>
                      <a:pt x="32" y="126"/>
                    </a:lnTo>
                    <a:lnTo>
                      <a:pt x="32" y="115"/>
                    </a:lnTo>
                    <a:lnTo>
                      <a:pt x="32" y="93"/>
                    </a:lnTo>
                    <a:lnTo>
                      <a:pt x="20" y="99"/>
                    </a:lnTo>
                    <a:lnTo>
                      <a:pt x="29" y="112"/>
                    </a:lnTo>
                    <a:lnTo>
                      <a:pt x="29" y="123"/>
                    </a:lnTo>
                    <a:lnTo>
                      <a:pt x="20" y="117"/>
                    </a:lnTo>
                    <a:lnTo>
                      <a:pt x="15" y="109"/>
                    </a:lnTo>
                    <a:lnTo>
                      <a:pt x="9" y="111"/>
                    </a:lnTo>
                    <a:lnTo>
                      <a:pt x="0" y="98"/>
                    </a:lnTo>
                    <a:lnTo>
                      <a:pt x="0" y="93"/>
                    </a:lnTo>
                    <a:lnTo>
                      <a:pt x="3" y="92"/>
                    </a:lnTo>
                    <a:lnTo>
                      <a:pt x="16" y="76"/>
                    </a:lnTo>
                    <a:lnTo>
                      <a:pt x="29" y="65"/>
                    </a:lnTo>
                    <a:lnTo>
                      <a:pt x="47" y="50"/>
                    </a:lnTo>
                    <a:lnTo>
                      <a:pt x="58" y="45"/>
                    </a:lnTo>
                    <a:lnTo>
                      <a:pt x="58" y="34"/>
                    </a:lnTo>
                    <a:lnTo>
                      <a:pt x="53" y="29"/>
                    </a:lnTo>
                    <a:lnTo>
                      <a:pt x="53" y="15"/>
                    </a:lnTo>
                    <a:lnTo>
                      <a:pt x="51" y="13"/>
                    </a:lnTo>
                    <a:lnTo>
                      <a:pt x="58" y="3"/>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71" name="Freeform 56"/>
              <p:cNvSpPr>
                <a:spLocks/>
              </p:cNvSpPr>
              <p:nvPr/>
            </p:nvSpPr>
            <p:spPr bwMode="auto">
              <a:xfrm>
                <a:off x="3759" y="1456"/>
                <a:ext cx="41" cy="201"/>
              </a:xfrm>
              <a:custGeom>
                <a:avLst/>
                <a:gdLst>
                  <a:gd name="T0" fmla="*/ 27 w 83"/>
                  <a:gd name="T1" fmla="*/ 2 h 403"/>
                  <a:gd name="T2" fmla="*/ 17 w 83"/>
                  <a:gd name="T3" fmla="*/ 0 h 403"/>
                  <a:gd name="T4" fmla="*/ 10 w 83"/>
                  <a:gd name="T5" fmla="*/ 0 h 403"/>
                  <a:gd name="T6" fmla="*/ 3 w 83"/>
                  <a:gd name="T7" fmla="*/ 1 h 403"/>
                  <a:gd name="T8" fmla="*/ 1 w 83"/>
                  <a:gd name="T9" fmla="*/ 8 h 403"/>
                  <a:gd name="T10" fmla="*/ 1 w 83"/>
                  <a:gd name="T11" fmla="*/ 15 h 403"/>
                  <a:gd name="T12" fmla="*/ 4 w 83"/>
                  <a:gd name="T13" fmla="*/ 21 h 403"/>
                  <a:gd name="T14" fmla="*/ 7 w 83"/>
                  <a:gd name="T15" fmla="*/ 21 h 403"/>
                  <a:gd name="T16" fmla="*/ 3 w 83"/>
                  <a:gd name="T17" fmla="*/ 29 h 403"/>
                  <a:gd name="T18" fmla="*/ 0 w 83"/>
                  <a:gd name="T19" fmla="*/ 43 h 403"/>
                  <a:gd name="T20" fmla="*/ 0 w 83"/>
                  <a:gd name="T21" fmla="*/ 54 h 403"/>
                  <a:gd name="T22" fmla="*/ 1 w 83"/>
                  <a:gd name="T23" fmla="*/ 69 h 403"/>
                  <a:gd name="T24" fmla="*/ 3 w 83"/>
                  <a:gd name="T25" fmla="*/ 83 h 403"/>
                  <a:gd name="T26" fmla="*/ 8 w 83"/>
                  <a:gd name="T27" fmla="*/ 84 h 403"/>
                  <a:gd name="T28" fmla="*/ 8 w 83"/>
                  <a:gd name="T29" fmla="*/ 88 h 403"/>
                  <a:gd name="T30" fmla="*/ 11 w 83"/>
                  <a:gd name="T31" fmla="*/ 90 h 403"/>
                  <a:gd name="T32" fmla="*/ 11 w 83"/>
                  <a:gd name="T33" fmla="*/ 105 h 403"/>
                  <a:gd name="T34" fmla="*/ 13 w 83"/>
                  <a:gd name="T35" fmla="*/ 108 h 403"/>
                  <a:gd name="T36" fmla="*/ 13 w 83"/>
                  <a:gd name="T37" fmla="*/ 135 h 403"/>
                  <a:gd name="T38" fmla="*/ 13 w 83"/>
                  <a:gd name="T39" fmla="*/ 152 h 403"/>
                  <a:gd name="T40" fmla="*/ 10 w 83"/>
                  <a:gd name="T41" fmla="*/ 171 h 403"/>
                  <a:gd name="T42" fmla="*/ 8 w 83"/>
                  <a:gd name="T43" fmla="*/ 196 h 403"/>
                  <a:gd name="T44" fmla="*/ 12 w 83"/>
                  <a:gd name="T45" fmla="*/ 198 h 403"/>
                  <a:gd name="T46" fmla="*/ 12 w 83"/>
                  <a:gd name="T47" fmla="*/ 201 h 403"/>
                  <a:gd name="T48" fmla="*/ 19 w 83"/>
                  <a:gd name="T49" fmla="*/ 201 h 403"/>
                  <a:gd name="T50" fmla="*/ 20 w 83"/>
                  <a:gd name="T51" fmla="*/ 200 h 403"/>
                  <a:gd name="T52" fmla="*/ 23 w 83"/>
                  <a:gd name="T53" fmla="*/ 200 h 403"/>
                  <a:gd name="T54" fmla="*/ 24 w 83"/>
                  <a:gd name="T55" fmla="*/ 201 h 403"/>
                  <a:gd name="T56" fmla="*/ 29 w 83"/>
                  <a:gd name="T57" fmla="*/ 201 h 403"/>
                  <a:gd name="T58" fmla="*/ 39 w 83"/>
                  <a:gd name="T59" fmla="*/ 200 h 403"/>
                  <a:gd name="T60" fmla="*/ 39 w 83"/>
                  <a:gd name="T61" fmla="*/ 198 h 403"/>
                  <a:gd name="T62" fmla="*/ 30 w 83"/>
                  <a:gd name="T63" fmla="*/ 195 h 403"/>
                  <a:gd name="T64" fmla="*/ 30 w 83"/>
                  <a:gd name="T65" fmla="*/ 191 h 403"/>
                  <a:gd name="T66" fmla="*/ 38 w 83"/>
                  <a:gd name="T67" fmla="*/ 189 h 403"/>
                  <a:gd name="T68" fmla="*/ 38 w 83"/>
                  <a:gd name="T69" fmla="*/ 186 h 403"/>
                  <a:gd name="T70" fmla="*/ 32 w 83"/>
                  <a:gd name="T71" fmla="*/ 183 h 403"/>
                  <a:gd name="T72" fmla="*/ 32 w 83"/>
                  <a:gd name="T73" fmla="*/ 155 h 403"/>
                  <a:gd name="T74" fmla="*/ 34 w 83"/>
                  <a:gd name="T75" fmla="*/ 130 h 403"/>
                  <a:gd name="T76" fmla="*/ 34 w 83"/>
                  <a:gd name="T77" fmla="*/ 105 h 403"/>
                  <a:gd name="T78" fmla="*/ 33 w 83"/>
                  <a:gd name="T79" fmla="*/ 90 h 403"/>
                  <a:gd name="T80" fmla="*/ 34 w 83"/>
                  <a:gd name="T81" fmla="*/ 86 h 403"/>
                  <a:gd name="T82" fmla="*/ 34 w 83"/>
                  <a:gd name="T83" fmla="*/ 66 h 403"/>
                  <a:gd name="T84" fmla="*/ 41 w 83"/>
                  <a:gd name="T85" fmla="*/ 62 h 403"/>
                  <a:gd name="T86" fmla="*/ 41 w 83"/>
                  <a:gd name="T87" fmla="*/ 59 h 403"/>
                  <a:gd name="T88" fmla="*/ 25 w 83"/>
                  <a:gd name="T89" fmla="*/ 32 h 403"/>
                  <a:gd name="T90" fmla="*/ 18 w 83"/>
                  <a:gd name="T91" fmla="*/ 29 h 403"/>
                  <a:gd name="T92" fmla="*/ 19 w 83"/>
                  <a:gd name="T93" fmla="*/ 27 h 403"/>
                  <a:gd name="T94" fmla="*/ 25 w 83"/>
                  <a:gd name="T95" fmla="*/ 25 h 403"/>
                  <a:gd name="T96" fmla="*/ 25 w 83"/>
                  <a:gd name="T97" fmla="*/ 24 h 403"/>
                  <a:gd name="T98" fmla="*/ 25 w 83"/>
                  <a:gd name="T99" fmla="*/ 23 h 403"/>
                  <a:gd name="T100" fmla="*/ 25 w 83"/>
                  <a:gd name="T101" fmla="*/ 21 h 403"/>
                  <a:gd name="T102" fmla="*/ 27 w 83"/>
                  <a:gd name="T103" fmla="*/ 20 h 403"/>
                  <a:gd name="T104" fmla="*/ 25 w 83"/>
                  <a:gd name="T105" fmla="*/ 20 h 403"/>
                  <a:gd name="T106" fmla="*/ 27 w 83"/>
                  <a:gd name="T107" fmla="*/ 18 h 403"/>
                  <a:gd name="T108" fmla="*/ 25 w 83"/>
                  <a:gd name="T109" fmla="*/ 15 h 403"/>
                  <a:gd name="T110" fmla="*/ 25 w 83"/>
                  <a:gd name="T111" fmla="*/ 11 h 403"/>
                  <a:gd name="T112" fmla="*/ 25 w 83"/>
                  <a:gd name="T113" fmla="*/ 9 h 403"/>
                  <a:gd name="T114" fmla="*/ 27 w 83"/>
                  <a:gd name="T115" fmla="*/ 7 h 403"/>
                  <a:gd name="T116" fmla="*/ 27 w 83"/>
                  <a:gd name="T117" fmla="*/ 2 h 4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403"/>
                  <a:gd name="T179" fmla="*/ 83 w 83"/>
                  <a:gd name="T180" fmla="*/ 403 h 4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403">
                    <a:moveTo>
                      <a:pt x="55" y="5"/>
                    </a:moveTo>
                    <a:lnTo>
                      <a:pt x="35" y="0"/>
                    </a:lnTo>
                    <a:lnTo>
                      <a:pt x="20" y="0"/>
                    </a:lnTo>
                    <a:lnTo>
                      <a:pt x="7" y="3"/>
                    </a:lnTo>
                    <a:lnTo>
                      <a:pt x="2" y="17"/>
                    </a:lnTo>
                    <a:lnTo>
                      <a:pt x="2" y="30"/>
                    </a:lnTo>
                    <a:lnTo>
                      <a:pt x="9" y="42"/>
                    </a:lnTo>
                    <a:lnTo>
                      <a:pt x="14" y="42"/>
                    </a:lnTo>
                    <a:lnTo>
                      <a:pt x="7" y="59"/>
                    </a:lnTo>
                    <a:lnTo>
                      <a:pt x="0" y="86"/>
                    </a:lnTo>
                    <a:lnTo>
                      <a:pt x="0" y="108"/>
                    </a:lnTo>
                    <a:lnTo>
                      <a:pt x="2" y="139"/>
                    </a:lnTo>
                    <a:lnTo>
                      <a:pt x="7" y="167"/>
                    </a:lnTo>
                    <a:lnTo>
                      <a:pt x="17" y="168"/>
                    </a:lnTo>
                    <a:lnTo>
                      <a:pt x="17" y="177"/>
                    </a:lnTo>
                    <a:lnTo>
                      <a:pt x="22" y="181"/>
                    </a:lnTo>
                    <a:lnTo>
                      <a:pt x="22" y="210"/>
                    </a:lnTo>
                    <a:lnTo>
                      <a:pt x="27" y="217"/>
                    </a:lnTo>
                    <a:lnTo>
                      <a:pt x="27" y="270"/>
                    </a:lnTo>
                    <a:lnTo>
                      <a:pt x="27" y="305"/>
                    </a:lnTo>
                    <a:lnTo>
                      <a:pt x="20" y="343"/>
                    </a:lnTo>
                    <a:lnTo>
                      <a:pt x="17" y="392"/>
                    </a:lnTo>
                    <a:lnTo>
                      <a:pt x="25" y="396"/>
                    </a:lnTo>
                    <a:lnTo>
                      <a:pt x="25" y="403"/>
                    </a:lnTo>
                    <a:lnTo>
                      <a:pt x="39" y="403"/>
                    </a:lnTo>
                    <a:lnTo>
                      <a:pt x="41" y="400"/>
                    </a:lnTo>
                    <a:lnTo>
                      <a:pt x="46" y="400"/>
                    </a:lnTo>
                    <a:lnTo>
                      <a:pt x="48" y="403"/>
                    </a:lnTo>
                    <a:lnTo>
                      <a:pt x="58" y="403"/>
                    </a:lnTo>
                    <a:lnTo>
                      <a:pt x="79" y="400"/>
                    </a:lnTo>
                    <a:lnTo>
                      <a:pt x="79" y="396"/>
                    </a:lnTo>
                    <a:lnTo>
                      <a:pt x="60" y="390"/>
                    </a:lnTo>
                    <a:lnTo>
                      <a:pt x="60" y="382"/>
                    </a:lnTo>
                    <a:lnTo>
                      <a:pt x="77" y="378"/>
                    </a:lnTo>
                    <a:lnTo>
                      <a:pt x="77" y="373"/>
                    </a:lnTo>
                    <a:lnTo>
                      <a:pt x="65" y="366"/>
                    </a:lnTo>
                    <a:lnTo>
                      <a:pt x="65" y="310"/>
                    </a:lnTo>
                    <a:lnTo>
                      <a:pt x="69" y="260"/>
                    </a:lnTo>
                    <a:lnTo>
                      <a:pt x="68" y="210"/>
                    </a:lnTo>
                    <a:lnTo>
                      <a:pt x="67" y="181"/>
                    </a:lnTo>
                    <a:lnTo>
                      <a:pt x="69" y="172"/>
                    </a:lnTo>
                    <a:lnTo>
                      <a:pt x="69" y="133"/>
                    </a:lnTo>
                    <a:lnTo>
                      <a:pt x="83" y="124"/>
                    </a:lnTo>
                    <a:lnTo>
                      <a:pt x="83" y="119"/>
                    </a:lnTo>
                    <a:lnTo>
                      <a:pt x="51" y="65"/>
                    </a:lnTo>
                    <a:lnTo>
                      <a:pt x="37" y="58"/>
                    </a:lnTo>
                    <a:lnTo>
                      <a:pt x="39" y="54"/>
                    </a:lnTo>
                    <a:lnTo>
                      <a:pt x="50" y="51"/>
                    </a:lnTo>
                    <a:lnTo>
                      <a:pt x="50" y="49"/>
                    </a:lnTo>
                    <a:lnTo>
                      <a:pt x="51" y="46"/>
                    </a:lnTo>
                    <a:lnTo>
                      <a:pt x="51" y="42"/>
                    </a:lnTo>
                    <a:lnTo>
                      <a:pt x="55" y="41"/>
                    </a:lnTo>
                    <a:lnTo>
                      <a:pt x="51" y="40"/>
                    </a:lnTo>
                    <a:lnTo>
                      <a:pt x="54" y="37"/>
                    </a:lnTo>
                    <a:lnTo>
                      <a:pt x="50" y="30"/>
                    </a:lnTo>
                    <a:lnTo>
                      <a:pt x="51" y="23"/>
                    </a:lnTo>
                    <a:lnTo>
                      <a:pt x="50" y="18"/>
                    </a:lnTo>
                    <a:lnTo>
                      <a:pt x="54" y="14"/>
                    </a:lnTo>
                    <a:lnTo>
                      <a:pt x="55"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nvGrpSpPr>
              <p:cNvPr id="172" name="Group 59"/>
              <p:cNvGrpSpPr>
                <a:grpSpLocks/>
              </p:cNvGrpSpPr>
              <p:nvPr/>
            </p:nvGrpSpPr>
            <p:grpSpPr bwMode="auto">
              <a:xfrm>
                <a:off x="4484" y="1428"/>
                <a:ext cx="119" cy="259"/>
                <a:chOff x="4484" y="1428"/>
                <a:chExt cx="119" cy="259"/>
              </a:xfrm>
            </p:grpSpPr>
            <p:sp>
              <p:nvSpPr>
                <p:cNvPr id="178" name="Freeform 57"/>
                <p:cNvSpPr>
                  <a:spLocks/>
                </p:cNvSpPr>
                <p:nvPr/>
              </p:nvSpPr>
              <p:spPr bwMode="auto">
                <a:xfrm>
                  <a:off x="4526" y="1428"/>
                  <a:ext cx="77" cy="259"/>
                </a:xfrm>
                <a:custGeom>
                  <a:avLst/>
                  <a:gdLst>
                    <a:gd name="T0" fmla="*/ 31 w 155"/>
                    <a:gd name="T1" fmla="*/ 3 h 516"/>
                    <a:gd name="T2" fmla="*/ 15 w 155"/>
                    <a:gd name="T3" fmla="*/ 0 h 516"/>
                    <a:gd name="T4" fmla="*/ 10 w 155"/>
                    <a:gd name="T5" fmla="*/ 6 h 516"/>
                    <a:gd name="T6" fmla="*/ 7 w 155"/>
                    <a:gd name="T7" fmla="*/ 4 h 516"/>
                    <a:gd name="T8" fmla="*/ 3 w 155"/>
                    <a:gd name="T9" fmla="*/ 15 h 516"/>
                    <a:gd name="T10" fmla="*/ 11 w 155"/>
                    <a:gd name="T11" fmla="*/ 23 h 516"/>
                    <a:gd name="T12" fmla="*/ 11 w 155"/>
                    <a:gd name="T13" fmla="*/ 29 h 516"/>
                    <a:gd name="T14" fmla="*/ 13 w 155"/>
                    <a:gd name="T15" fmla="*/ 29 h 516"/>
                    <a:gd name="T16" fmla="*/ 15 w 155"/>
                    <a:gd name="T17" fmla="*/ 35 h 516"/>
                    <a:gd name="T18" fmla="*/ 21 w 155"/>
                    <a:gd name="T19" fmla="*/ 36 h 516"/>
                    <a:gd name="T20" fmla="*/ 21 w 155"/>
                    <a:gd name="T21" fmla="*/ 38 h 516"/>
                    <a:gd name="T22" fmla="*/ 11 w 155"/>
                    <a:gd name="T23" fmla="*/ 46 h 516"/>
                    <a:gd name="T24" fmla="*/ 3 w 155"/>
                    <a:gd name="T25" fmla="*/ 83 h 516"/>
                    <a:gd name="T26" fmla="*/ 10 w 155"/>
                    <a:gd name="T27" fmla="*/ 93 h 516"/>
                    <a:gd name="T28" fmla="*/ 10 w 155"/>
                    <a:gd name="T29" fmla="*/ 162 h 516"/>
                    <a:gd name="T30" fmla="*/ 17 w 155"/>
                    <a:gd name="T31" fmla="*/ 164 h 516"/>
                    <a:gd name="T32" fmla="*/ 19 w 155"/>
                    <a:gd name="T33" fmla="*/ 175 h 516"/>
                    <a:gd name="T34" fmla="*/ 22 w 155"/>
                    <a:gd name="T35" fmla="*/ 204 h 516"/>
                    <a:gd name="T36" fmla="*/ 22 w 155"/>
                    <a:gd name="T37" fmla="*/ 219 h 516"/>
                    <a:gd name="T38" fmla="*/ 10 w 155"/>
                    <a:gd name="T39" fmla="*/ 229 h 516"/>
                    <a:gd name="T40" fmla="*/ 1 w 155"/>
                    <a:gd name="T41" fmla="*/ 233 h 516"/>
                    <a:gd name="T42" fmla="*/ 0 w 155"/>
                    <a:gd name="T43" fmla="*/ 237 h 516"/>
                    <a:gd name="T44" fmla="*/ 20 w 155"/>
                    <a:gd name="T45" fmla="*/ 232 h 516"/>
                    <a:gd name="T46" fmla="*/ 22 w 155"/>
                    <a:gd name="T47" fmla="*/ 229 h 516"/>
                    <a:gd name="T48" fmla="*/ 24 w 155"/>
                    <a:gd name="T49" fmla="*/ 232 h 516"/>
                    <a:gd name="T50" fmla="*/ 26 w 155"/>
                    <a:gd name="T51" fmla="*/ 232 h 516"/>
                    <a:gd name="T52" fmla="*/ 29 w 155"/>
                    <a:gd name="T53" fmla="*/ 221 h 516"/>
                    <a:gd name="T54" fmla="*/ 31 w 155"/>
                    <a:gd name="T55" fmla="*/ 172 h 516"/>
                    <a:gd name="T56" fmla="*/ 34 w 155"/>
                    <a:gd name="T57" fmla="*/ 172 h 516"/>
                    <a:gd name="T58" fmla="*/ 45 w 155"/>
                    <a:gd name="T59" fmla="*/ 216 h 516"/>
                    <a:gd name="T60" fmla="*/ 45 w 155"/>
                    <a:gd name="T61" fmla="*/ 242 h 516"/>
                    <a:gd name="T62" fmla="*/ 50 w 155"/>
                    <a:gd name="T63" fmla="*/ 256 h 516"/>
                    <a:gd name="T64" fmla="*/ 54 w 155"/>
                    <a:gd name="T65" fmla="*/ 259 h 516"/>
                    <a:gd name="T66" fmla="*/ 56 w 155"/>
                    <a:gd name="T67" fmla="*/ 252 h 516"/>
                    <a:gd name="T68" fmla="*/ 54 w 155"/>
                    <a:gd name="T69" fmla="*/ 244 h 516"/>
                    <a:gd name="T70" fmla="*/ 50 w 155"/>
                    <a:gd name="T71" fmla="*/ 227 h 516"/>
                    <a:gd name="T72" fmla="*/ 49 w 155"/>
                    <a:gd name="T73" fmla="*/ 165 h 516"/>
                    <a:gd name="T74" fmla="*/ 46 w 155"/>
                    <a:gd name="T75" fmla="*/ 104 h 516"/>
                    <a:gd name="T76" fmla="*/ 52 w 155"/>
                    <a:gd name="T77" fmla="*/ 99 h 516"/>
                    <a:gd name="T78" fmla="*/ 52 w 155"/>
                    <a:gd name="T79" fmla="*/ 90 h 516"/>
                    <a:gd name="T80" fmla="*/ 52 w 155"/>
                    <a:gd name="T81" fmla="*/ 73 h 516"/>
                    <a:gd name="T82" fmla="*/ 61 w 155"/>
                    <a:gd name="T83" fmla="*/ 78 h 516"/>
                    <a:gd name="T84" fmla="*/ 54 w 155"/>
                    <a:gd name="T85" fmla="*/ 88 h 516"/>
                    <a:gd name="T86" fmla="*/ 54 w 155"/>
                    <a:gd name="T87" fmla="*/ 97 h 516"/>
                    <a:gd name="T88" fmla="*/ 61 w 155"/>
                    <a:gd name="T89" fmla="*/ 92 h 516"/>
                    <a:gd name="T90" fmla="*/ 66 w 155"/>
                    <a:gd name="T91" fmla="*/ 85 h 516"/>
                    <a:gd name="T92" fmla="*/ 69 w 155"/>
                    <a:gd name="T93" fmla="*/ 87 h 516"/>
                    <a:gd name="T94" fmla="*/ 77 w 155"/>
                    <a:gd name="T95" fmla="*/ 76 h 516"/>
                    <a:gd name="T96" fmla="*/ 77 w 155"/>
                    <a:gd name="T97" fmla="*/ 73 h 516"/>
                    <a:gd name="T98" fmla="*/ 73 w 155"/>
                    <a:gd name="T99" fmla="*/ 72 h 516"/>
                    <a:gd name="T100" fmla="*/ 64 w 155"/>
                    <a:gd name="T101" fmla="*/ 60 h 516"/>
                    <a:gd name="T102" fmla="*/ 54 w 155"/>
                    <a:gd name="T103" fmla="*/ 51 h 516"/>
                    <a:gd name="T104" fmla="*/ 40 w 155"/>
                    <a:gd name="T105" fmla="*/ 39 h 516"/>
                    <a:gd name="T106" fmla="*/ 31 w 155"/>
                    <a:gd name="T107" fmla="*/ 35 h 516"/>
                    <a:gd name="T108" fmla="*/ 31 w 155"/>
                    <a:gd name="T109" fmla="*/ 27 h 516"/>
                    <a:gd name="T110" fmla="*/ 34 w 155"/>
                    <a:gd name="T111" fmla="*/ 23 h 516"/>
                    <a:gd name="T112" fmla="*/ 34 w 155"/>
                    <a:gd name="T113" fmla="*/ 13 h 516"/>
                    <a:gd name="T114" fmla="*/ 37 w 155"/>
                    <a:gd name="T115" fmla="*/ 11 h 516"/>
                    <a:gd name="T116" fmla="*/ 31 w 155"/>
                    <a:gd name="T117" fmla="*/ 3 h 5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55"/>
                    <a:gd name="T178" fmla="*/ 0 h 516"/>
                    <a:gd name="T179" fmla="*/ 155 w 155"/>
                    <a:gd name="T180" fmla="*/ 516 h 5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55" h="516">
                      <a:moveTo>
                        <a:pt x="62" y="6"/>
                      </a:moveTo>
                      <a:lnTo>
                        <a:pt x="31" y="0"/>
                      </a:lnTo>
                      <a:lnTo>
                        <a:pt x="20" y="12"/>
                      </a:lnTo>
                      <a:lnTo>
                        <a:pt x="14" y="7"/>
                      </a:lnTo>
                      <a:lnTo>
                        <a:pt x="6" y="30"/>
                      </a:lnTo>
                      <a:lnTo>
                        <a:pt x="22" y="45"/>
                      </a:lnTo>
                      <a:lnTo>
                        <a:pt x="23" y="57"/>
                      </a:lnTo>
                      <a:lnTo>
                        <a:pt x="27" y="58"/>
                      </a:lnTo>
                      <a:lnTo>
                        <a:pt x="31" y="70"/>
                      </a:lnTo>
                      <a:lnTo>
                        <a:pt x="43" y="72"/>
                      </a:lnTo>
                      <a:lnTo>
                        <a:pt x="43" y="76"/>
                      </a:lnTo>
                      <a:lnTo>
                        <a:pt x="22" y="92"/>
                      </a:lnTo>
                      <a:lnTo>
                        <a:pt x="6" y="166"/>
                      </a:lnTo>
                      <a:lnTo>
                        <a:pt x="20" y="185"/>
                      </a:lnTo>
                      <a:lnTo>
                        <a:pt x="20" y="322"/>
                      </a:lnTo>
                      <a:lnTo>
                        <a:pt x="35" y="327"/>
                      </a:lnTo>
                      <a:lnTo>
                        <a:pt x="39" y="348"/>
                      </a:lnTo>
                      <a:lnTo>
                        <a:pt x="45" y="406"/>
                      </a:lnTo>
                      <a:lnTo>
                        <a:pt x="45" y="437"/>
                      </a:lnTo>
                      <a:lnTo>
                        <a:pt x="20" y="457"/>
                      </a:lnTo>
                      <a:lnTo>
                        <a:pt x="2" y="465"/>
                      </a:lnTo>
                      <a:lnTo>
                        <a:pt x="0" y="472"/>
                      </a:lnTo>
                      <a:lnTo>
                        <a:pt x="40" y="463"/>
                      </a:lnTo>
                      <a:lnTo>
                        <a:pt x="45" y="457"/>
                      </a:lnTo>
                      <a:lnTo>
                        <a:pt x="49" y="463"/>
                      </a:lnTo>
                      <a:lnTo>
                        <a:pt x="53" y="463"/>
                      </a:lnTo>
                      <a:lnTo>
                        <a:pt x="58" y="441"/>
                      </a:lnTo>
                      <a:lnTo>
                        <a:pt x="62" y="342"/>
                      </a:lnTo>
                      <a:lnTo>
                        <a:pt x="69" y="342"/>
                      </a:lnTo>
                      <a:lnTo>
                        <a:pt x="91" y="430"/>
                      </a:lnTo>
                      <a:lnTo>
                        <a:pt x="91" y="483"/>
                      </a:lnTo>
                      <a:lnTo>
                        <a:pt x="100" y="511"/>
                      </a:lnTo>
                      <a:lnTo>
                        <a:pt x="109" y="516"/>
                      </a:lnTo>
                      <a:lnTo>
                        <a:pt x="113" y="502"/>
                      </a:lnTo>
                      <a:lnTo>
                        <a:pt x="108" y="487"/>
                      </a:lnTo>
                      <a:lnTo>
                        <a:pt x="100" y="453"/>
                      </a:lnTo>
                      <a:lnTo>
                        <a:pt x="99" y="329"/>
                      </a:lnTo>
                      <a:lnTo>
                        <a:pt x="92" y="207"/>
                      </a:lnTo>
                      <a:lnTo>
                        <a:pt x="105" y="197"/>
                      </a:lnTo>
                      <a:lnTo>
                        <a:pt x="105" y="179"/>
                      </a:lnTo>
                      <a:lnTo>
                        <a:pt x="105" y="146"/>
                      </a:lnTo>
                      <a:lnTo>
                        <a:pt x="122" y="155"/>
                      </a:lnTo>
                      <a:lnTo>
                        <a:pt x="108" y="176"/>
                      </a:lnTo>
                      <a:lnTo>
                        <a:pt x="108" y="194"/>
                      </a:lnTo>
                      <a:lnTo>
                        <a:pt x="123" y="183"/>
                      </a:lnTo>
                      <a:lnTo>
                        <a:pt x="132" y="170"/>
                      </a:lnTo>
                      <a:lnTo>
                        <a:pt x="139" y="174"/>
                      </a:lnTo>
                      <a:lnTo>
                        <a:pt x="155" y="152"/>
                      </a:lnTo>
                      <a:lnTo>
                        <a:pt x="155" y="146"/>
                      </a:lnTo>
                      <a:lnTo>
                        <a:pt x="147" y="143"/>
                      </a:lnTo>
                      <a:lnTo>
                        <a:pt x="128" y="120"/>
                      </a:lnTo>
                      <a:lnTo>
                        <a:pt x="108" y="101"/>
                      </a:lnTo>
                      <a:lnTo>
                        <a:pt x="81" y="77"/>
                      </a:lnTo>
                      <a:lnTo>
                        <a:pt x="62" y="70"/>
                      </a:lnTo>
                      <a:lnTo>
                        <a:pt x="62" y="54"/>
                      </a:lnTo>
                      <a:lnTo>
                        <a:pt x="69" y="45"/>
                      </a:lnTo>
                      <a:lnTo>
                        <a:pt x="69" y="25"/>
                      </a:lnTo>
                      <a:lnTo>
                        <a:pt x="74" y="21"/>
                      </a:lnTo>
                      <a:lnTo>
                        <a:pt x="62" y="6"/>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79" name="Freeform 58"/>
                <p:cNvSpPr>
                  <a:spLocks/>
                </p:cNvSpPr>
                <p:nvPr/>
              </p:nvSpPr>
              <p:spPr bwMode="auto">
                <a:xfrm>
                  <a:off x="4484" y="1430"/>
                  <a:ext cx="56" cy="247"/>
                </a:xfrm>
                <a:custGeom>
                  <a:avLst/>
                  <a:gdLst>
                    <a:gd name="T0" fmla="*/ 44 w 112"/>
                    <a:gd name="T1" fmla="*/ 4 h 495"/>
                    <a:gd name="T2" fmla="*/ 44 w 112"/>
                    <a:gd name="T3" fmla="*/ 11 h 495"/>
                    <a:gd name="T4" fmla="*/ 42 w 112"/>
                    <a:gd name="T5" fmla="*/ 13 h 495"/>
                    <a:gd name="T6" fmla="*/ 45 w 112"/>
                    <a:gd name="T7" fmla="*/ 18 h 495"/>
                    <a:gd name="T8" fmla="*/ 44 w 112"/>
                    <a:gd name="T9" fmla="*/ 19 h 495"/>
                    <a:gd name="T10" fmla="*/ 44 w 112"/>
                    <a:gd name="T11" fmla="*/ 21 h 495"/>
                    <a:gd name="T12" fmla="*/ 42 w 112"/>
                    <a:gd name="T13" fmla="*/ 28 h 495"/>
                    <a:gd name="T14" fmla="*/ 42 w 112"/>
                    <a:gd name="T15" fmla="*/ 28 h 495"/>
                    <a:gd name="T16" fmla="*/ 52 w 112"/>
                    <a:gd name="T17" fmla="*/ 35 h 495"/>
                    <a:gd name="T18" fmla="*/ 56 w 112"/>
                    <a:gd name="T19" fmla="*/ 87 h 495"/>
                    <a:gd name="T20" fmla="*/ 51 w 112"/>
                    <a:gd name="T21" fmla="*/ 96 h 495"/>
                    <a:gd name="T22" fmla="*/ 53 w 112"/>
                    <a:gd name="T23" fmla="*/ 123 h 495"/>
                    <a:gd name="T24" fmla="*/ 49 w 112"/>
                    <a:gd name="T25" fmla="*/ 126 h 495"/>
                    <a:gd name="T26" fmla="*/ 47 w 112"/>
                    <a:gd name="T27" fmla="*/ 170 h 495"/>
                    <a:gd name="T28" fmla="*/ 44 w 112"/>
                    <a:gd name="T29" fmla="*/ 214 h 495"/>
                    <a:gd name="T30" fmla="*/ 46 w 112"/>
                    <a:gd name="T31" fmla="*/ 217 h 495"/>
                    <a:gd name="T32" fmla="*/ 56 w 112"/>
                    <a:gd name="T33" fmla="*/ 224 h 495"/>
                    <a:gd name="T34" fmla="*/ 54 w 112"/>
                    <a:gd name="T35" fmla="*/ 226 h 495"/>
                    <a:gd name="T36" fmla="*/ 51 w 112"/>
                    <a:gd name="T37" fmla="*/ 228 h 495"/>
                    <a:gd name="T38" fmla="*/ 45 w 112"/>
                    <a:gd name="T39" fmla="*/ 226 h 495"/>
                    <a:gd name="T40" fmla="*/ 39 w 112"/>
                    <a:gd name="T41" fmla="*/ 223 h 495"/>
                    <a:gd name="T42" fmla="*/ 34 w 112"/>
                    <a:gd name="T43" fmla="*/ 221 h 495"/>
                    <a:gd name="T44" fmla="*/ 34 w 112"/>
                    <a:gd name="T45" fmla="*/ 229 h 495"/>
                    <a:gd name="T46" fmla="*/ 32 w 112"/>
                    <a:gd name="T47" fmla="*/ 229 h 495"/>
                    <a:gd name="T48" fmla="*/ 36 w 112"/>
                    <a:gd name="T49" fmla="*/ 236 h 495"/>
                    <a:gd name="T50" fmla="*/ 34 w 112"/>
                    <a:gd name="T51" fmla="*/ 246 h 495"/>
                    <a:gd name="T52" fmla="*/ 30 w 112"/>
                    <a:gd name="T53" fmla="*/ 247 h 495"/>
                    <a:gd name="T54" fmla="*/ 24 w 112"/>
                    <a:gd name="T55" fmla="*/ 239 h 495"/>
                    <a:gd name="T56" fmla="*/ 24 w 112"/>
                    <a:gd name="T57" fmla="*/ 233 h 495"/>
                    <a:gd name="T58" fmla="*/ 23 w 112"/>
                    <a:gd name="T59" fmla="*/ 231 h 495"/>
                    <a:gd name="T60" fmla="*/ 20 w 112"/>
                    <a:gd name="T61" fmla="*/ 175 h 495"/>
                    <a:gd name="T62" fmla="*/ 23 w 112"/>
                    <a:gd name="T63" fmla="*/ 170 h 495"/>
                    <a:gd name="T64" fmla="*/ 15 w 112"/>
                    <a:gd name="T65" fmla="*/ 132 h 495"/>
                    <a:gd name="T66" fmla="*/ 12 w 112"/>
                    <a:gd name="T67" fmla="*/ 130 h 495"/>
                    <a:gd name="T68" fmla="*/ 10 w 112"/>
                    <a:gd name="T69" fmla="*/ 91 h 495"/>
                    <a:gd name="T70" fmla="*/ 0 w 112"/>
                    <a:gd name="T71" fmla="*/ 86 h 495"/>
                    <a:gd name="T72" fmla="*/ 4 w 112"/>
                    <a:gd name="T73" fmla="*/ 44 h 495"/>
                    <a:gd name="T74" fmla="*/ 21 w 112"/>
                    <a:gd name="T75" fmla="*/ 32 h 495"/>
                    <a:gd name="T76" fmla="*/ 24 w 112"/>
                    <a:gd name="T77" fmla="*/ 28 h 495"/>
                    <a:gd name="T78" fmla="*/ 24 w 112"/>
                    <a:gd name="T79" fmla="*/ 25 h 495"/>
                    <a:gd name="T80" fmla="*/ 23 w 112"/>
                    <a:gd name="T81" fmla="*/ 21 h 495"/>
                    <a:gd name="T82" fmla="*/ 21 w 112"/>
                    <a:gd name="T83" fmla="*/ 20 h 495"/>
                    <a:gd name="T84" fmla="*/ 19 w 112"/>
                    <a:gd name="T85" fmla="*/ 16 h 495"/>
                    <a:gd name="T86" fmla="*/ 19 w 112"/>
                    <a:gd name="T87" fmla="*/ 13 h 495"/>
                    <a:gd name="T88" fmla="*/ 19 w 112"/>
                    <a:gd name="T89" fmla="*/ 11 h 495"/>
                    <a:gd name="T90" fmla="*/ 19 w 112"/>
                    <a:gd name="T91" fmla="*/ 7 h 495"/>
                    <a:gd name="T92" fmla="*/ 22 w 112"/>
                    <a:gd name="T93" fmla="*/ 4 h 495"/>
                    <a:gd name="T94" fmla="*/ 24 w 112"/>
                    <a:gd name="T95" fmla="*/ 1 h 495"/>
                    <a:gd name="T96" fmla="*/ 28 w 112"/>
                    <a:gd name="T97" fmla="*/ 0 h 495"/>
                    <a:gd name="T98" fmla="*/ 32 w 112"/>
                    <a:gd name="T99" fmla="*/ 0 h 495"/>
                    <a:gd name="T100" fmla="*/ 36 w 112"/>
                    <a:gd name="T101" fmla="*/ 0 h 495"/>
                    <a:gd name="T102" fmla="*/ 39 w 112"/>
                    <a:gd name="T103" fmla="*/ 1 h 495"/>
                    <a:gd name="T104" fmla="*/ 44 w 112"/>
                    <a:gd name="T105" fmla="*/ 4 h 49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2"/>
                    <a:gd name="T160" fmla="*/ 0 h 495"/>
                    <a:gd name="T161" fmla="*/ 112 w 112"/>
                    <a:gd name="T162" fmla="*/ 495 h 49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2" h="495">
                      <a:moveTo>
                        <a:pt x="87" y="9"/>
                      </a:moveTo>
                      <a:lnTo>
                        <a:pt x="87" y="22"/>
                      </a:lnTo>
                      <a:lnTo>
                        <a:pt x="84" y="26"/>
                      </a:lnTo>
                      <a:lnTo>
                        <a:pt x="89" y="36"/>
                      </a:lnTo>
                      <a:lnTo>
                        <a:pt x="87" y="38"/>
                      </a:lnTo>
                      <a:lnTo>
                        <a:pt x="87" y="42"/>
                      </a:lnTo>
                      <a:lnTo>
                        <a:pt x="84" y="56"/>
                      </a:lnTo>
                      <a:lnTo>
                        <a:pt x="84" y="57"/>
                      </a:lnTo>
                      <a:lnTo>
                        <a:pt x="103" y="71"/>
                      </a:lnTo>
                      <a:lnTo>
                        <a:pt x="112" y="174"/>
                      </a:lnTo>
                      <a:lnTo>
                        <a:pt x="101" y="192"/>
                      </a:lnTo>
                      <a:lnTo>
                        <a:pt x="106" y="247"/>
                      </a:lnTo>
                      <a:lnTo>
                        <a:pt x="98" y="253"/>
                      </a:lnTo>
                      <a:lnTo>
                        <a:pt x="94" y="340"/>
                      </a:lnTo>
                      <a:lnTo>
                        <a:pt x="88" y="429"/>
                      </a:lnTo>
                      <a:lnTo>
                        <a:pt x="91" y="434"/>
                      </a:lnTo>
                      <a:lnTo>
                        <a:pt x="111" y="449"/>
                      </a:lnTo>
                      <a:lnTo>
                        <a:pt x="108" y="453"/>
                      </a:lnTo>
                      <a:lnTo>
                        <a:pt x="101" y="456"/>
                      </a:lnTo>
                      <a:lnTo>
                        <a:pt x="89" y="453"/>
                      </a:lnTo>
                      <a:lnTo>
                        <a:pt x="78" y="447"/>
                      </a:lnTo>
                      <a:lnTo>
                        <a:pt x="68" y="443"/>
                      </a:lnTo>
                      <a:lnTo>
                        <a:pt x="68" y="458"/>
                      </a:lnTo>
                      <a:lnTo>
                        <a:pt x="64" y="458"/>
                      </a:lnTo>
                      <a:lnTo>
                        <a:pt x="71" y="472"/>
                      </a:lnTo>
                      <a:lnTo>
                        <a:pt x="68" y="493"/>
                      </a:lnTo>
                      <a:lnTo>
                        <a:pt x="60" y="495"/>
                      </a:lnTo>
                      <a:lnTo>
                        <a:pt x="48" y="479"/>
                      </a:lnTo>
                      <a:lnTo>
                        <a:pt x="48" y="466"/>
                      </a:lnTo>
                      <a:lnTo>
                        <a:pt x="45" y="463"/>
                      </a:lnTo>
                      <a:lnTo>
                        <a:pt x="40" y="351"/>
                      </a:lnTo>
                      <a:lnTo>
                        <a:pt x="45" y="340"/>
                      </a:lnTo>
                      <a:lnTo>
                        <a:pt x="31" y="264"/>
                      </a:lnTo>
                      <a:lnTo>
                        <a:pt x="23" y="261"/>
                      </a:lnTo>
                      <a:lnTo>
                        <a:pt x="20" y="182"/>
                      </a:lnTo>
                      <a:lnTo>
                        <a:pt x="0" y="173"/>
                      </a:lnTo>
                      <a:lnTo>
                        <a:pt x="8" y="88"/>
                      </a:lnTo>
                      <a:lnTo>
                        <a:pt x="41" y="65"/>
                      </a:lnTo>
                      <a:lnTo>
                        <a:pt x="48" y="57"/>
                      </a:lnTo>
                      <a:lnTo>
                        <a:pt x="48" y="50"/>
                      </a:lnTo>
                      <a:lnTo>
                        <a:pt x="46" y="43"/>
                      </a:lnTo>
                      <a:lnTo>
                        <a:pt x="42" y="40"/>
                      </a:lnTo>
                      <a:lnTo>
                        <a:pt x="38" y="33"/>
                      </a:lnTo>
                      <a:lnTo>
                        <a:pt x="37" y="27"/>
                      </a:lnTo>
                      <a:lnTo>
                        <a:pt x="37" y="22"/>
                      </a:lnTo>
                      <a:lnTo>
                        <a:pt x="38" y="14"/>
                      </a:lnTo>
                      <a:lnTo>
                        <a:pt x="43" y="8"/>
                      </a:lnTo>
                      <a:lnTo>
                        <a:pt x="48" y="3"/>
                      </a:lnTo>
                      <a:lnTo>
                        <a:pt x="56" y="0"/>
                      </a:lnTo>
                      <a:lnTo>
                        <a:pt x="64" y="0"/>
                      </a:lnTo>
                      <a:lnTo>
                        <a:pt x="71" y="0"/>
                      </a:lnTo>
                      <a:lnTo>
                        <a:pt x="78" y="3"/>
                      </a:lnTo>
                      <a:lnTo>
                        <a:pt x="87" y="9"/>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173" name="Freeform 60"/>
              <p:cNvSpPr>
                <a:spLocks/>
              </p:cNvSpPr>
              <p:nvPr/>
            </p:nvSpPr>
            <p:spPr bwMode="auto">
              <a:xfrm>
                <a:off x="5001" y="1446"/>
                <a:ext cx="68" cy="227"/>
              </a:xfrm>
              <a:custGeom>
                <a:avLst/>
                <a:gdLst>
                  <a:gd name="T0" fmla="*/ 41 w 136"/>
                  <a:gd name="T1" fmla="*/ 3 h 453"/>
                  <a:gd name="T2" fmla="*/ 55 w 136"/>
                  <a:gd name="T3" fmla="*/ 0 h 453"/>
                  <a:gd name="T4" fmla="*/ 60 w 136"/>
                  <a:gd name="T5" fmla="*/ 5 h 453"/>
                  <a:gd name="T6" fmla="*/ 62 w 136"/>
                  <a:gd name="T7" fmla="*/ 4 h 453"/>
                  <a:gd name="T8" fmla="*/ 67 w 136"/>
                  <a:gd name="T9" fmla="*/ 14 h 453"/>
                  <a:gd name="T10" fmla="*/ 58 w 136"/>
                  <a:gd name="T11" fmla="*/ 20 h 453"/>
                  <a:gd name="T12" fmla="*/ 58 w 136"/>
                  <a:gd name="T13" fmla="*/ 25 h 453"/>
                  <a:gd name="T14" fmla="*/ 56 w 136"/>
                  <a:gd name="T15" fmla="*/ 26 h 453"/>
                  <a:gd name="T16" fmla="*/ 55 w 136"/>
                  <a:gd name="T17" fmla="*/ 31 h 453"/>
                  <a:gd name="T18" fmla="*/ 49 w 136"/>
                  <a:gd name="T19" fmla="*/ 32 h 453"/>
                  <a:gd name="T20" fmla="*/ 49 w 136"/>
                  <a:gd name="T21" fmla="*/ 34 h 453"/>
                  <a:gd name="T22" fmla="*/ 58 w 136"/>
                  <a:gd name="T23" fmla="*/ 40 h 453"/>
                  <a:gd name="T24" fmla="*/ 67 w 136"/>
                  <a:gd name="T25" fmla="*/ 74 h 453"/>
                  <a:gd name="T26" fmla="*/ 60 w 136"/>
                  <a:gd name="T27" fmla="*/ 82 h 453"/>
                  <a:gd name="T28" fmla="*/ 60 w 136"/>
                  <a:gd name="T29" fmla="*/ 141 h 453"/>
                  <a:gd name="T30" fmla="*/ 53 w 136"/>
                  <a:gd name="T31" fmla="*/ 144 h 453"/>
                  <a:gd name="T32" fmla="*/ 51 w 136"/>
                  <a:gd name="T33" fmla="*/ 153 h 453"/>
                  <a:gd name="T34" fmla="*/ 49 w 136"/>
                  <a:gd name="T35" fmla="*/ 179 h 453"/>
                  <a:gd name="T36" fmla="*/ 49 w 136"/>
                  <a:gd name="T37" fmla="*/ 192 h 453"/>
                  <a:gd name="T38" fmla="*/ 60 w 136"/>
                  <a:gd name="T39" fmla="*/ 200 h 453"/>
                  <a:gd name="T40" fmla="*/ 68 w 136"/>
                  <a:gd name="T41" fmla="*/ 205 h 453"/>
                  <a:gd name="T42" fmla="*/ 68 w 136"/>
                  <a:gd name="T43" fmla="*/ 207 h 453"/>
                  <a:gd name="T44" fmla="*/ 51 w 136"/>
                  <a:gd name="T45" fmla="*/ 203 h 453"/>
                  <a:gd name="T46" fmla="*/ 49 w 136"/>
                  <a:gd name="T47" fmla="*/ 201 h 453"/>
                  <a:gd name="T48" fmla="*/ 47 w 136"/>
                  <a:gd name="T49" fmla="*/ 203 h 453"/>
                  <a:gd name="T50" fmla="*/ 45 w 136"/>
                  <a:gd name="T51" fmla="*/ 203 h 453"/>
                  <a:gd name="T52" fmla="*/ 43 w 136"/>
                  <a:gd name="T53" fmla="*/ 194 h 453"/>
                  <a:gd name="T54" fmla="*/ 41 w 136"/>
                  <a:gd name="T55" fmla="*/ 151 h 453"/>
                  <a:gd name="T56" fmla="*/ 37 w 136"/>
                  <a:gd name="T57" fmla="*/ 151 h 453"/>
                  <a:gd name="T58" fmla="*/ 28 w 136"/>
                  <a:gd name="T59" fmla="*/ 189 h 453"/>
                  <a:gd name="T60" fmla="*/ 28 w 136"/>
                  <a:gd name="T61" fmla="*/ 212 h 453"/>
                  <a:gd name="T62" fmla="*/ 24 w 136"/>
                  <a:gd name="T63" fmla="*/ 224 h 453"/>
                  <a:gd name="T64" fmla="*/ 20 w 136"/>
                  <a:gd name="T65" fmla="*/ 227 h 453"/>
                  <a:gd name="T66" fmla="*/ 18 w 136"/>
                  <a:gd name="T67" fmla="*/ 221 h 453"/>
                  <a:gd name="T68" fmla="*/ 21 w 136"/>
                  <a:gd name="T69" fmla="*/ 214 h 453"/>
                  <a:gd name="T70" fmla="*/ 24 w 136"/>
                  <a:gd name="T71" fmla="*/ 199 h 453"/>
                  <a:gd name="T72" fmla="*/ 25 w 136"/>
                  <a:gd name="T73" fmla="*/ 144 h 453"/>
                  <a:gd name="T74" fmla="*/ 28 w 136"/>
                  <a:gd name="T75" fmla="*/ 91 h 453"/>
                  <a:gd name="T76" fmla="*/ 22 w 136"/>
                  <a:gd name="T77" fmla="*/ 87 h 453"/>
                  <a:gd name="T78" fmla="*/ 22 w 136"/>
                  <a:gd name="T79" fmla="*/ 79 h 453"/>
                  <a:gd name="T80" fmla="*/ 22 w 136"/>
                  <a:gd name="T81" fmla="*/ 65 h 453"/>
                  <a:gd name="T82" fmla="*/ 14 w 136"/>
                  <a:gd name="T83" fmla="*/ 68 h 453"/>
                  <a:gd name="T84" fmla="*/ 21 w 136"/>
                  <a:gd name="T85" fmla="*/ 77 h 453"/>
                  <a:gd name="T86" fmla="*/ 21 w 136"/>
                  <a:gd name="T87" fmla="*/ 86 h 453"/>
                  <a:gd name="T88" fmla="*/ 14 w 136"/>
                  <a:gd name="T89" fmla="*/ 81 h 453"/>
                  <a:gd name="T90" fmla="*/ 11 w 136"/>
                  <a:gd name="T91" fmla="*/ 75 h 453"/>
                  <a:gd name="T92" fmla="*/ 7 w 136"/>
                  <a:gd name="T93" fmla="*/ 77 h 453"/>
                  <a:gd name="T94" fmla="*/ 0 w 136"/>
                  <a:gd name="T95" fmla="*/ 68 h 453"/>
                  <a:gd name="T96" fmla="*/ 0 w 136"/>
                  <a:gd name="T97" fmla="*/ 65 h 453"/>
                  <a:gd name="T98" fmla="*/ 3 w 136"/>
                  <a:gd name="T99" fmla="*/ 63 h 453"/>
                  <a:gd name="T100" fmla="*/ 12 w 136"/>
                  <a:gd name="T101" fmla="*/ 53 h 453"/>
                  <a:gd name="T102" fmla="*/ 21 w 136"/>
                  <a:gd name="T103" fmla="*/ 45 h 453"/>
                  <a:gd name="T104" fmla="*/ 33 w 136"/>
                  <a:gd name="T105" fmla="*/ 35 h 453"/>
                  <a:gd name="T106" fmla="*/ 41 w 136"/>
                  <a:gd name="T107" fmla="*/ 31 h 453"/>
                  <a:gd name="T108" fmla="*/ 41 w 136"/>
                  <a:gd name="T109" fmla="*/ 24 h 453"/>
                  <a:gd name="T110" fmla="*/ 37 w 136"/>
                  <a:gd name="T111" fmla="*/ 21 h 453"/>
                  <a:gd name="T112" fmla="*/ 37 w 136"/>
                  <a:gd name="T113" fmla="*/ 11 h 453"/>
                  <a:gd name="T114" fmla="*/ 35 w 136"/>
                  <a:gd name="T115" fmla="*/ 9 h 453"/>
                  <a:gd name="T116" fmla="*/ 41 w 136"/>
                  <a:gd name="T117" fmla="*/ 3 h 45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6"/>
                  <a:gd name="T178" fmla="*/ 0 h 453"/>
                  <a:gd name="T179" fmla="*/ 136 w 136"/>
                  <a:gd name="T180" fmla="*/ 453 h 45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6" h="453">
                    <a:moveTo>
                      <a:pt x="83" y="5"/>
                    </a:moveTo>
                    <a:lnTo>
                      <a:pt x="110" y="0"/>
                    </a:lnTo>
                    <a:lnTo>
                      <a:pt x="121" y="10"/>
                    </a:lnTo>
                    <a:lnTo>
                      <a:pt x="125" y="7"/>
                    </a:lnTo>
                    <a:lnTo>
                      <a:pt x="133" y="27"/>
                    </a:lnTo>
                    <a:lnTo>
                      <a:pt x="117" y="40"/>
                    </a:lnTo>
                    <a:lnTo>
                      <a:pt x="116" y="50"/>
                    </a:lnTo>
                    <a:lnTo>
                      <a:pt x="113" y="51"/>
                    </a:lnTo>
                    <a:lnTo>
                      <a:pt x="110" y="61"/>
                    </a:lnTo>
                    <a:lnTo>
                      <a:pt x="99" y="64"/>
                    </a:lnTo>
                    <a:lnTo>
                      <a:pt x="99" y="68"/>
                    </a:lnTo>
                    <a:lnTo>
                      <a:pt x="117" y="80"/>
                    </a:lnTo>
                    <a:lnTo>
                      <a:pt x="133" y="147"/>
                    </a:lnTo>
                    <a:lnTo>
                      <a:pt x="121" y="163"/>
                    </a:lnTo>
                    <a:lnTo>
                      <a:pt x="121" y="282"/>
                    </a:lnTo>
                    <a:lnTo>
                      <a:pt x="106" y="287"/>
                    </a:lnTo>
                    <a:lnTo>
                      <a:pt x="103" y="306"/>
                    </a:lnTo>
                    <a:lnTo>
                      <a:pt x="98" y="357"/>
                    </a:lnTo>
                    <a:lnTo>
                      <a:pt x="98" y="383"/>
                    </a:lnTo>
                    <a:lnTo>
                      <a:pt x="121" y="400"/>
                    </a:lnTo>
                    <a:lnTo>
                      <a:pt x="136" y="409"/>
                    </a:lnTo>
                    <a:lnTo>
                      <a:pt x="136" y="414"/>
                    </a:lnTo>
                    <a:lnTo>
                      <a:pt x="102" y="406"/>
                    </a:lnTo>
                    <a:lnTo>
                      <a:pt x="98" y="401"/>
                    </a:lnTo>
                    <a:lnTo>
                      <a:pt x="94" y="406"/>
                    </a:lnTo>
                    <a:lnTo>
                      <a:pt x="91" y="406"/>
                    </a:lnTo>
                    <a:lnTo>
                      <a:pt x="87" y="387"/>
                    </a:lnTo>
                    <a:lnTo>
                      <a:pt x="83" y="301"/>
                    </a:lnTo>
                    <a:lnTo>
                      <a:pt x="75" y="301"/>
                    </a:lnTo>
                    <a:lnTo>
                      <a:pt x="56" y="377"/>
                    </a:lnTo>
                    <a:lnTo>
                      <a:pt x="56" y="424"/>
                    </a:lnTo>
                    <a:lnTo>
                      <a:pt x="48" y="448"/>
                    </a:lnTo>
                    <a:lnTo>
                      <a:pt x="41" y="453"/>
                    </a:lnTo>
                    <a:lnTo>
                      <a:pt x="37" y="441"/>
                    </a:lnTo>
                    <a:lnTo>
                      <a:pt x="42" y="428"/>
                    </a:lnTo>
                    <a:lnTo>
                      <a:pt x="48" y="397"/>
                    </a:lnTo>
                    <a:lnTo>
                      <a:pt x="50" y="288"/>
                    </a:lnTo>
                    <a:lnTo>
                      <a:pt x="56" y="182"/>
                    </a:lnTo>
                    <a:lnTo>
                      <a:pt x="45" y="173"/>
                    </a:lnTo>
                    <a:lnTo>
                      <a:pt x="45" y="158"/>
                    </a:lnTo>
                    <a:lnTo>
                      <a:pt x="45" y="129"/>
                    </a:lnTo>
                    <a:lnTo>
                      <a:pt x="29" y="136"/>
                    </a:lnTo>
                    <a:lnTo>
                      <a:pt x="42" y="154"/>
                    </a:lnTo>
                    <a:lnTo>
                      <a:pt x="42" y="171"/>
                    </a:lnTo>
                    <a:lnTo>
                      <a:pt x="29" y="161"/>
                    </a:lnTo>
                    <a:lnTo>
                      <a:pt x="22" y="150"/>
                    </a:lnTo>
                    <a:lnTo>
                      <a:pt x="14" y="153"/>
                    </a:lnTo>
                    <a:lnTo>
                      <a:pt x="0" y="135"/>
                    </a:lnTo>
                    <a:lnTo>
                      <a:pt x="0" y="129"/>
                    </a:lnTo>
                    <a:lnTo>
                      <a:pt x="6" y="126"/>
                    </a:lnTo>
                    <a:lnTo>
                      <a:pt x="24" y="106"/>
                    </a:lnTo>
                    <a:lnTo>
                      <a:pt x="42" y="89"/>
                    </a:lnTo>
                    <a:lnTo>
                      <a:pt x="66" y="69"/>
                    </a:lnTo>
                    <a:lnTo>
                      <a:pt x="83" y="61"/>
                    </a:lnTo>
                    <a:lnTo>
                      <a:pt x="83" y="47"/>
                    </a:lnTo>
                    <a:lnTo>
                      <a:pt x="75" y="41"/>
                    </a:lnTo>
                    <a:lnTo>
                      <a:pt x="75" y="22"/>
                    </a:lnTo>
                    <a:lnTo>
                      <a:pt x="71" y="18"/>
                    </a:lnTo>
                    <a:lnTo>
                      <a:pt x="83"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74" name="Freeform 61"/>
              <p:cNvSpPr>
                <a:spLocks/>
              </p:cNvSpPr>
              <p:nvPr/>
            </p:nvSpPr>
            <p:spPr bwMode="auto">
              <a:xfrm>
                <a:off x="5180" y="1395"/>
                <a:ext cx="41" cy="199"/>
              </a:xfrm>
              <a:custGeom>
                <a:avLst/>
                <a:gdLst>
                  <a:gd name="T0" fmla="*/ 27 w 83"/>
                  <a:gd name="T1" fmla="*/ 2 h 399"/>
                  <a:gd name="T2" fmla="*/ 17 w 83"/>
                  <a:gd name="T3" fmla="*/ 0 h 399"/>
                  <a:gd name="T4" fmla="*/ 9 w 83"/>
                  <a:gd name="T5" fmla="*/ 0 h 399"/>
                  <a:gd name="T6" fmla="*/ 3 w 83"/>
                  <a:gd name="T7" fmla="*/ 1 h 399"/>
                  <a:gd name="T8" fmla="*/ 1 w 83"/>
                  <a:gd name="T9" fmla="*/ 8 h 399"/>
                  <a:gd name="T10" fmla="*/ 1 w 83"/>
                  <a:gd name="T11" fmla="*/ 14 h 399"/>
                  <a:gd name="T12" fmla="*/ 4 w 83"/>
                  <a:gd name="T13" fmla="*/ 21 h 399"/>
                  <a:gd name="T14" fmla="*/ 7 w 83"/>
                  <a:gd name="T15" fmla="*/ 21 h 399"/>
                  <a:gd name="T16" fmla="*/ 3 w 83"/>
                  <a:gd name="T17" fmla="*/ 29 h 399"/>
                  <a:gd name="T18" fmla="*/ 0 w 83"/>
                  <a:gd name="T19" fmla="*/ 42 h 399"/>
                  <a:gd name="T20" fmla="*/ 0 w 83"/>
                  <a:gd name="T21" fmla="*/ 54 h 399"/>
                  <a:gd name="T22" fmla="*/ 1 w 83"/>
                  <a:gd name="T23" fmla="*/ 69 h 399"/>
                  <a:gd name="T24" fmla="*/ 3 w 83"/>
                  <a:gd name="T25" fmla="*/ 83 h 399"/>
                  <a:gd name="T26" fmla="*/ 8 w 83"/>
                  <a:gd name="T27" fmla="*/ 83 h 399"/>
                  <a:gd name="T28" fmla="*/ 8 w 83"/>
                  <a:gd name="T29" fmla="*/ 88 h 399"/>
                  <a:gd name="T30" fmla="*/ 11 w 83"/>
                  <a:gd name="T31" fmla="*/ 90 h 399"/>
                  <a:gd name="T32" fmla="*/ 11 w 83"/>
                  <a:gd name="T33" fmla="*/ 104 h 399"/>
                  <a:gd name="T34" fmla="*/ 13 w 83"/>
                  <a:gd name="T35" fmla="*/ 107 h 399"/>
                  <a:gd name="T36" fmla="*/ 13 w 83"/>
                  <a:gd name="T37" fmla="*/ 133 h 399"/>
                  <a:gd name="T38" fmla="*/ 13 w 83"/>
                  <a:gd name="T39" fmla="*/ 151 h 399"/>
                  <a:gd name="T40" fmla="*/ 9 w 83"/>
                  <a:gd name="T41" fmla="*/ 170 h 399"/>
                  <a:gd name="T42" fmla="*/ 8 w 83"/>
                  <a:gd name="T43" fmla="*/ 194 h 399"/>
                  <a:gd name="T44" fmla="*/ 12 w 83"/>
                  <a:gd name="T45" fmla="*/ 196 h 399"/>
                  <a:gd name="T46" fmla="*/ 12 w 83"/>
                  <a:gd name="T47" fmla="*/ 198 h 399"/>
                  <a:gd name="T48" fmla="*/ 20 w 83"/>
                  <a:gd name="T49" fmla="*/ 198 h 399"/>
                  <a:gd name="T50" fmla="*/ 20 w 83"/>
                  <a:gd name="T51" fmla="*/ 198 h 399"/>
                  <a:gd name="T52" fmla="*/ 23 w 83"/>
                  <a:gd name="T53" fmla="*/ 198 h 399"/>
                  <a:gd name="T54" fmla="*/ 23 w 83"/>
                  <a:gd name="T55" fmla="*/ 199 h 399"/>
                  <a:gd name="T56" fmla="*/ 29 w 83"/>
                  <a:gd name="T57" fmla="*/ 198 h 399"/>
                  <a:gd name="T58" fmla="*/ 39 w 83"/>
                  <a:gd name="T59" fmla="*/ 198 h 399"/>
                  <a:gd name="T60" fmla="*/ 39 w 83"/>
                  <a:gd name="T61" fmla="*/ 196 h 399"/>
                  <a:gd name="T62" fmla="*/ 29 w 83"/>
                  <a:gd name="T63" fmla="*/ 192 h 399"/>
                  <a:gd name="T64" fmla="*/ 29 w 83"/>
                  <a:gd name="T65" fmla="*/ 189 h 399"/>
                  <a:gd name="T66" fmla="*/ 38 w 83"/>
                  <a:gd name="T67" fmla="*/ 187 h 399"/>
                  <a:gd name="T68" fmla="*/ 38 w 83"/>
                  <a:gd name="T69" fmla="*/ 184 h 399"/>
                  <a:gd name="T70" fmla="*/ 32 w 83"/>
                  <a:gd name="T71" fmla="*/ 181 h 399"/>
                  <a:gd name="T72" fmla="*/ 32 w 83"/>
                  <a:gd name="T73" fmla="*/ 153 h 399"/>
                  <a:gd name="T74" fmla="*/ 34 w 83"/>
                  <a:gd name="T75" fmla="*/ 128 h 399"/>
                  <a:gd name="T76" fmla="*/ 34 w 83"/>
                  <a:gd name="T77" fmla="*/ 104 h 399"/>
                  <a:gd name="T78" fmla="*/ 33 w 83"/>
                  <a:gd name="T79" fmla="*/ 90 h 399"/>
                  <a:gd name="T80" fmla="*/ 34 w 83"/>
                  <a:gd name="T81" fmla="*/ 85 h 399"/>
                  <a:gd name="T82" fmla="*/ 34 w 83"/>
                  <a:gd name="T83" fmla="*/ 66 h 399"/>
                  <a:gd name="T84" fmla="*/ 41 w 83"/>
                  <a:gd name="T85" fmla="*/ 61 h 399"/>
                  <a:gd name="T86" fmla="*/ 41 w 83"/>
                  <a:gd name="T87" fmla="*/ 58 h 399"/>
                  <a:gd name="T88" fmla="*/ 26 w 83"/>
                  <a:gd name="T89" fmla="*/ 32 h 399"/>
                  <a:gd name="T90" fmla="*/ 18 w 83"/>
                  <a:gd name="T91" fmla="*/ 28 h 399"/>
                  <a:gd name="T92" fmla="*/ 19 w 83"/>
                  <a:gd name="T93" fmla="*/ 27 h 399"/>
                  <a:gd name="T94" fmla="*/ 24 w 83"/>
                  <a:gd name="T95" fmla="*/ 25 h 399"/>
                  <a:gd name="T96" fmla="*/ 24 w 83"/>
                  <a:gd name="T97" fmla="*/ 24 h 399"/>
                  <a:gd name="T98" fmla="*/ 26 w 83"/>
                  <a:gd name="T99" fmla="*/ 23 h 399"/>
                  <a:gd name="T100" fmla="*/ 26 w 83"/>
                  <a:gd name="T101" fmla="*/ 21 h 399"/>
                  <a:gd name="T102" fmla="*/ 27 w 83"/>
                  <a:gd name="T103" fmla="*/ 20 h 399"/>
                  <a:gd name="T104" fmla="*/ 26 w 83"/>
                  <a:gd name="T105" fmla="*/ 20 h 399"/>
                  <a:gd name="T106" fmla="*/ 27 w 83"/>
                  <a:gd name="T107" fmla="*/ 18 h 399"/>
                  <a:gd name="T108" fmla="*/ 24 w 83"/>
                  <a:gd name="T109" fmla="*/ 14 h 399"/>
                  <a:gd name="T110" fmla="*/ 26 w 83"/>
                  <a:gd name="T111" fmla="*/ 11 h 399"/>
                  <a:gd name="T112" fmla="*/ 24 w 83"/>
                  <a:gd name="T113" fmla="*/ 9 h 399"/>
                  <a:gd name="T114" fmla="*/ 27 w 83"/>
                  <a:gd name="T115" fmla="*/ 7 h 399"/>
                  <a:gd name="T116" fmla="*/ 27 w 83"/>
                  <a:gd name="T117" fmla="*/ 2 h 39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
                  <a:gd name="T178" fmla="*/ 0 h 399"/>
                  <a:gd name="T179" fmla="*/ 83 w 83"/>
                  <a:gd name="T180" fmla="*/ 399 h 39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 h="399">
                    <a:moveTo>
                      <a:pt x="54" y="5"/>
                    </a:moveTo>
                    <a:lnTo>
                      <a:pt x="35" y="0"/>
                    </a:lnTo>
                    <a:lnTo>
                      <a:pt x="19" y="0"/>
                    </a:lnTo>
                    <a:lnTo>
                      <a:pt x="7" y="3"/>
                    </a:lnTo>
                    <a:lnTo>
                      <a:pt x="2" y="17"/>
                    </a:lnTo>
                    <a:lnTo>
                      <a:pt x="2" y="28"/>
                    </a:lnTo>
                    <a:lnTo>
                      <a:pt x="9" y="42"/>
                    </a:lnTo>
                    <a:lnTo>
                      <a:pt x="14" y="42"/>
                    </a:lnTo>
                    <a:lnTo>
                      <a:pt x="7" y="59"/>
                    </a:lnTo>
                    <a:lnTo>
                      <a:pt x="0" y="85"/>
                    </a:lnTo>
                    <a:lnTo>
                      <a:pt x="0" y="108"/>
                    </a:lnTo>
                    <a:lnTo>
                      <a:pt x="2" y="138"/>
                    </a:lnTo>
                    <a:lnTo>
                      <a:pt x="7" y="166"/>
                    </a:lnTo>
                    <a:lnTo>
                      <a:pt x="17" y="167"/>
                    </a:lnTo>
                    <a:lnTo>
                      <a:pt x="17" y="176"/>
                    </a:lnTo>
                    <a:lnTo>
                      <a:pt x="22" y="180"/>
                    </a:lnTo>
                    <a:lnTo>
                      <a:pt x="22" y="209"/>
                    </a:lnTo>
                    <a:lnTo>
                      <a:pt x="27" y="214"/>
                    </a:lnTo>
                    <a:lnTo>
                      <a:pt x="27" y="267"/>
                    </a:lnTo>
                    <a:lnTo>
                      <a:pt x="27" y="302"/>
                    </a:lnTo>
                    <a:lnTo>
                      <a:pt x="19" y="340"/>
                    </a:lnTo>
                    <a:lnTo>
                      <a:pt x="16" y="388"/>
                    </a:lnTo>
                    <a:lnTo>
                      <a:pt x="25" y="392"/>
                    </a:lnTo>
                    <a:lnTo>
                      <a:pt x="25" y="397"/>
                    </a:lnTo>
                    <a:lnTo>
                      <a:pt x="40" y="397"/>
                    </a:lnTo>
                    <a:lnTo>
                      <a:pt x="41" y="396"/>
                    </a:lnTo>
                    <a:lnTo>
                      <a:pt x="47" y="396"/>
                    </a:lnTo>
                    <a:lnTo>
                      <a:pt x="47" y="399"/>
                    </a:lnTo>
                    <a:lnTo>
                      <a:pt x="58" y="397"/>
                    </a:lnTo>
                    <a:lnTo>
                      <a:pt x="79" y="396"/>
                    </a:lnTo>
                    <a:lnTo>
                      <a:pt x="79" y="392"/>
                    </a:lnTo>
                    <a:lnTo>
                      <a:pt x="59" y="385"/>
                    </a:lnTo>
                    <a:lnTo>
                      <a:pt x="59" y="378"/>
                    </a:lnTo>
                    <a:lnTo>
                      <a:pt x="77" y="374"/>
                    </a:lnTo>
                    <a:lnTo>
                      <a:pt x="77" y="369"/>
                    </a:lnTo>
                    <a:lnTo>
                      <a:pt x="64" y="362"/>
                    </a:lnTo>
                    <a:lnTo>
                      <a:pt x="64" y="307"/>
                    </a:lnTo>
                    <a:lnTo>
                      <a:pt x="69" y="257"/>
                    </a:lnTo>
                    <a:lnTo>
                      <a:pt x="68" y="208"/>
                    </a:lnTo>
                    <a:lnTo>
                      <a:pt x="67" y="180"/>
                    </a:lnTo>
                    <a:lnTo>
                      <a:pt x="69" y="171"/>
                    </a:lnTo>
                    <a:lnTo>
                      <a:pt x="69" y="132"/>
                    </a:lnTo>
                    <a:lnTo>
                      <a:pt x="83" y="122"/>
                    </a:lnTo>
                    <a:lnTo>
                      <a:pt x="83" y="117"/>
                    </a:lnTo>
                    <a:lnTo>
                      <a:pt x="53" y="64"/>
                    </a:lnTo>
                    <a:lnTo>
                      <a:pt x="37" y="57"/>
                    </a:lnTo>
                    <a:lnTo>
                      <a:pt x="39" y="54"/>
                    </a:lnTo>
                    <a:lnTo>
                      <a:pt x="49" y="51"/>
                    </a:lnTo>
                    <a:lnTo>
                      <a:pt x="49" y="48"/>
                    </a:lnTo>
                    <a:lnTo>
                      <a:pt x="53" y="46"/>
                    </a:lnTo>
                    <a:lnTo>
                      <a:pt x="53" y="42"/>
                    </a:lnTo>
                    <a:lnTo>
                      <a:pt x="54" y="41"/>
                    </a:lnTo>
                    <a:lnTo>
                      <a:pt x="53" y="40"/>
                    </a:lnTo>
                    <a:lnTo>
                      <a:pt x="54" y="37"/>
                    </a:lnTo>
                    <a:lnTo>
                      <a:pt x="49" y="28"/>
                    </a:lnTo>
                    <a:lnTo>
                      <a:pt x="53" y="23"/>
                    </a:lnTo>
                    <a:lnTo>
                      <a:pt x="49" y="18"/>
                    </a:lnTo>
                    <a:lnTo>
                      <a:pt x="54" y="14"/>
                    </a:lnTo>
                    <a:lnTo>
                      <a:pt x="54"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75" name="Freeform 62"/>
              <p:cNvSpPr>
                <a:spLocks/>
              </p:cNvSpPr>
              <p:nvPr/>
            </p:nvSpPr>
            <p:spPr bwMode="auto">
              <a:xfrm>
                <a:off x="4147" y="1393"/>
                <a:ext cx="53" cy="180"/>
              </a:xfrm>
              <a:custGeom>
                <a:avLst/>
                <a:gdLst>
                  <a:gd name="T0" fmla="*/ 32 w 107"/>
                  <a:gd name="T1" fmla="*/ 2 h 361"/>
                  <a:gd name="T2" fmla="*/ 43 w 107"/>
                  <a:gd name="T3" fmla="*/ 0 h 361"/>
                  <a:gd name="T4" fmla="*/ 47 w 107"/>
                  <a:gd name="T5" fmla="*/ 4 h 361"/>
                  <a:gd name="T6" fmla="*/ 49 w 107"/>
                  <a:gd name="T7" fmla="*/ 2 h 361"/>
                  <a:gd name="T8" fmla="*/ 52 w 107"/>
                  <a:gd name="T9" fmla="*/ 10 h 361"/>
                  <a:gd name="T10" fmla="*/ 46 w 107"/>
                  <a:gd name="T11" fmla="*/ 15 h 361"/>
                  <a:gd name="T12" fmla="*/ 46 w 107"/>
                  <a:gd name="T13" fmla="*/ 20 h 361"/>
                  <a:gd name="T14" fmla="*/ 44 w 107"/>
                  <a:gd name="T15" fmla="*/ 20 h 361"/>
                  <a:gd name="T16" fmla="*/ 43 w 107"/>
                  <a:gd name="T17" fmla="*/ 24 h 361"/>
                  <a:gd name="T18" fmla="*/ 39 w 107"/>
                  <a:gd name="T19" fmla="*/ 25 h 361"/>
                  <a:gd name="T20" fmla="*/ 39 w 107"/>
                  <a:gd name="T21" fmla="*/ 27 h 361"/>
                  <a:gd name="T22" fmla="*/ 46 w 107"/>
                  <a:gd name="T23" fmla="*/ 32 h 361"/>
                  <a:gd name="T24" fmla="*/ 52 w 107"/>
                  <a:gd name="T25" fmla="*/ 58 h 361"/>
                  <a:gd name="T26" fmla="*/ 47 w 107"/>
                  <a:gd name="T27" fmla="*/ 65 h 361"/>
                  <a:gd name="T28" fmla="*/ 47 w 107"/>
                  <a:gd name="T29" fmla="*/ 112 h 361"/>
                  <a:gd name="T30" fmla="*/ 41 w 107"/>
                  <a:gd name="T31" fmla="*/ 114 h 361"/>
                  <a:gd name="T32" fmla="*/ 40 w 107"/>
                  <a:gd name="T33" fmla="*/ 121 h 361"/>
                  <a:gd name="T34" fmla="*/ 39 w 107"/>
                  <a:gd name="T35" fmla="*/ 142 h 361"/>
                  <a:gd name="T36" fmla="*/ 39 w 107"/>
                  <a:gd name="T37" fmla="*/ 153 h 361"/>
                  <a:gd name="T38" fmla="*/ 47 w 107"/>
                  <a:gd name="T39" fmla="*/ 159 h 361"/>
                  <a:gd name="T40" fmla="*/ 53 w 107"/>
                  <a:gd name="T41" fmla="*/ 163 h 361"/>
                  <a:gd name="T42" fmla="*/ 53 w 107"/>
                  <a:gd name="T43" fmla="*/ 165 h 361"/>
                  <a:gd name="T44" fmla="*/ 40 w 107"/>
                  <a:gd name="T45" fmla="*/ 162 h 361"/>
                  <a:gd name="T46" fmla="*/ 39 w 107"/>
                  <a:gd name="T47" fmla="*/ 160 h 361"/>
                  <a:gd name="T48" fmla="*/ 37 w 107"/>
                  <a:gd name="T49" fmla="*/ 162 h 361"/>
                  <a:gd name="T50" fmla="*/ 35 w 107"/>
                  <a:gd name="T51" fmla="*/ 162 h 361"/>
                  <a:gd name="T52" fmla="*/ 34 w 107"/>
                  <a:gd name="T53" fmla="*/ 154 h 361"/>
                  <a:gd name="T54" fmla="*/ 32 w 107"/>
                  <a:gd name="T55" fmla="*/ 120 h 361"/>
                  <a:gd name="T56" fmla="*/ 29 w 107"/>
                  <a:gd name="T57" fmla="*/ 120 h 361"/>
                  <a:gd name="T58" fmla="*/ 21 w 107"/>
                  <a:gd name="T59" fmla="*/ 150 h 361"/>
                  <a:gd name="T60" fmla="*/ 21 w 107"/>
                  <a:gd name="T61" fmla="*/ 169 h 361"/>
                  <a:gd name="T62" fmla="*/ 19 w 107"/>
                  <a:gd name="T63" fmla="*/ 178 h 361"/>
                  <a:gd name="T64" fmla="*/ 16 w 107"/>
                  <a:gd name="T65" fmla="*/ 180 h 361"/>
                  <a:gd name="T66" fmla="*/ 14 w 107"/>
                  <a:gd name="T67" fmla="*/ 176 h 361"/>
                  <a:gd name="T68" fmla="*/ 16 w 107"/>
                  <a:gd name="T69" fmla="*/ 170 h 361"/>
                  <a:gd name="T70" fmla="*/ 19 w 107"/>
                  <a:gd name="T71" fmla="*/ 158 h 361"/>
                  <a:gd name="T72" fmla="*/ 19 w 107"/>
                  <a:gd name="T73" fmla="*/ 114 h 361"/>
                  <a:gd name="T74" fmla="*/ 21 w 107"/>
                  <a:gd name="T75" fmla="*/ 72 h 361"/>
                  <a:gd name="T76" fmla="*/ 17 w 107"/>
                  <a:gd name="T77" fmla="*/ 69 h 361"/>
                  <a:gd name="T78" fmla="*/ 17 w 107"/>
                  <a:gd name="T79" fmla="*/ 62 h 361"/>
                  <a:gd name="T80" fmla="*/ 17 w 107"/>
                  <a:gd name="T81" fmla="*/ 51 h 361"/>
                  <a:gd name="T82" fmla="*/ 11 w 107"/>
                  <a:gd name="T83" fmla="*/ 54 h 361"/>
                  <a:gd name="T84" fmla="*/ 16 w 107"/>
                  <a:gd name="T85" fmla="*/ 61 h 361"/>
                  <a:gd name="T86" fmla="*/ 16 w 107"/>
                  <a:gd name="T87" fmla="*/ 67 h 361"/>
                  <a:gd name="T88" fmla="*/ 11 w 107"/>
                  <a:gd name="T89" fmla="*/ 64 h 361"/>
                  <a:gd name="T90" fmla="*/ 8 w 107"/>
                  <a:gd name="T91" fmla="*/ 60 h 361"/>
                  <a:gd name="T92" fmla="*/ 5 w 107"/>
                  <a:gd name="T93" fmla="*/ 60 h 361"/>
                  <a:gd name="T94" fmla="*/ 0 w 107"/>
                  <a:gd name="T95" fmla="*/ 53 h 361"/>
                  <a:gd name="T96" fmla="*/ 0 w 107"/>
                  <a:gd name="T97" fmla="*/ 51 h 361"/>
                  <a:gd name="T98" fmla="*/ 2 w 107"/>
                  <a:gd name="T99" fmla="*/ 50 h 361"/>
                  <a:gd name="T100" fmla="*/ 9 w 107"/>
                  <a:gd name="T101" fmla="*/ 42 h 361"/>
                  <a:gd name="T102" fmla="*/ 16 w 107"/>
                  <a:gd name="T103" fmla="*/ 35 h 361"/>
                  <a:gd name="T104" fmla="*/ 26 w 107"/>
                  <a:gd name="T105" fmla="*/ 27 h 361"/>
                  <a:gd name="T106" fmla="*/ 32 w 107"/>
                  <a:gd name="T107" fmla="*/ 24 h 361"/>
                  <a:gd name="T108" fmla="*/ 32 w 107"/>
                  <a:gd name="T109" fmla="*/ 18 h 361"/>
                  <a:gd name="T110" fmla="*/ 29 w 107"/>
                  <a:gd name="T111" fmla="*/ 16 h 361"/>
                  <a:gd name="T112" fmla="*/ 29 w 107"/>
                  <a:gd name="T113" fmla="*/ 8 h 361"/>
                  <a:gd name="T114" fmla="*/ 28 w 107"/>
                  <a:gd name="T115" fmla="*/ 7 h 361"/>
                  <a:gd name="T116" fmla="*/ 32 w 107"/>
                  <a:gd name="T117" fmla="*/ 2 h 3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7"/>
                  <a:gd name="T178" fmla="*/ 0 h 361"/>
                  <a:gd name="T179" fmla="*/ 107 w 107"/>
                  <a:gd name="T180" fmla="*/ 361 h 3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7" h="361">
                    <a:moveTo>
                      <a:pt x="65" y="4"/>
                    </a:moveTo>
                    <a:lnTo>
                      <a:pt x="87" y="0"/>
                    </a:lnTo>
                    <a:lnTo>
                      <a:pt x="95" y="8"/>
                    </a:lnTo>
                    <a:lnTo>
                      <a:pt x="98" y="4"/>
                    </a:lnTo>
                    <a:lnTo>
                      <a:pt x="104" y="21"/>
                    </a:lnTo>
                    <a:lnTo>
                      <a:pt x="93" y="31"/>
                    </a:lnTo>
                    <a:lnTo>
                      <a:pt x="92" y="40"/>
                    </a:lnTo>
                    <a:lnTo>
                      <a:pt x="89" y="40"/>
                    </a:lnTo>
                    <a:lnTo>
                      <a:pt x="87" y="49"/>
                    </a:lnTo>
                    <a:lnTo>
                      <a:pt x="78" y="50"/>
                    </a:lnTo>
                    <a:lnTo>
                      <a:pt x="78" y="54"/>
                    </a:lnTo>
                    <a:lnTo>
                      <a:pt x="93" y="64"/>
                    </a:lnTo>
                    <a:lnTo>
                      <a:pt x="104" y="116"/>
                    </a:lnTo>
                    <a:lnTo>
                      <a:pt x="95" y="130"/>
                    </a:lnTo>
                    <a:lnTo>
                      <a:pt x="95" y="224"/>
                    </a:lnTo>
                    <a:lnTo>
                      <a:pt x="83" y="228"/>
                    </a:lnTo>
                    <a:lnTo>
                      <a:pt x="81" y="243"/>
                    </a:lnTo>
                    <a:lnTo>
                      <a:pt x="78" y="284"/>
                    </a:lnTo>
                    <a:lnTo>
                      <a:pt x="78" y="306"/>
                    </a:lnTo>
                    <a:lnTo>
                      <a:pt x="95" y="318"/>
                    </a:lnTo>
                    <a:lnTo>
                      <a:pt x="107" y="326"/>
                    </a:lnTo>
                    <a:lnTo>
                      <a:pt x="107" y="330"/>
                    </a:lnTo>
                    <a:lnTo>
                      <a:pt x="80" y="324"/>
                    </a:lnTo>
                    <a:lnTo>
                      <a:pt x="78" y="320"/>
                    </a:lnTo>
                    <a:lnTo>
                      <a:pt x="74" y="324"/>
                    </a:lnTo>
                    <a:lnTo>
                      <a:pt x="71" y="324"/>
                    </a:lnTo>
                    <a:lnTo>
                      <a:pt x="69" y="308"/>
                    </a:lnTo>
                    <a:lnTo>
                      <a:pt x="65" y="240"/>
                    </a:lnTo>
                    <a:lnTo>
                      <a:pt x="58" y="240"/>
                    </a:lnTo>
                    <a:lnTo>
                      <a:pt x="43" y="301"/>
                    </a:lnTo>
                    <a:lnTo>
                      <a:pt x="43" y="338"/>
                    </a:lnTo>
                    <a:lnTo>
                      <a:pt x="38" y="357"/>
                    </a:lnTo>
                    <a:lnTo>
                      <a:pt x="32" y="361"/>
                    </a:lnTo>
                    <a:lnTo>
                      <a:pt x="29" y="352"/>
                    </a:lnTo>
                    <a:lnTo>
                      <a:pt x="33" y="341"/>
                    </a:lnTo>
                    <a:lnTo>
                      <a:pt x="38" y="316"/>
                    </a:lnTo>
                    <a:lnTo>
                      <a:pt x="38" y="229"/>
                    </a:lnTo>
                    <a:lnTo>
                      <a:pt x="43" y="145"/>
                    </a:lnTo>
                    <a:lnTo>
                      <a:pt x="34" y="138"/>
                    </a:lnTo>
                    <a:lnTo>
                      <a:pt x="34" y="125"/>
                    </a:lnTo>
                    <a:lnTo>
                      <a:pt x="34" y="102"/>
                    </a:lnTo>
                    <a:lnTo>
                      <a:pt x="23" y="108"/>
                    </a:lnTo>
                    <a:lnTo>
                      <a:pt x="33" y="122"/>
                    </a:lnTo>
                    <a:lnTo>
                      <a:pt x="33" y="135"/>
                    </a:lnTo>
                    <a:lnTo>
                      <a:pt x="23" y="128"/>
                    </a:lnTo>
                    <a:lnTo>
                      <a:pt x="16" y="120"/>
                    </a:lnTo>
                    <a:lnTo>
                      <a:pt x="10" y="121"/>
                    </a:lnTo>
                    <a:lnTo>
                      <a:pt x="0" y="107"/>
                    </a:lnTo>
                    <a:lnTo>
                      <a:pt x="0" y="102"/>
                    </a:lnTo>
                    <a:lnTo>
                      <a:pt x="4" y="100"/>
                    </a:lnTo>
                    <a:lnTo>
                      <a:pt x="19" y="84"/>
                    </a:lnTo>
                    <a:lnTo>
                      <a:pt x="33" y="70"/>
                    </a:lnTo>
                    <a:lnTo>
                      <a:pt x="52" y="55"/>
                    </a:lnTo>
                    <a:lnTo>
                      <a:pt x="65" y="49"/>
                    </a:lnTo>
                    <a:lnTo>
                      <a:pt x="65" y="37"/>
                    </a:lnTo>
                    <a:lnTo>
                      <a:pt x="58" y="32"/>
                    </a:lnTo>
                    <a:lnTo>
                      <a:pt x="58" y="17"/>
                    </a:lnTo>
                    <a:lnTo>
                      <a:pt x="56" y="14"/>
                    </a:lnTo>
                    <a:lnTo>
                      <a:pt x="65" y="4"/>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76" name="Freeform 63"/>
              <p:cNvSpPr>
                <a:spLocks/>
              </p:cNvSpPr>
              <p:nvPr/>
            </p:nvSpPr>
            <p:spPr bwMode="auto">
              <a:xfrm>
                <a:off x="3995" y="1441"/>
                <a:ext cx="29" cy="129"/>
              </a:xfrm>
              <a:custGeom>
                <a:avLst/>
                <a:gdLst>
                  <a:gd name="T0" fmla="*/ 22 w 59"/>
                  <a:gd name="T1" fmla="*/ 2 h 258"/>
                  <a:gd name="T2" fmla="*/ 22 w 59"/>
                  <a:gd name="T3" fmla="*/ 5 h 258"/>
                  <a:gd name="T4" fmla="*/ 22 w 59"/>
                  <a:gd name="T5" fmla="*/ 6 h 258"/>
                  <a:gd name="T6" fmla="*/ 23 w 59"/>
                  <a:gd name="T7" fmla="*/ 9 h 258"/>
                  <a:gd name="T8" fmla="*/ 22 w 59"/>
                  <a:gd name="T9" fmla="*/ 9 h 258"/>
                  <a:gd name="T10" fmla="*/ 23 w 59"/>
                  <a:gd name="T11" fmla="*/ 11 h 258"/>
                  <a:gd name="T12" fmla="*/ 21 w 59"/>
                  <a:gd name="T13" fmla="*/ 14 h 258"/>
                  <a:gd name="T14" fmla="*/ 21 w 59"/>
                  <a:gd name="T15" fmla="*/ 15 h 258"/>
                  <a:gd name="T16" fmla="*/ 27 w 59"/>
                  <a:gd name="T17" fmla="*/ 18 h 258"/>
                  <a:gd name="T18" fmla="*/ 29 w 59"/>
                  <a:gd name="T19" fmla="*/ 45 h 258"/>
                  <a:gd name="T20" fmla="*/ 26 w 59"/>
                  <a:gd name="T21" fmla="*/ 49 h 258"/>
                  <a:gd name="T22" fmla="*/ 27 w 59"/>
                  <a:gd name="T23" fmla="*/ 65 h 258"/>
                  <a:gd name="T24" fmla="*/ 25 w 59"/>
                  <a:gd name="T25" fmla="*/ 66 h 258"/>
                  <a:gd name="T26" fmla="*/ 25 w 59"/>
                  <a:gd name="T27" fmla="*/ 89 h 258"/>
                  <a:gd name="T28" fmla="*/ 23 w 59"/>
                  <a:gd name="T29" fmla="*/ 112 h 258"/>
                  <a:gd name="T30" fmla="*/ 23 w 59"/>
                  <a:gd name="T31" fmla="*/ 113 h 258"/>
                  <a:gd name="T32" fmla="*/ 28 w 59"/>
                  <a:gd name="T33" fmla="*/ 118 h 258"/>
                  <a:gd name="T34" fmla="*/ 28 w 59"/>
                  <a:gd name="T35" fmla="*/ 118 h 258"/>
                  <a:gd name="T36" fmla="*/ 26 w 59"/>
                  <a:gd name="T37" fmla="*/ 119 h 258"/>
                  <a:gd name="T38" fmla="*/ 23 w 59"/>
                  <a:gd name="T39" fmla="*/ 118 h 258"/>
                  <a:gd name="T40" fmla="*/ 20 w 59"/>
                  <a:gd name="T41" fmla="*/ 116 h 258"/>
                  <a:gd name="T42" fmla="*/ 18 w 59"/>
                  <a:gd name="T43" fmla="*/ 116 h 258"/>
                  <a:gd name="T44" fmla="*/ 18 w 59"/>
                  <a:gd name="T45" fmla="*/ 119 h 258"/>
                  <a:gd name="T46" fmla="*/ 16 w 59"/>
                  <a:gd name="T47" fmla="*/ 119 h 258"/>
                  <a:gd name="T48" fmla="*/ 18 w 59"/>
                  <a:gd name="T49" fmla="*/ 123 h 258"/>
                  <a:gd name="T50" fmla="*/ 18 w 59"/>
                  <a:gd name="T51" fmla="*/ 129 h 258"/>
                  <a:gd name="T52" fmla="*/ 16 w 59"/>
                  <a:gd name="T53" fmla="*/ 129 h 258"/>
                  <a:gd name="T54" fmla="*/ 13 w 59"/>
                  <a:gd name="T55" fmla="*/ 125 h 258"/>
                  <a:gd name="T56" fmla="*/ 13 w 59"/>
                  <a:gd name="T57" fmla="*/ 121 h 258"/>
                  <a:gd name="T58" fmla="*/ 11 w 59"/>
                  <a:gd name="T59" fmla="*/ 121 h 258"/>
                  <a:gd name="T60" fmla="*/ 10 w 59"/>
                  <a:gd name="T61" fmla="*/ 91 h 258"/>
                  <a:gd name="T62" fmla="*/ 11 w 59"/>
                  <a:gd name="T63" fmla="*/ 88 h 258"/>
                  <a:gd name="T64" fmla="*/ 8 w 59"/>
                  <a:gd name="T65" fmla="*/ 68 h 258"/>
                  <a:gd name="T66" fmla="*/ 6 w 59"/>
                  <a:gd name="T67" fmla="*/ 68 h 258"/>
                  <a:gd name="T68" fmla="*/ 5 w 59"/>
                  <a:gd name="T69" fmla="*/ 47 h 258"/>
                  <a:gd name="T70" fmla="*/ 0 w 59"/>
                  <a:gd name="T71" fmla="*/ 45 h 258"/>
                  <a:gd name="T72" fmla="*/ 2 w 59"/>
                  <a:gd name="T73" fmla="*/ 23 h 258"/>
                  <a:gd name="T74" fmla="*/ 11 w 59"/>
                  <a:gd name="T75" fmla="*/ 17 h 258"/>
                  <a:gd name="T76" fmla="*/ 13 w 59"/>
                  <a:gd name="T77" fmla="*/ 15 h 258"/>
                  <a:gd name="T78" fmla="*/ 13 w 59"/>
                  <a:gd name="T79" fmla="*/ 12 h 258"/>
                  <a:gd name="T80" fmla="*/ 12 w 59"/>
                  <a:gd name="T81" fmla="*/ 11 h 258"/>
                  <a:gd name="T82" fmla="*/ 11 w 59"/>
                  <a:gd name="T83" fmla="*/ 10 h 258"/>
                  <a:gd name="T84" fmla="*/ 10 w 59"/>
                  <a:gd name="T85" fmla="*/ 8 h 258"/>
                  <a:gd name="T86" fmla="*/ 9 w 59"/>
                  <a:gd name="T87" fmla="*/ 7 h 258"/>
                  <a:gd name="T88" fmla="*/ 9 w 59"/>
                  <a:gd name="T89" fmla="*/ 5 h 258"/>
                  <a:gd name="T90" fmla="*/ 10 w 59"/>
                  <a:gd name="T91" fmla="*/ 4 h 258"/>
                  <a:gd name="T92" fmla="*/ 11 w 59"/>
                  <a:gd name="T93" fmla="*/ 2 h 258"/>
                  <a:gd name="T94" fmla="*/ 13 w 59"/>
                  <a:gd name="T95" fmla="*/ 1 h 258"/>
                  <a:gd name="T96" fmla="*/ 14 w 59"/>
                  <a:gd name="T97" fmla="*/ 0 h 258"/>
                  <a:gd name="T98" fmla="*/ 16 w 59"/>
                  <a:gd name="T99" fmla="*/ 0 h 258"/>
                  <a:gd name="T100" fmla="*/ 18 w 59"/>
                  <a:gd name="T101" fmla="*/ 0 h 258"/>
                  <a:gd name="T102" fmla="*/ 20 w 59"/>
                  <a:gd name="T103" fmla="*/ 1 h 258"/>
                  <a:gd name="T104" fmla="*/ 22 w 59"/>
                  <a:gd name="T105" fmla="*/ 2 h 2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
                  <a:gd name="T160" fmla="*/ 0 h 258"/>
                  <a:gd name="T161" fmla="*/ 59 w 59"/>
                  <a:gd name="T162" fmla="*/ 258 h 2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 h="258">
                    <a:moveTo>
                      <a:pt x="45" y="5"/>
                    </a:moveTo>
                    <a:lnTo>
                      <a:pt x="45" y="11"/>
                    </a:lnTo>
                    <a:lnTo>
                      <a:pt x="45" y="13"/>
                    </a:lnTo>
                    <a:lnTo>
                      <a:pt x="47" y="18"/>
                    </a:lnTo>
                    <a:lnTo>
                      <a:pt x="45" y="19"/>
                    </a:lnTo>
                    <a:lnTo>
                      <a:pt x="46" y="22"/>
                    </a:lnTo>
                    <a:lnTo>
                      <a:pt x="43" y="28"/>
                    </a:lnTo>
                    <a:lnTo>
                      <a:pt x="43" y="31"/>
                    </a:lnTo>
                    <a:lnTo>
                      <a:pt x="54" y="37"/>
                    </a:lnTo>
                    <a:lnTo>
                      <a:pt x="59" y="90"/>
                    </a:lnTo>
                    <a:lnTo>
                      <a:pt x="52" y="99"/>
                    </a:lnTo>
                    <a:lnTo>
                      <a:pt x="55" y="129"/>
                    </a:lnTo>
                    <a:lnTo>
                      <a:pt x="51" y="132"/>
                    </a:lnTo>
                    <a:lnTo>
                      <a:pt x="50" y="178"/>
                    </a:lnTo>
                    <a:lnTo>
                      <a:pt x="46" y="224"/>
                    </a:lnTo>
                    <a:lnTo>
                      <a:pt x="47" y="227"/>
                    </a:lnTo>
                    <a:lnTo>
                      <a:pt x="57" y="236"/>
                    </a:lnTo>
                    <a:lnTo>
                      <a:pt x="56" y="237"/>
                    </a:lnTo>
                    <a:lnTo>
                      <a:pt x="52" y="238"/>
                    </a:lnTo>
                    <a:lnTo>
                      <a:pt x="46" y="237"/>
                    </a:lnTo>
                    <a:lnTo>
                      <a:pt x="41" y="233"/>
                    </a:lnTo>
                    <a:lnTo>
                      <a:pt x="36" y="232"/>
                    </a:lnTo>
                    <a:lnTo>
                      <a:pt x="36" y="239"/>
                    </a:lnTo>
                    <a:lnTo>
                      <a:pt x="33" y="239"/>
                    </a:lnTo>
                    <a:lnTo>
                      <a:pt x="37" y="247"/>
                    </a:lnTo>
                    <a:lnTo>
                      <a:pt x="36" y="257"/>
                    </a:lnTo>
                    <a:lnTo>
                      <a:pt x="32" y="258"/>
                    </a:lnTo>
                    <a:lnTo>
                      <a:pt x="26" y="250"/>
                    </a:lnTo>
                    <a:lnTo>
                      <a:pt x="26" y="243"/>
                    </a:lnTo>
                    <a:lnTo>
                      <a:pt x="23" y="242"/>
                    </a:lnTo>
                    <a:lnTo>
                      <a:pt x="21" y="183"/>
                    </a:lnTo>
                    <a:lnTo>
                      <a:pt x="23" y="177"/>
                    </a:lnTo>
                    <a:lnTo>
                      <a:pt x="17" y="137"/>
                    </a:lnTo>
                    <a:lnTo>
                      <a:pt x="13" y="136"/>
                    </a:lnTo>
                    <a:lnTo>
                      <a:pt x="10" y="95"/>
                    </a:lnTo>
                    <a:lnTo>
                      <a:pt x="0" y="90"/>
                    </a:lnTo>
                    <a:lnTo>
                      <a:pt x="4" y="46"/>
                    </a:lnTo>
                    <a:lnTo>
                      <a:pt x="22" y="34"/>
                    </a:lnTo>
                    <a:lnTo>
                      <a:pt x="26" y="31"/>
                    </a:lnTo>
                    <a:lnTo>
                      <a:pt x="26" y="25"/>
                    </a:lnTo>
                    <a:lnTo>
                      <a:pt x="24" y="23"/>
                    </a:lnTo>
                    <a:lnTo>
                      <a:pt x="22" y="20"/>
                    </a:lnTo>
                    <a:lnTo>
                      <a:pt x="21" y="17"/>
                    </a:lnTo>
                    <a:lnTo>
                      <a:pt x="19" y="14"/>
                    </a:lnTo>
                    <a:lnTo>
                      <a:pt x="19" y="10"/>
                    </a:lnTo>
                    <a:lnTo>
                      <a:pt x="21" y="8"/>
                    </a:lnTo>
                    <a:lnTo>
                      <a:pt x="23" y="4"/>
                    </a:lnTo>
                    <a:lnTo>
                      <a:pt x="26" y="1"/>
                    </a:lnTo>
                    <a:lnTo>
                      <a:pt x="29" y="0"/>
                    </a:lnTo>
                    <a:lnTo>
                      <a:pt x="33" y="0"/>
                    </a:lnTo>
                    <a:lnTo>
                      <a:pt x="37" y="0"/>
                    </a:lnTo>
                    <a:lnTo>
                      <a:pt x="41" y="1"/>
                    </a:lnTo>
                    <a:lnTo>
                      <a:pt x="45" y="5"/>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77" name="Freeform 64"/>
              <p:cNvSpPr>
                <a:spLocks/>
              </p:cNvSpPr>
              <p:nvPr/>
            </p:nvSpPr>
            <p:spPr bwMode="auto">
              <a:xfrm>
                <a:off x="3910" y="1460"/>
                <a:ext cx="55" cy="238"/>
              </a:xfrm>
              <a:custGeom>
                <a:avLst/>
                <a:gdLst>
                  <a:gd name="T0" fmla="*/ 42 w 109"/>
                  <a:gd name="T1" fmla="*/ 5 h 476"/>
                  <a:gd name="T2" fmla="*/ 42 w 109"/>
                  <a:gd name="T3" fmla="*/ 11 h 476"/>
                  <a:gd name="T4" fmla="*/ 42 w 109"/>
                  <a:gd name="T5" fmla="*/ 12 h 476"/>
                  <a:gd name="T6" fmla="*/ 44 w 109"/>
                  <a:gd name="T7" fmla="*/ 18 h 476"/>
                  <a:gd name="T8" fmla="*/ 42 w 109"/>
                  <a:gd name="T9" fmla="*/ 19 h 476"/>
                  <a:gd name="T10" fmla="*/ 43 w 109"/>
                  <a:gd name="T11" fmla="*/ 21 h 476"/>
                  <a:gd name="T12" fmla="*/ 41 w 109"/>
                  <a:gd name="T13" fmla="*/ 27 h 476"/>
                  <a:gd name="T14" fmla="*/ 41 w 109"/>
                  <a:gd name="T15" fmla="*/ 28 h 476"/>
                  <a:gd name="T16" fmla="*/ 51 w 109"/>
                  <a:gd name="T17" fmla="*/ 35 h 476"/>
                  <a:gd name="T18" fmla="*/ 55 w 109"/>
                  <a:gd name="T19" fmla="*/ 84 h 476"/>
                  <a:gd name="T20" fmla="*/ 49 w 109"/>
                  <a:gd name="T21" fmla="*/ 93 h 476"/>
                  <a:gd name="T22" fmla="*/ 52 w 109"/>
                  <a:gd name="T23" fmla="*/ 119 h 476"/>
                  <a:gd name="T24" fmla="*/ 48 w 109"/>
                  <a:gd name="T25" fmla="*/ 121 h 476"/>
                  <a:gd name="T26" fmla="*/ 46 w 109"/>
                  <a:gd name="T27" fmla="*/ 164 h 476"/>
                  <a:gd name="T28" fmla="*/ 44 w 109"/>
                  <a:gd name="T29" fmla="*/ 207 h 476"/>
                  <a:gd name="T30" fmla="*/ 44 w 109"/>
                  <a:gd name="T31" fmla="*/ 208 h 476"/>
                  <a:gd name="T32" fmla="*/ 54 w 109"/>
                  <a:gd name="T33" fmla="*/ 217 h 476"/>
                  <a:gd name="T34" fmla="*/ 53 w 109"/>
                  <a:gd name="T35" fmla="*/ 218 h 476"/>
                  <a:gd name="T36" fmla="*/ 49 w 109"/>
                  <a:gd name="T37" fmla="*/ 219 h 476"/>
                  <a:gd name="T38" fmla="*/ 44 w 109"/>
                  <a:gd name="T39" fmla="*/ 218 h 476"/>
                  <a:gd name="T40" fmla="*/ 38 w 109"/>
                  <a:gd name="T41" fmla="*/ 215 h 476"/>
                  <a:gd name="T42" fmla="*/ 33 w 109"/>
                  <a:gd name="T43" fmla="*/ 214 h 476"/>
                  <a:gd name="T44" fmla="*/ 33 w 109"/>
                  <a:gd name="T45" fmla="*/ 221 h 476"/>
                  <a:gd name="T46" fmla="*/ 31 w 109"/>
                  <a:gd name="T47" fmla="*/ 221 h 476"/>
                  <a:gd name="T48" fmla="*/ 35 w 109"/>
                  <a:gd name="T49" fmla="*/ 227 h 476"/>
                  <a:gd name="T50" fmla="*/ 33 w 109"/>
                  <a:gd name="T51" fmla="*/ 237 h 476"/>
                  <a:gd name="T52" fmla="*/ 29 w 109"/>
                  <a:gd name="T53" fmla="*/ 238 h 476"/>
                  <a:gd name="T54" fmla="*/ 24 w 109"/>
                  <a:gd name="T55" fmla="*/ 230 h 476"/>
                  <a:gd name="T56" fmla="*/ 24 w 109"/>
                  <a:gd name="T57" fmla="*/ 224 h 476"/>
                  <a:gd name="T58" fmla="*/ 22 w 109"/>
                  <a:gd name="T59" fmla="*/ 223 h 476"/>
                  <a:gd name="T60" fmla="*/ 20 w 109"/>
                  <a:gd name="T61" fmla="*/ 169 h 476"/>
                  <a:gd name="T62" fmla="*/ 22 w 109"/>
                  <a:gd name="T63" fmla="*/ 164 h 476"/>
                  <a:gd name="T64" fmla="*/ 15 w 109"/>
                  <a:gd name="T65" fmla="*/ 127 h 476"/>
                  <a:gd name="T66" fmla="*/ 12 w 109"/>
                  <a:gd name="T67" fmla="*/ 125 h 476"/>
                  <a:gd name="T68" fmla="*/ 10 w 109"/>
                  <a:gd name="T69" fmla="*/ 88 h 476"/>
                  <a:gd name="T70" fmla="*/ 0 w 109"/>
                  <a:gd name="T71" fmla="*/ 84 h 476"/>
                  <a:gd name="T72" fmla="*/ 5 w 109"/>
                  <a:gd name="T73" fmla="*/ 43 h 476"/>
                  <a:gd name="T74" fmla="*/ 20 w 109"/>
                  <a:gd name="T75" fmla="*/ 31 h 476"/>
                  <a:gd name="T76" fmla="*/ 24 w 109"/>
                  <a:gd name="T77" fmla="*/ 28 h 476"/>
                  <a:gd name="T78" fmla="*/ 24 w 109"/>
                  <a:gd name="T79" fmla="*/ 24 h 476"/>
                  <a:gd name="T80" fmla="*/ 22 w 109"/>
                  <a:gd name="T81" fmla="*/ 21 h 476"/>
                  <a:gd name="T82" fmla="*/ 21 w 109"/>
                  <a:gd name="T83" fmla="*/ 19 h 476"/>
                  <a:gd name="T84" fmla="*/ 19 w 109"/>
                  <a:gd name="T85" fmla="*/ 16 h 476"/>
                  <a:gd name="T86" fmla="*/ 18 w 109"/>
                  <a:gd name="T87" fmla="*/ 13 h 476"/>
                  <a:gd name="T88" fmla="*/ 18 w 109"/>
                  <a:gd name="T89" fmla="*/ 11 h 476"/>
                  <a:gd name="T90" fmla="*/ 19 w 109"/>
                  <a:gd name="T91" fmla="*/ 7 h 476"/>
                  <a:gd name="T92" fmla="*/ 21 w 109"/>
                  <a:gd name="T93" fmla="*/ 4 h 476"/>
                  <a:gd name="T94" fmla="*/ 24 w 109"/>
                  <a:gd name="T95" fmla="*/ 2 h 476"/>
                  <a:gd name="T96" fmla="*/ 28 w 109"/>
                  <a:gd name="T97" fmla="*/ 0 h 476"/>
                  <a:gd name="T98" fmla="*/ 31 w 109"/>
                  <a:gd name="T99" fmla="*/ 0 h 476"/>
                  <a:gd name="T100" fmla="*/ 35 w 109"/>
                  <a:gd name="T101" fmla="*/ 1 h 476"/>
                  <a:gd name="T102" fmla="*/ 38 w 109"/>
                  <a:gd name="T103" fmla="*/ 2 h 476"/>
                  <a:gd name="T104" fmla="*/ 42 w 109"/>
                  <a:gd name="T105" fmla="*/ 5 h 4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
                  <a:gd name="T160" fmla="*/ 0 h 476"/>
                  <a:gd name="T161" fmla="*/ 109 w 109"/>
                  <a:gd name="T162" fmla="*/ 476 h 47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 h="476">
                    <a:moveTo>
                      <a:pt x="84" y="9"/>
                    </a:moveTo>
                    <a:lnTo>
                      <a:pt x="84" y="21"/>
                    </a:lnTo>
                    <a:lnTo>
                      <a:pt x="83" y="24"/>
                    </a:lnTo>
                    <a:lnTo>
                      <a:pt x="87" y="35"/>
                    </a:lnTo>
                    <a:lnTo>
                      <a:pt x="84" y="37"/>
                    </a:lnTo>
                    <a:lnTo>
                      <a:pt x="85" y="41"/>
                    </a:lnTo>
                    <a:lnTo>
                      <a:pt x="81" y="54"/>
                    </a:lnTo>
                    <a:lnTo>
                      <a:pt x="81" y="56"/>
                    </a:lnTo>
                    <a:lnTo>
                      <a:pt x="101" y="69"/>
                    </a:lnTo>
                    <a:lnTo>
                      <a:pt x="109" y="167"/>
                    </a:lnTo>
                    <a:lnTo>
                      <a:pt x="98" y="185"/>
                    </a:lnTo>
                    <a:lnTo>
                      <a:pt x="103" y="238"/>
                    </a:lnTo>
                    <a:lnTo>
                      <a:pt x="95" y="243"/>
                    </a:lnTo>
                    <a:lnTo>
                      <a:pt x="92" y="327"/>
                    </a:lnTo>
                    <a:lnTo>
                      <a:pt x="87" y="413"/>
                    </a:lnTo>
                    <a:lnTo>
                      <a:pt x="88" y="416"/>
                    </a:lnTo>
                    <a:lnTo>
                      <a:pt x="108" y="433"/>
                    </a:lnTo>
                    <a:lnTo>
                      <a:pt x="106" y="436"/>
                    </a:lnTo>
                    <a:lnTo>
                      <a:pt x="98" y="438"/>
                    </a:lnTo>
                    <a:lnTo>
                      <a:pt x="87" y="436"/>
                    </a:lnTo>
                    <a:lnTo>
                      <a:pt x="75" y="429"/>
                    </a:lnTo>
                    <a:lnTo>
                      <a:pt x="66" y="427"/>
                    </a:lnTo>
                    <a:lnTo>
                      <a:pt x="66" y="441"/>
                    </a:lnTo>
                    <a:lnTo>
                      <a:pt x="62" y="441"/>
                    </a:lnTo>
                    <a:lnTo>
                      <a:pt x="69" y="453"/>
                    </a:lnTo>
                    <a:lnTo>
                      <a:pt x="66" y="474"/>
                    </a:lnTo>
                    <a:lnTo>
                      <a:pt x="58" y="476"/>
                    </a:lnTo>
                    <a:lnTo>
                      <a:pt x="47" y="460"/>
                    </a:lnTo>
                    <a:lnTo>
                      <a:pt x="47" y="448"/>
                    </a:lnTo>
                    <a:lnTo>
                      <a:pt x="43" y="446"/>
                    </a:lnTo>
                    <a:lnTo>
                      <a:pt x="39" y="338"/>
                    </a:lnTo>
                    <a:lnTo>
                      <a:pt x="43" y="327"/>
                    </a:lnTo>
                    <a:lnTo>
                      <a:pt x="30" y="254"/>
                    </a:lnTo>
                    <a:lnTo>
                      <a:pt x="23" y="251"/>
                    </a:lnTo>
                    <a:lnTo>
                      <a:pt x="19" y="176"/>
                    </a:lnTo>
                    <a:lnTo>
                      <a:pt x="0" y="167"/>
                    </a:lnTo>
                    <a:lnTo>
                      <a:pt x="9" y="85"/>
                    </a:lnTo>
                    <a:lnTo>
                      <a:pt x="39" y="63"/>
                    </a:lnTo>
                    <a:lnTo>
                      <a:pt x="47" y="56"/>
                    </a:lnTo>
                    <a:lnTo>
                      <a:pt x="48" y="47"/>
                    </a:lnTo>
                    <a:lnTo>
                      <a:pt x="44" y="42"/>
                    </a:lnTo>
                    <a:lnTo>
                      <a:pt x="42" y="37"/>
                    </a:lnTo>
                    <a:lnTo>
                      <a:pt x="38" y="32"/>
                    </a:lnTo>
                    <a:lnTo>
                      <a:pt x="36" y="26"/>
                    </a:lnTo>
                    <a:lnTo>
                      <a:pt x="36" y="21"/>
                    </a:lnTo>
                    <a:lnTo>
                      <a:pt x="38" y="14"/>
                    </a:lnTo>
                    <a:lnTo>
                      <a:pt x="42" y="8"/>
                    </a:lnTo>
                    <a:lnTo>
                      <a:pt x="47" y="3"/>
                    </a:lnTo>
                    <a:lnTo>
                      <a:pt x="55" y="0"/>
                    </a:lnTo>
                    <a:lnTo>
                      <a:pt x="62" y="0"/>
                    </a:lnTo>
                    <a:lnTo>
                      <a:pt x="69" y="1"/>
                    </a:lnTo>
                    <a:lnTo>
                      <a:pt x="75" y="3"/>
                    </a:lnTo>
                    <a:lnTo>
                      <a:pt x="84" y="9"/>
                    </a:lnTo>
                    <a:close/>
                  </a:path>
                </a:pathLst>
              </a:custGeom>
              <a:solidFill>
                <a:srgbClr val="00008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grpSp>
          <p:nvGrpSpPr>
            <p:cNvPr id="144" name="Group 74"/>
            <p:cNvGrpSpPr>
              <a:grpSpLocks/>
            </p:cNvGrpSpPr>
            <p:nvPr/>
          </p:nvGrpSpPr>
          <p:grpSpPr bwMode="auto">
            <a:xfrm>
              <a:off x="3682" y="1455"/>
              <a:ext cx="1595" cy="783"/>
              <a:chOff x="3682" y="1455"/>
              <a:chExt cx="1595" cy="783"/>
            </a:xfrm>
          </p:grpSpPr>
          <p:grpSp>
            <p:nvGrpSpPr>
              <p:cNvPr id="160" name="Group 68"/>
              <p:cNvGrpSpPr>
                <a:grpSpLocks/>
              </p:cNvGrpSpPr>
              <p:nvPr/>
            </p:nvGrpSpPr>
            <p:grpSpPr bwMode="auto">
              <a:xfrm>
                <a:off x="4621" y="1487"/>
                <a:ext cx="262" cy="558"/>
                <a:chOff x="4621" y="1487"/>
                <a:chExt cx="262" cy="558"/>
              </a:xfrm>
            </p:grpSpPr>
            <p:sp>
              <p:nvSpPr>
                <p:cNvPr id="166" name="Freeform 66"/>
                <p:cNvSpPr>
                  <a:spLocks/>
                </p:cNvSpPr>
                <p:nvPr/>
              </p:nvSpPr>
              <p:spPr bwMode="auto">
                <a:xfrm>
                  <a:off x="4621" y="1487"/>
                  <a:ext cx="168" cy="558"/>
                </a:xfrm>
                <a:custGeom>
                  <a:avLst/>
                  <a:gdLst>
                    <a:gd name="T0" fmla="*/ 102 w 336"/>
                    <a:gd name="T1" fmla="*/ 7 h 1115"/>
                    <a:gd name="T2" fmla="*/ 135 w 336"/>
                    <a:gd name="T3" fmla="*/ 0 h 1115"/>
                    <a:gd name="T4" fmla="*/ 148 w 336"/>
                    <a:gd name="T5" fmla="*/ 14 h 1115"/>
                    <a:gd name="T6" fmla="*/ 153 w 336"/>
                    <a:gd name="T7" fmla="*/ 10 h 1115"/>
                    <a:gd name="T8" fmla="*/ 162 w 336"/>
                    <a:gd name="T9" fmla="*/ 34 h 1115"/>
                    <a:gd name="T10" fmla="*/ 145 w 336"/>
                    <a:gd name="T11" fmla="*/ 50 h 1115"/>
                    <a:gd name="T12" fmla="*/ 143 w 336"/>
                    <a:gd name="T13" fmla="*/ 62 h 1115"/>
                    <a:gd name="T14" fmla="*/ 139 w 336"/>
                    <a:gd name="T15" fmla="*/ 63 h 1115"/>
                    <a:gd name="T16" fmla="*/ 135 w 336"/>
                    <a:gd name="T17" fmla="*/ 76 h 1115"/>
                    <a:gd name="T18" fmla="*/ 122 w 336"/>
                    <a:gd name="T19" fmla="*/ 79 h 1115"/>
                    <a:gd name="T20" fmla="*/ 122 w 336"/>
                    <a:gd name="T21" fmla="*/ 84 h 1115"/>
                    <a:gd name="T22" fmla="*/ 145 w 336"/>
                    <a:gd name="T23" fmla="*/ 100 h 1115"/>
                    <a:gd name="T24" fmla="*/ 162 w 336"/>
                    <a:gd name="T25" fmla="*/ 180 h 1115"/>
                    <a:gd name="T26" fmla="*/ 148 w 336"/>
                    <a:gd name="T27" fmla="*/ 201 h 1115"/>
                    <a:gd name="T28" fmla="*/ 148 w 336"/>
                    <a:gd name="T29" fmla="*/ 347 h 1115"/>
                    <a:gd name="T30" fmla="*/ 131 w 336"/>
                    <a:gd name="T31" fmla="*/ 353 h 1115"/>
                    <a:gd name="T32" fmla="*/ 127 w 336"/>
                    <a:gd name="T33" fmla="*/ 377 h 1115"/>
                    <a:gd name="T34" fmla="*/ 120 w 336"/>
                    <a:gd name="T35" fmla="*/ 438 h 1115"/>
                    <a:gd name="T36" fmla="*/ 120 w 336"/>
                    <a:gd name="T37" fmla="*/ 472 h 1115"/>
                    <a:gd name="T38" fmla="*/ 148 w 336"/>
                    <a:gd name="T39" fmla="*/ 492 h 1115"/>
                    <a:gd name="T40" fmla="*/ 167 w 336"/>
                    <a:gd name="T41" fmla="*/ 502 h 1115"/>
                    <a:gd name="T42" fmla="*/ 168 w 336"/>
                    <a:gd name="T43" fmla="*/ 509 h 1115"/>
                    <a:gd name="T44" fmla="*/ 125 w 336"/>
                    <a:gd name="T45" fmla="*/ 499 h 1115"/>
                    <a:gd name="T46" fmla="*/ 120 w 336"/>
                    <a:gd name="T47" fmla="*/ 493 h 1115"/>
                    <a:gd name="T48" fmla="*/ 116 w 336"/>
                    <a:gd name="T49" fmla="*/ 499 h 1115"/>
                    <a:gd name="T50" fmla="*/ 111 w 336"/>
                    <a:gd name="T51" fmla="*/ 499 h 1115"/>
                    <a:gd name="T52" fmla="*/ 106 w 336"/>
                    <a:gd name="T53" fmla="*/ 476 h 1115"/>
                    <a:gd name="T54" fmla="*/ 102 w 336"/>
                    <a:gd name="T55" fmla="*/ 370 h 1115"/>
                    <a:gd name="T56" fmla="*/ 93 w 336"/>
                    <a:gd name="T57" fmla="*/ 370 h 1115"/>
                    <a:gd name="T58" fmla="*/ 70 w 336"/>
                    <a:gd name="T59" fmla="*/ 464 h 1115"/>
                    <a:gd name="T60" fmla="*/ 70 w 336"/>
                    <a:gd name="T61" fmla="*/ 522 h 1115"/>
                    <a:gd name="T62" fmla="*/ 60 w 336"/>
                    <a:gd name="T63" fmla="*/ 551 h 1115"/>
                    <a:gd name="T64" fmla="*/ 51 w 336"/>
                    <a:gd name="T65" fmla="*/ 558 h 1115"/>
                    <a:gd name="T66" fmla="*/ 46 w 336"/>
                    <a:gd name="T67" fmla="*/ 542 h 1115"/>
                    <a:gd name="T68" fmla="*/ 52 w 336"/>
                    <a:gd name="T69" fmla="*/ 526 h 1115"/>
                    <a:gd name="T70" fmla="*/ 60 w 336"/>
                    <a:gd name="T71" fmla="*/ 489 h 1115"/>
                    <a:gd name="T72" fmla="*/ 61 w 336"/>
                    <a:gd name="T73" fmla="*/ 355 h 1115"/>
                    <a:gd name="T74" fmla="*/ 69 w 336"/>
                    <a:gd name="T75" fmla="*/ 224 h 1115"/>
                    <a:gd name="T76" fmla="*/ 55 w 336"/>
                    <a:gd name="T77" fmla="*/ 213 h 1115"/>
                    <a:gd name="T78" fmla="*/ 55 w 336"/>
                    <a:gd name="T79" fmla="*/ 194 h 1115"/>
                    <a:gd name="T80" fmla="*/ 55 w 336"/>
                    <a:gd name="T81" fmla="*/ 159 h 1115"/>
                    <a:gd name="T82" fmla="*/ 37 w 336"/>
                    <a:gd name="T83" fmla="*/ 168 h 1115"/>
                    <a:gd name="T84" fmla="*/ 52 w 336"/>
                    <a:gd name="T85" fmla="*/ 191 h 1115"/>
                    <a:gd name="T86" fmla="*/ 52 w 336"/>
                    <a:gd name="T87" fmla="*/ 210 h 1115"/>
                    <a:gd name="T88" fmla="*/ 36 w 336"/>
                    <a:gd name="T89" fmla="*/ 198 h 1115"/>
                    <a:gd name="T90" fmla="*/ 26 w 336"/>
                    <a:gd name="T91" fmla="*/ 185 h 1115"/>
                    <a:gd name="T92" fmla="*/ 18 w 336"/>
                    <a:gd name="T93" fmla="*/ 188 h 1115"/>
                    <a:gd name="T94" fmla="*/ 0 w 336"/>
                    <a:gd name="T95" fmla="*/ 166 h 1115"/>
                    <a:gd name="T96" fmla="*/ 0 w 336"/>
                    <a:gd name="T97" fmla="*/ 159 h 1115"/>
                    <a:gd name="T98" fmla="*/ 9 w 336"/>
                    <a:gd name="T99" fmla="*/ 155 h 1115"/>
                    <a:gd name="T100" fmla="*/ 30 w 336"/>
                    <a:gd name="T101" fmla="*/ 131 h 1115"/>
                    <a:gd name="T102" fmla="*/ 52 w 336"/>
                    <a:gd name="T103" fmla="*/ 110 h 1115"/>
                    <a:gd name="T104" fmla="*/ 81 w 336"/>
                    <a:gd name="T105" fmla="*/ 85 h 1115"/>
                    <a:gd name="T106" fmla="*/ 102 w 336"/>
                    <a:gd name="T107" fmla="*/ 77 h 1115"/>
                    <a:gd name="T108" fmla="*/ 102 w 336"/>
                    <a:gd name="T109" fmla="*/ 59 h 1115"/>
                    <a:gd name="T110" fmla="*/ 93 w 336"/>
                    <a:gd name="T111" fmla="*/ 50 h 1115"/>
                    <a:gd name="T112" fmla="*/ 93 w 336"/>
                    <a:gd name="T113" fmla="*/ 28 h 1115"/>
                    <a:gd name="T114" fmla="*/ 88 w 336"/>
                    <a:gd name="T115" fmla="*/ 24 h 1115"/>
                    <a:gd name="T116" fmla="*/ 102 w 336"/>
                    <a:gd name="T117" fmla="*/ 7 h 1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36"/>
                    <a:gd name="T178" fmla="*/ 0 h 1115"/>
                    <a:gd name="T179" fmla="*/ 336 w 336"/>
                    <a:gd name="T180" fmla="*/ 1115 h 1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36" h="1115">
                      <a:moveTo>
                        <a:pt x="204" y="14"/>
                      </a:moveTo>
                      <a:lnTo>
                        <a:pt x="269" y="0"/>
                      </a:lnTo>
                      <a:lnTo>
                        <a:pt x="295" y="28"/>
                      </a:lnTo>
                      <a:lnTo>
                        <a:pt x="306" y="19"/>
                      </a:lnTo>
                      <a:lnTo>
                        <a:pt x="324" y="67"/>
                      </a:lnTo>
                      <a:lnTo>
                        <a:pt x="289" y="99"/>
                      </a:lnTo>
                      <a:lnTo>
                        <a:pt x="286" y="123"/>
                      </a:lnTo>
                      <a:lnTo>
                        <a:pt x="277" y="126"/>
                      </a:lnTo>
                      <a:lnTo>
                        <a:pt x="269" y="151"/>
                      </a:lnTo>
                      <a:lnTo>
                        <a:pt x="244" y="157"/>
                      </a:lnTo>
                      <a:lnTo>
                        <a:pt x="244" y="167"/>
                      </a:lnTo>
                      <a:lnTo>
                        <a:pt x="289" y="200"/>
                      </a:lnTo>
                      <a:lnTo>
                        <a:pt x="324" y="360"/>
                      </a:lnTo>
                      <a:lnTo>
                        <a:pt x="295" y="401"/>
                      </a:lnTo>
                      <a:lnTo>
                        <a:pt x="295" y="694"/>
                      </a:lnTo>
                      <a:lnTo>
                        <a:pt x="261" y="706"/>
                      </a:lnTo>
                      <a:lnTo>
                        <a:pt x="254" y="753"/>
                      </a:lnTo>
                      <a:lnTo>
                        <a:pt x="240" y="876"/>
                      </a:lnTo>
                      <a:lnTo>
                        <a:pt x="240" y="943"/>
                      </a:lnTo>
                      <a:lnTo>
                        <a:pt x="295" y="984"/>
                      </a:lnTo>
                      <a:lnTo>
                        <a:pt x="334" y="1004"/>
                      </a:lnTo>
                      <a:lnTo>
                        <a:pt x="336" y="1018"/>
                      </a:lnTo>
                      <a:lnTo>
                        <a:pt x="250" y="998"/>
                      </a:lnTo>
                      <a:lnTo>
                        <a:pt x="240" y="985"/>
                      </a:lnTo>
                      <a:lnTo>
                        <a:pt x="232" y="998"/>
                      </a:lnTo>
                      <a:lnTo>
                        <a:pt x="222" y="998"/>
                      </a:lnTo>
                      <a:lnTo>
                        <a:pt x="213" y="952"/>
                      </a:lnTo>
                      <a:lnTo>
                        <a:pt x="204" y="739"/>
                      </a:lnTo>
                      <a:lnTo>
                        <a:pt x="187" y="739"/>
                      </a:lnTo>
                      <a:lnTo>
                        <a:pt x="139" y="928"/>
                      </a:lnTo>
                      <a:lnTo>
                        <a:pt x="139" y="1044"/>
                      </a:lnTo>
                      <a:lnTo>
                        <a:pt x="120" y="1102"/>
                      </a:lnTo>
                      <a:lnTo>
                        <a:pt x="102" y="1115"/>
                      </a:lnTo>
                      <a:lnTo>
                        <a:pt x="92" y="1084"/>
                      </a:lnTo>
                      <a:lnTo>
                        <a:pt x="105" y="1051"/>
                      </a:lnTo>
                      <a:lnTo>
                        <a:pt x="120" y="978"/>
                      </a:lnTo>
                      <a:lnTo>
                        <a:pt x="123" y="710"/>
                      </a:lnTo>
                      <a:lnTo>
                        <a:pt x="138" y="448"/>
                      </a:lnTo>
                      <a:lnTo>
                        <a:pt x="110" y="425"/>
                      </a:lnTo>
                      <a:lnTo>
                        <a:pt x="110" y="388"/>
                      </a:lnTo>
                      <a:lnTo>
                        <a:pt x="110" y="317"/>
                      </a:lnTo>
                      <a:lnTo>
                        <a:pt x="73" y="335"/>
                      </a:lnTo>
                      <a:lnTo>
                        <a:pt x="105" y="381"/>
                      </a:lnTo>
                      <a:lnTo>
                        <a:pt x="105" y="420"/>
                      </a:lnTo>
                      <a:lnTo>
                        <a:pt x="72" y="395"/>
                      </a:lnTo>
                      <a:lnTo>
                        <a:pt x="53" y="369"/>
                      </a:lnTo>
                      <a:lnTo>
                        <a:pt x="36" y="375"/>
                      </a:lnTo>
                      <a:lnTo>
                        <a:pt x="0" y="331"/>
                      </a:lnTo>
                      <a:lnTo>
                        <a:pt x="0" y="317"/>
                      </a:lnTo>
                      <a:lnTo>
                        <a:pt x="18" y="309"/>
                      </a:lnTo>
                      <a:lnTo>
                        <a:pt x="60" y="262"/>
                      </a:lnTo>
                      <a:lnTo>
                        <a:pt x="105" y="220"/>
                      </a:lnTo>
                      <a:lnTo>
                        <a:pt x="161" y="169"/>
                      </a:lnTo>
                      <a:lnTo>
                        <a:pt x="204" y="153"/>
                      </a:lnTo>
                      <a:lnTo>
                        <a:pt x="204" y="118"/>
                      </a:lnTo>
                      <a:lnTo>
                        <a:pt x="187" y="100"/>
                      </a:lnTo>
                      <a:lnTo>
                        <a:pt x="187" y="55"/>
                      </a:lnTo>
                      <a:lnTo>
                        <a:pt x="176" y="47"/>
                      </a:lnTo>
                      <a:lnTo>
                        <a:pt x="204" y="14"/>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67" name="Freeform 67"/>
                <p:cNvSpPr>
                  <a:spLocks/>
                </p:cNvSpPr>
                <p:nvPr/>
              </p:nvSpPr>
              <p:spPr bwMode="auto">
                <a:xfrm>
                  <a:off x="4760" y="1491"/>
                  <a:ext cx="123" cy="533"/>
                </a:xfrm>
                <a:custGeom>
                  <a:avLst/>
                  <a:gdLst>
                    <a:gd name="T0" fmla="*/ 29 w 246"/>
                    <a:gd name="T1" fmla="*/ 10 h 1067"/>
                    <a:gd name="T2" fmla="*/ 29 w 246"/>
                    <a:gd name="T3" fmla="*/ 23 h 1067"/>
                    <a:gd name="T4" fmla="*/ 31 w 246"/>
                    <a:gd name="T5" fmla="*/ 27 h 1067"/>
                    <a:gd name="T6" fmla="*/ 26 w 246"/>
                    <a:gd name="T7" fmla="*/ 38 h 1067"/>
                    <a:gd name="T8" fmla="*/ 29 w 246"/>
                    <a:gd name="T9" fmla="*/ 41 h 1067"/>
                    <a:gd name="T10" fmla="*/ 28 w 246"/>
                    <a:gd name="T11" fmla="*/ 45 h 1067"/>
                    <a:gd name="T12" fmla="*/ 31 w 246"/>
                    <a:gd name="T13" fmla="*/ 60 h 1067"/>
                    <a:gd name="T14" fmla="*/ 31 w 246"/>
                    <a:gd name="T15" fmla="*/ 62 h 1067"/>
                    <a:gd name="T16" fmla="*/ 10 w 246"/>
                    <a:gd name="T17" fmla="*/ 76 h 1067"/>
                    <a:gd name="T18" fmla="*/ 0 w 246"/>
                    <a:gd name="T19" fmla="*/ 187 h 1067"/>
                    <a:gd name="T20" fmla="*/ 13 w 246"/>
                    <a:gd name="T21" fmla="*/ 206 h 1067"/>
                    <a:gd name="T22" fmla="*/ 8 w 246"/>
                    <a:gd name="T23" fmla="*/ 267 h 1067"/>
                    <a:gd name="T24" fmla="*/ 16 w 246"/>
                    <a:gd name="T25" fmla="*/ 273 h 1067"/>
                    <a:gd name="T26" fmla="*/ 20 w 246"/>
                    <a:gd name="T27" fmla="*/ 366 h 1067"/>
                    <a:gd name="T28" fmla="*/ 27 w 246"/>
                    <a:gd name="T29" fmla="*/ 461 h 1067"/>
                    <a:gd name="T30" fmla="*/ 25 w 246"/>
                    <a:gd name="T31" fmla="*/ 467 h 1067"/>
                    <a:gd name="T32" fmla="*/ 3 w 246"/>
                    <a:gd name="T33" fmla="*/ 484 h 1067"/>
                    <a:gd name="T34" fmla="*/ 5 w 246"/>
                    <a:gd name="T35" fmla="*/ 487 h 1067"/>
                    <a:gd name="T36" fmla="*/ 13 w 246"/>
                    <a:gd name="T37" fmla="*/ 491 h 1067"/>
                    <a:gd name="T38" fmla="*/ 26 w 246"/>
                    <a:gd name="T39" fmla="*/ 487 h 1067"/>
                    <a:gd name="T40" fmla="*/ 39 w 246"/>
                    <a:gd name="T41" fmla="*/ 481 h 1067"/>
                    <a:gd name="T42" fmla="*/ 49 w 246"/>
                    <a:gd name="T43" fmla="*/ 477 h 1067"/>
                    <a:gd name="T44" fmla="*/ 49 w 246"/>
                    <a:gd name="T45" fmla="*/ 493 h 1067"/>
                    <a:gd name="T46" fmla="*/ 53 w 246"/>
                    <a:gd name="T47" fmla="*/ 494 h 1067"/>
                    <a:gd name="T48" fmla="*/ 46 w 246"/>
                    <a:gd name="T49" fmla="*/ 508 h 1067"/>
                    <a:gd name="T50" fmla="*/ 49 w 246"/>
                    <a:gd name="T51" fmla="*/ 530 h 1067"/>
                    <a:gd name="T52" fmla="*/ 57 w 246"/>
                    <a:gd name="T53" fmla="*/ 533 h 1067"/>
                    <a:gd name="T54" fmla="*/ 70 w 246"/>
                    <a:gd name="T55" fmla="*/ 515 h 1067"/>
                    <a:gd name="T56" fmla="*/ 70 w 246"/>
                    <a:gd name="T57" fmla="*/ 501 h 1067"/>
                    <a:gd name="T58" fmla="*/ 74 w 246"/>
                    <a:gd name="T59" fmla="*/ 500 h 1067"/>
                    <a:gd name="T60" fmla="*/ 79 w 246"/>
                    <a:gd name="T61" fmla="*/ 378 h 1067"/>
                    <a:gd name="T62" fmla="*/ 74 w 246"/>
                    <a:gd name="T63" fmla="*/ 366 h 1067"/>
                    <a:gd name="T64" fmla="*/ 89 w 246"/>
                    <a:gd name="T65" fmla="*/ 284 h 1067"/>
                    <a:gd name="T66" fmla="*/ 97 w 246"/>
                    <a:gd name="T67" fmla="*/ 281 h 1067"/>
                    <a:gd name="T68" fmla="*/ 101 w 246"/>
                    <a:gd name="T69" fmla="*/ 196 h 1067"/>
                    <a:gd name="T70" fmla="*/ 123 w 246"/>
                    <a:gd name="T71" fmla="*/ 186 h 1067"/>
                    <a:gd name="T72" fmla="*/ 114 w 246"/>
                    <a:gd name="T73" fmla="*/ 95 h 1067"/>
                    <a:gd name="T74" fmla="*/ 79 w 246"/>
                    <a:gd name="T75" fmla="*/ 71 h 1067"/>
                    <a:gd name="T76" fmla="*/ 70 w 246"/>
                    <a:gd name="T77" fmla="*/ 62 h 1067"/>
                    <a:gd name="T78" fmla="*/ 70 w 246"/>
                    <a:gd name="T79" fmla="*/ 53 h 1067"/>
                    <a:gd name="T80" fmla="*/ 73 w 246"/>
                    <a:gd name="T81" fmla="*/ 47 h 1067"/>
                    <a:gd name="T82" fmla="*/ 77 w 246"/>
                    <a:gd name="T83" fmla="*/ 42 h 1067"/>
                    <a:gd name="T84" fmla="*/ 81 w 246"/>
                    <a:gd name="T85" fmla="*/ 36 h 1067"/>
                    <a:gd name="T86" fmla="*/ 83 w 246"/>
                    <a:gd name="T87" fmla="*/ 29 h 1067"/>
                    <a:gd name="T88" fmla="*/ 83 w 246"/>
                    <a:gd name="T89" fmla="*/ 23 h 1067"/>
                    <a:gd name="T90" fmla="*/ 81 w 246"/>
                    <a:gd name="T91" fmla="*/ 16 h 1067"/>
                    <a:gd name="T92" fmla="*/ 76 w 246"/>
                    <a:gd name="T93" fmla="*/ 9 h 1067"/>
                    <a:gd name="T94" fmla="*/ 70 w 246"/>
                    <a:gd name="T95" fmla="*/ 3 h 1067"/>
                    <a:gd name="T96" fmla="*/ 62 w 246"/>
                    <a:gd name="T97" fmla="*/ 0 h 1067"/>
                    <a:gd name="T98" fmla="*/ 54 w 246"/>
                    <a:gd name="T99" fmla="*/ 0 h 1067"/>
                    <a:gd name="T100" fmla="*/ 46 w 246"/>
                    <a:gd name="T101" fmla="*/ 1 h 1067"/>
                    <a:gd name="T102" fmla="*/ 39 w 246"/>
                    <a:gd name="T103" fmla="*/ 3 h 1067"/>
                    <a:gd name="T104" fmla="*/ 29 w 246"/>
                    <a:gd name="T105" fmla="*/ 10 h 106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1067"/>
                    <a:gd name="T161" fmla="*/ 246 w 246"/>
                    <a:gd name="T162" fmla="*/ 1067 h 106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1067">
                      <a:moveTo>
                        <a:pt x="57" y="21"/>
                      </a:moveTo>
                      <a:lnTo>
                        <a:pt x="57" y="47"/>
                      </a:lnTo>
                      <a:lnTo>
                        <a:pt x="61" y="55"/>
                      </a:lnTo>
                      <a:lnTo>
                        <a:pt x="51" y="77"/>
                      </a:lnTo>
                      <a:lnTo>
                        <a:pt x="57" y="83"/>
                      </a:lnTo>
                      <a:lnTo>
                        <a:pt x="56" y="91"/>
                      </a:lnTo>
                      <a:lnTo>
                        <a:pt x="63" y="120"/>
                      </a:lnTo>
                      <a:lnTo>
                        <a:pt x="63" y="125"/>
                      </a:lnTo>
                      <a:lnTo>
                        <a:pt x="20" y="153"/>
                      </a:lnTo>
                      <a:lnTo>
                        <a:pt x="0" y="375"/>
                      </a:lnTo>
                      <a:lnTo>
                        <a:pt x="26" y="413"/>
                      </a:lnTo>
                      <a:lnTo>
                        <a:pt x="15" y="534"/>
                      </a:lnTo>
                      <a:lnTo>
                        <a:pt x="32" y="546"/>
                      </a:lnTo>
                      <a:lnTo>
                        <a:pt x="40" y="733"/>
                      </a:lnTo>
                      <a:lnTo>
                        <a:pt x="54" y="923"/>
                      </a:lnTo>
                      <a:lnTo>
                        <a:pt x="49" y="935"/>
                      </a:lnTo>
                      <a:lnTo>
                        <a:pt x="5" y="969"/>
                      </a:lnTo>
                      <a:lnTo>
                        <a:pt x="9" y="975"/>
                      </a:lnTo>
                      <a:lnTo>
                        <a:pt x="26" y="983"/>
                      </a:lnTo>
                      <a:lnTo>
                        <a:pt x="52" y="975"/>
                      </a:lnTo>
                      <a:lnTo>
                        <a:pt x="77" y="963"/>
                      </a:lnTo>
                      <a:lnTo>
                        <a:pt x="97" y="955"/>
                      </a:lnTo>
                      <a:lnTo>
                        <a:pt x="97" y="987"/>
                      </a:lnTo>
                      <a:lnTo>
                        <a:pt x="106" y="988"/>
                      </a:lnTo>
                      <a:lnTo>
                        <a:pt x="91" y="1017"/>
                      </a:lnTo>
                      <a:lnTo>
                        <a:pt x="98" y="1061"/>
                      </a:lnTo>
                      <a:lnTo>
                        <a:pt x="114" y="1067"/>
                      </a:lnTo>
                      <a:lnTo>
                        <a:pt x="139" y="1030"/>
                      </a:lnTo>
                      <a:lnTo>
                        <a:pt x="139" y="1003"/>
                      </a:lnTo>
                      <a:lnTo>
                        <a:pt x="148" y="1000"/>
                      </a:lnTo>
                      <a:lnTo>
                        <a:pt x="158" y="756"/>
                      </a:lnTo>
                      <a:lnTo>
                        <a:pt x="148" y="732"/>
                      </a:lnTo>
                      <a:lnTo>
                        <a:pt x="177" y="569"/>
                      </a:lnTo>
                      <a:lnTo>
                        <a:pt x="194" y="563"/>
                      </a:lnTo>
                      <a:lnTo>
                        <a:pt x="202" y="392"/>
                      </a:lnTo>
                      <a:lnTo>
                        <a:pt x="246" y="373"/>
                      </a:lnTo>
                      <a:lnTo>
                        <a:pt x="227" y="190"/>
                      </a:lnTo>
                      <a:lnTo>
                        <a:pt x="157" y="142"/>
                      </a:lnTo>
                      <a:lnTo>
                        <a:pt x="139" y="124"/>
                      </a:lnTo>
                      <a:lnTo>
                        <a:pt x="139" y="107"/>
                      </a:lnTo>
                      <a:lnTo>
                        <a:pt x="145" y="94"/>
                      </a:lnTo>
                      <a:lnTo>
                        <a:pt x="153" y="84"/>
                      </a:lnTo>
                      <a:lnTo>
                        <a:pt x="161" y="72"/>
                      </a:lnTo>
                      <a:lnTo>
                        <a:pt x="165" y="59"/>
                      </a:lnTo>
                      <a:lnTo>
                        <a:pt x="165" y="46"/>
                      </a:lnTo>
                      <a:lnTo>
                        <a:pt x="161" y="32"/>
                      </a:lnTo>
                      <a:lnTo>
                        <a:pt x="152" y="18"/>
                      </a:lnTo>
                      <a:lnTo>
                        <a:pt x="139" y="7"/>
                      </a:lnTo>
                      <a:lnTo>
                        <a:pt x="124" y="0"/>
                      </a:lnTo>
                      <a:lnTo>
                        <a:pt x="107" y="0"/>
                      </a:lnTo>
                      <a:lnTo>
                        <a:pt x="91" y="2"/>
                      </a:lnTo>
                      <a:lnTo>
                        <a:pt x="77" y="7"/>
                      </a:lnTo>
                      <a:lnTo>
                        <a:pt x="57" y="21"/>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161" name="Freeform 69"/>
              <p:cNvSpPr>
                <a:spLocks/>
              </p:cNvSpPr>
              <p:nvPr/>
            </p:nvSpPr>
            <p:spPr bwMode="auto">
              <a:xfrm>
                <a:off x="5137" y="1578"/>
                <a:ext cx="140" cy="660"/>
              </a:xfrm>
              <a:custGeom>
                <a:avLst/>
                <a:gdLst>
                  <a:gd name="T0" fmla="*/ 49 w 279"/>
                  <a:gd name="T1" fmla="*/ 10 h 1320"/>
                  <a:gd name="T2" fmla="*/ 82 w 279"/>
                  <a:gd name="T3" fmla="*/ 0 h 1320"/>
                  <a:gd name="T4" fmla="*/ 106 w 279"/>
                  <a:gd name="T5" fmla="*/ 0 h 1320"/>
                  <a:gd name="T6" fmla="*/ 128 w 279"/>
                  <a:gd name="T7" fmla="*/ 5 h 1320"/>
                  <a:gd name="T8" fmla="*/ 137 w 279"/>
                  <a:gd name="T9" fmla="*/ 28 h 1320"/>
                  <a:gd name="T10" fmla="*/ 137 w 279"/>
                  <a:gd name="T11" fmla="*/ 47 h 1320"/>
                  <a:gd name="T12" fmla="*/ 124 w 279"/>
                  <a:gd name="T13" fmla="*/ 71 h 1320"/>
                  <a:gd name="T14" fmla="*/ 115 w 279"/>
                  <a:gd name="T15" fmla="*/ 71 h 1320"/>
                  <a:gd name="T16" fmla="*/ 128 w 279"/>
                  <a:gd name="T17" fmla="*/ 97 h 1320"/>
                  <a:gd name="T18" fmla="*/ 140 w 279"/>
                  <a:gd name="T19" fmla="*/ 141 h 1320"/>
                  <a:gd name="T20" fmla="*/ 140 w 279"/>
                  <a:gd name="T21" fmla="*/ 180 h 1320"/>
                  <a:gd name="T22" fmla="*/ 137 w 279"/>
                  <a:gd name="T23" fmla="*/ 227 h 1320"/>
                  <a:gd name="T24" fmla="*/ 128 w 279"/>
                  <a:gd name="T25" fmla="*/ 275 h 1320"/>
                  <a:gd name="T26" fmla="*/ 112 w 279"/>
                  <a:gd name="T27" fmla="*/ 278 h 1320"/>
                  <a:gd name="T28" fmla="*/ 112 w 279"/>
                  <a:gd name="T29" fmla="*/ 292 h 1320"/>
                  <a:gd name="T30" fmla="*/ 103 w 279"/>
                  <a:gd name="T31" fmla="*/ 298 h 1320"/>
                  <a:gd name="T32" fmla="*/ 103 w 279"/>
                  <a:gd name="T33" fmla="*/ 345 h 1320"/>
                  <a:gd name="T34" fmla="*/ 95 w 279"/>
                  <a:gd name="T35" fmla="*/ 354 h 1320"/>
                  <a:gd name="T36" fmla="*/ 95 w 279"/>
                  <a:gd name="T37" fmla="*/ 443 h 1320"/>
                  <a:gd name="T38" fmla="*/ 95 w 279"/>
                  <a:gd name="T39" fmla="*/ 499 h 1320"/>
                  <a:gd name="T40" fmla="*/ 107 w 279"/>
                  <a:gd name="T41" fmla="*/ 562 h 1320"/>
                  <a:gd name="T42" fmla="*/ 112 w 279"/>
                  <a:gd name="T43" fmla="*/ 642 h 1320"/>
                  <a:gd name="T44" fmla="*/ 98 w 279"/>
                  <a:gd name="T45" fmla="*/ 649 h 1320"/>
                  <a:gd name="T46" fmla="*/ 98 w 279"/>
                  <a:gd name="T47" fmla="*/ 658 h 1320"/>
                  <a:gd name="T48" fmla="*/ 74 w 279"/>
                  <a:gd name="T49" fmla="*/ 658 h 1320"/>
                  <a:gd name="T50" fmla="*/ 71 w 279"/>
                  <a:gd name="T51" fmla="*/ 654 h 1320"/>
                  <a:gd name="T52" fmla="*/ 61 w 279"/>
                  <a:gd name="T53" fmla="*/ 654 h 1320"/>
                  <a:gd name="T54" fmla="*/ 61 w 279"/>
                  <a:gd name="T55" fmla="*/ 660 h 1320"/>
                  <a:gd name="T56" fmla="*/ 44 w 279"/>
                  <a:gd name="T57" fmla="*/ 658 h 1320"/>
                  <a:gd name="T58" fmla="*/ 7 w 279"/>
                  <a:gd name="T59" fmla="*/ 654 h 1320"/>
                  <a:gd name="T60" fmla="*/ 7 w 279"/>
                  <a:gd name="T61" fmla="*/ 649 h 1320"/>
                  <a:gd name="T62" fmla="*/ 41 w 279"/>
                  <a:gd name="T63" fmla="*/ 637 h 1320"/>
                  <a:gd name="T64" fmla="*/ 41 w 279"/>
                  <a:gd name="T65" fmla="*/ 624 h 1320"/>
                  <a:gd name="T66" fmla="*/ 12 w 279"/>
                  <a:gd name="T67" fmla="*/ 619 h 1320"/>
                  <a:gd name="T68" fmla="*/ 12 w 279"/>
                  <a:gd name="T69" fmla="*/ 610 h 1320"/>
                  <a:gd name="T70" fmla="*/ 32 w 279"/>
                  <a:gd name="T71" fmla="*/ 598 h 1320"/>
                  <a:gd name="T72" fmla="*/ 32 w 279"/>
                  <a:gd name="T73" fmla="*/ 508 h 1320"/>
                  <a:gd name="T74" fmla="*/ 24 w 279"/>
                  <a:gd name="T75" fmla="*/ 426 h 1320"/>
                  <a:gd name="T76" fmla="*/ 27 w 279"/>
                  <a:gd name="T77" fmla="*/ 343 h 1320"/>
                  <a:gd name="T78" fmla="*/ 28 w 279"/>
                  <a:gd name="T79" fmla="*/ 298 h 1320"/>
                  <a:gd name="T80" fmla="*/ 24 w 279"/>
                  <a:gd name="T81" fmla="*/ 283 h 1320"/>
                  <a:gd name="T82" fmla="*/ 24 w 279"/>
                  <a:gd name="T83" fmla="*/ 219 h 1320"/>
                  <a:gd name="T84" fmla="*/ 0 w 279"/>
                  <a:gd name="T85" fmla="*/ 204 h 1320"/>
                  <a:gd name="T86" fmla="*/ 0 w 279"/>
                  <a:gd name="T87" fmla="*/ 195 h 1320"/>
                  <a:gd name="T88" fmla="*/ 53 w 279"/>
                  <a:gd name="T89" fmla="*/ 107 h 1320"/>
                  <a:gd name="T90" fmla="*/ 78 w 279"/>
                  <a:gd name="T91" fmla="*/ 94 h 1320"/>
                  <a:gd name="T92" fmla="*/ 75 w 279"/>
                  <a:gd name="T93" fmla="*/ 89 h 1320"/>
                  <a:gd name="T94" fmla="*/ 58 w 279"/>
                  <a:gd name="T95" fmla="*/ 86 h 1320"/>
                  <a:gd name="T96" fmla="*/ 58 w 279"/>
                  <a:gd name="T97" fmla="*/ 80 h 1320"/>
                  <a:gd name="T98" fmla="*/ 53 w 279"/>
                  <a:gd name="T99" fmla="*/ 78 h 1320"/>
                  <a:gd name="T100" fmla="*/ 53 w 279"/>
                  <a:gd name="T101" fmla="*/ 71 h 1320"/>
                  <a:gd name="T102" fmla="*/ 49 w 279"/>
                  <a:gd name="T103" fmla="*/ 68 h 1320"/>
                  <a:gd name="T104" fmla="*/ 53 w 279"/>
                  <a:gd name="T105" fmla="*/ 66 h 1320"/>
                  <a:gd name="T106" fmla="*/ 49 w 279"/>
                  <a:gd name="T107" fmla="*/ 63 h 1320"/>
                  <a:gd name="T108" fmla="*/ 58 w 279"/>
                  <a:gd name="T109" fmla="*/ 47 h 1320"/>
                  <a:gd name="T110" fmla="*/ 53 w 279"/>
                  <a:gd name="T111" fmla="*/ 40 h 1320"/>
                  <a:gd name="T112" fmla="*/ 58 w 279"/>
                  <a:gd name="T113" fmla="*/ 30 h 1320"/>
                  <a:gd name="T114" fmla="*/ 49 w 279"/>
                  <a:gd name="T115" fmla="*/ 24 h 1320"/>
                  <a:gd name="T116" fmla="*/ 49 w 279"/>
                  <a:gd name="T117" fmla="*/ 10 h 13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9"/>
                  <a:gd name="T178" fmla="*/ 0 h 1320"/>
                  <a:gd name="T179" fmla="*/ 279 w 279"/>
                  <a:gd name="T180" fmla="*/ 1320 h 132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9" h="1320">
                    <a:moveTo>
                      <a:pt x="98" y="19"/>
                    </a:moveTo>
                    <a:lnTo>
                      <a:pt x="163" y="0"/>
                    </a:lnTo>
                    <a:lnTo>
                      <a:pt x="212" y="0"/>
                    </a:lnTo>
                    <a:lnTo>
                      <a:pt x="255" y="11"/>
                    </a:lnTo>
                    <a:lnTo>
                      <a:pt x="273" y="56"/>
                    </a:lnTo>
                    <a:lnTo>
                      <a:pt x="273" y="95"/>
                    </a:lnTo>
                    <a:lnTo>
                      <a:pt x="247" y="142"/>
                    </a:lnTo>
                    <a:lnTo>
                      <a:pt x="229" y="141"/>
                    </a:lnTo>
                    <a:lnTo>
                      <a:pt x="256" y="194"/>
                    </a:lnTo>
                    <a:lnTo>
                      <a:pt x="279" y="282"/>
                    </a:lnTo>
                    <a:lnTo>
                      <a:pt x="279" y="360"/>
                    </a:lnTo>
                    <a:lnTo>
                      <a:pt x="273" y="455"/>
                    </a:lnTo>
                    <a:lnTo>
                      <a:pt x="255" y="550"/>
                    </a:lnTo>
                    <a:lnTo>
                      <a:pt x="223" y="555"/>
                    </a:lnTo>
                    <a:lnTo>
                      <a:pt x="223" y="584"/>
                    </a:lnTo>
                    <a:lnTo>
                      <a:pt x="206" y="595"/>
                    </a:lnTo>
                    <a:lnTo>
                      <a:pt x="206" y="690"/>
                    </a:lnTo>
                    <a:lnTo>
                      <a:pt x="189" y="709"/>
                    </a:lnTo>
                    <a:lnTo>
                      <a:pt x="189" y="886"/>
                    </a:lnTo>
                    <a:lnTo>
                      <a:pt x="189" y="998"/>
                    </a:lnTo>
                    <a:lnTo>
                      <a:pt x="214" y="1124"/>
                    </a:lnTo>
                    <a:lnTo>
                      <a:pt x="223" y="1284"/>
                    </a:lnTo>
                    <a:lnTo>
                      <a:pt x="196" y="1297"/>
                    </a:lnTo>
                    <a:lnTo>
                      <a:pt x="196" y="1315"/>
                    </a:lnTo>
                    <a:lnTo>
                      <a:pt x="148" y="1315"/>
                    </a:lnTo>
                    <a:lnTo>
                      <a:pt x="141" y="1308"/>
                    </a:lnTo>
                    <a:lnTo>
                      <a:pt x="122" y="1308"/>
                    </a:lnTo>
                    <a:lnTo>
                      <a:pt x="121" y="1320"/>
                    </a:lnTo>
                    <a:lnTo>
                      <a:pt x="88" y="1315"/>
                    </a:lnTo>
                    <a:lnTo>
                      <a:pt x="14" y="1308"/>
                    </a:lnTo>
                    <a:lnTo>
                      <a:pt x="14" y="1297"/>
                    </a:lnTo>
                    <a:lnTo>
                      <a:pt x="81" y="1273"/>
                    </a:lnTo>
                    <a:lnTo>
                      <a:pt x="81" y="1248"/>
                    </a:lnTo>
                    <a:lnTo>
                      <a:pt x="23" y="1238"/>
                    </a:lnTo>
                    <a:lnTo>
                      <a:pt x="23" y="1220"/>
                    </a:lnTo>
                    <a:lnTo>
                      <a:pt x="64" y="1196"/>
                    </a:lnTo>
                    <a:lnTo>
                      <a:pt x="64" y="1017"/>
                    </a:lnTo>
                    <a:lnTo>
                      <a:pt x="47" y="853"/>
                    </a:lnTo>
                    <a:lnTo>
                      <a:pt x="53" y="687"/>
                    </a:lnTo>
                    <a:lnTo>
                      <a:pt x="55" y="595"/>
                    </a:lnTo>
                    <a:lnTo>
                      <a:pt x="48" y="566"/>
                    </a:lnTo>
                    <a:lnTo>
                      <a:pt x="48" y="438"/>
                    </a:lnTo>
                    <a:lnTo>
                      <a:pt x="0" y="408"/>
                    </a:lnTo>
                    <a:lnTo>
                      <a:pt x="0" y="390"/>
                    </a:lnTo>
                    <a:lnTo>
                      <a:pt x="106" y="214"/>
                    </a:lnTo>
                    <a:lnTo>
                      <a:pt x="155" y="189"/>
                    </a:lnTo>
                    <a:lnTo>
                      <a:pt x="149" y="178"/>
                    </a:lnTo>
                    <a:lnTo>
                      <a:pt x="115" y="172"/>
                    </a:lnTo>
                    <a:lnTo>
                      <a:pt x="115" y="160"/>
                    </a:lnTo>
                    <a:lnTo>
                      <a:pt x="106" y="155"/>
                    </a:lnTo>
                    <a:lnTo>
                      <a:pt x="106" y="142"/>
                    </a:lnTo>
                    <a:lnTo>
                      <a:pt x="98" y="136"/>
                    </a:lnTo>
                    <a:lnTo>
                      <a:pt x="106" y="131"/>
                    </a:lnTo>
                    <a:lnTo>
                      <a:pt x="98" y="126"/>
                    </a:lnTo>
                    <a:lnTo>
                      <a:pt x="115" y="95"/>
                    </a:lnTo>
                    <a:lnTo>
                      <a:pt x="106" y="79"/>
                    </a:lnTo>
                    <a:lnTo>
                      <a:pt x="115" y="61"/>
                    </a:lnTo>
                    <a:lnTo>
                      <a:pt x="98" y="48"/>
                    </a:lnTo>
                    <a:lnTo>
                      <a:pt x="98" y="19"/>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62" name="Freeform 70"/>
              <p:cNvSpPr>
                <a:spLocks/>
              </p:cNvSpPr>
              <p:nvPr/>
            </p:nvSpPr>
            <p:spPr bwMode="auto">
              <a:xfrm>
                <a:off x="3682" y="1573"/>
                <a:ext cx="103" cy="353"/>
              </a:xfrm>
              <a:custGeom>
                <a:avLst/>
                <a:gdLst>
                  <a:gd name="T0" fmla="*/ 40 w 207"/>
                  <a:gd name="T1" fmla="*/ 5 h 705"/>
                  <a:gd name="T2" fmla="*/ 35 w 207"/>
                  <a:gd name="T3" fmla="*/ 24 h 705"/>
                  <a:gd name="T4" fmla="*/ 38 w 207"/>
                  <a:gd name="T5" fmla="*/ 26 h 705"/>
                  <a:gd name="T6" fmla="*/ 41 w 207"/>
                  <a:gd name="T7" fmla="*/ 33 h 705"/>
                  <a:gd name="T8" fmla="*/ 46 w 207"/>
                  <a:gd name="T9" fmla="*/ 45 h 705"/>
                  <a:gd name="T10" fmla="*/ 41 w 207"/>
                  <a:gd name="T11" fmla="*/ 48 h 705"/>
                  <a:gd name="T12" fmla="*/ 18 w 207"/>
                  <a:gd name="T13" fmla="*/ 66 h 705"/>
                  <a:gd name="T14" fmla="*/ 3 w 207"/>
                  <a:gd name="T15" fmla="*/ 173 h 705"/>
                  <a:gd name="T16" fmla="*/ 0 w 207"/>
                  <a:gd name="T17" fmla="*/ 192 h 705"/>
                  <a:gd name="T18" fmla="*/ 6 w 207"/>
                  <a:gd name="T19" fmla="*/ 203 h 705"/>
                  <a:gd name="T20" fmla="*/ 11 w 207"/>
                  <a:gd name="T21" fmla="*/ 204 h 705"/>
                  <a:gd name="T22" fmla="*/ 11 w 207"/>
                  <a:gd name="T23" fmla="*/ 188 h 705"/>
                  <a:gd name="T24" fmla="*/ 11 w 207"/>
                  <a:gd name="T25" fmla="*/ 196 h 705"/>
                  <a:gd name="T26" fmla="*/ 17 w 207"/>
                  <a:gd name="T27" fmla="*/ 190 h 705"/>
                  <a:gd name="T28" fmla="*/ 20 w 207"/>
                  <a:gd name="T29" fmla="*/ 177 h 705"/>
                  <a:gd name="T30" fmla="*/ 34 w 207"/>
                  <a:gd name="T31" fmla="*/ 269 h 705"/>
                  <a:gd name="T32" fmla="*/ 40 w 207"/>
                  <a:gd name="T33" fmla="*/ 325 h 705"/>
                  <a:gd name="T34" fmla="*/ 36 w 207"/>
                  <a:gd name="T35" fmla="*/ 351 h 705"/>
                  <a:gd name="T36" fmla="*/ 53 w 207"/>
                  <a:gd name="T37" fmla="*/ 347 h 705"/>
                  <a:gd name="T38" fmla="*/ 48 w 207"/>
                  <a:gd name="T39" fmla="*/ 315 h 705"/>
                  <a:gd name="T40" fmla="*/ 55 w 207"/>
                  <a:gd name="T41" fmla="*/ 272 h 705"/>
                  <a:gd name="T42" fmla="*/ 57 w 207"/>
                  <a:gd name="T43" fmla="*/ 314 h 705"/>
                  <a:gd name="T44" fmla="*/ 60 w 207"/>
                  <a:gd name="T45" fmla="*/ 344 h 705"/>
                  <a:gd name="T46" fmla="*/ 74 w 207"/>
                  <a:gd name="T47" fmla="*/ 344 h 705"/>
                  <a:gd name="T48" fmla="*/ 78 w 207"/>
                  <a:gd name="T49" fmla="*/ 269 h 705"/>
                  <a:gd name="T50" fmla="*/ 85 w 207"/>
                  <a:gd name="T51" fmla="*/ 262 h 705"/>
                  <a:gd name="T52" fmla="*/ 101 w 207"/>
                  <a:gd name="T53" fmla="*/ 269 h 705"/>
                  <a:gd name="T54" fmla="*/ 92 w 207"/>
                  <a:gd name="T55" fmla="*/ 180 h 705"/>
                  <a:gd name="T56" fmla="*/ 94 w 207"/>
                  <a:gd name="T57" fmla="*/ 163 h 705"/>
                  <a:gd name="T58" fmla="*/ 92 w 207"/>
                  <a:gd name="T59" fmla="*/ 119 h 705"/>
                  <a:gd name="T60" fmla="*/ 69 w 207"/>
                  <a:gd name="T61" fmla="*/ 59 h 705"/>
                  <a:gd name="T62" fmla="*/ 68 w 207"/>
                  <a:gd name="T63" fmla="*/ 38 h 705"/>
                  <a:gd name="T64" fmla="*/ 74 w 207"/>
                  <a:gd name="T65" fmla="*/ 35 h 705"/>
                  <a:gd name="T66" fmla="*/ 78 w 207"/>
                  <a:gd name="T67" fmla="*/ 29 h 705"/>
                  <a:gd name="T68" fmla="*/ 75 w 207"/>
                  <a:gd name="T69" fmla="*/ 5 h 705"/>
                  <a:gd name="T70" fmla="*/ 62 w 207"/>
                  <a:gd name="T71" fmla="*/ 1 h 705"/>
                  <a:gd name="T72" fmla="*/ 52 w 207"/>
                  <a:gd name="T73" fmla="*/ 3 h 7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7"/>
                  <a:gd name="T112" fmla="*/ 0 h 705"/>
                  <a:gd name="T113" fmla="*/ 207 w 207"/>
                  <a:gd name="T114" fmla="*/ 705 h 7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7" h="705">
                    <a:moveTo>
                      <a:pt x="104" y="5"/>
                    </a:moveTo>
                    <a:lnTo>
                      <a:pt x="81" y="9"/>
                    </a:lnTo>
                    <a:lnTo>
                      <a:pt x="71" y="34"/>
                    </a:lnTo>
                    <a:lnTo>
                      <a:pt x="71" y="47"/>
                    </a:lnTo>
                    <a:lnTo>
                      <a:pt x="81" y="47"/>
                    </a:lnTo>
                    <a:lnTo>
                      <a:pt x="77" y="52"/>
                    </a:lnTo>
                    <a:lnTo>
                      <a:pt x="81" y="55"/>
                    </a:lnTo>
                    <a:lnTo>
                      <a:pt x="83" y="66"/>
                    </a:lnTo>
                    <a:lnTo>
                      <a:pt x="86" y="69"/>
                    </a:lnTo>
                    <a:lnTo>
                      <a:pt x="93" y="90"/>
                    </a:lnTo>
                    <a:lnTo>
                      <a:pt x="93" y="95"/>
                    </a:lnTo>
                    <a:lnTo>
                      <a:pt x="83" y="95"/>
                    </a:lnTo>
                    <a:lnTo>
                      <a:pt x="67" y="122"/>
                    </a:lnTo>
                    <a:lnTo>
                      <a:pt x="36" y="131"/>
                    </a:lnTo>
                    <a:lnTo>
                      <a:pt x="22" y="153"/>
                    </a:lnTo>
                    <a:lnTo>
                      <a:pt x="7" y="346"/>
                    </a:lnTo>
                    <a:lnTo>
                      <a:pt x="13" y="349"/>
                    </a:lnTo>
                    <a:lnTo>
                      <a:pt x="0" y="383"/>
                    </a:lnTo>
                    <a:lnTo>
                      <a:pt x="7" y="405"/>
                    </a:lnTo>
                    <a:lnTo>
                      <a:pt x="13" y="405"/>
                    </a:lnTo>
                    <a:lnTo>
                      <a:pt x="17" y="408"/>
                    </a:lnTo>
                    <a:lnTo>
                      <a:pt x="22" y="408"/>
                    </a:lnTo>
                    <a:lnTo>
                      <a:pt x="20" y="388"/>
                    </a:lnTo>
                    <a:lnTo>
                      <a:pt x="22" y="375"/>
                    </a:lnTo>
                    <a:lnTo>
                      <a:pt x="26" y="385"/>
                    </a:lnTo>
                    <a:lnTo>
                      <a:pt x="22" y="392"/>
                    </a:lnTo>
                    <a:lnTo>
                      <a:pt x="26" y="397"/>
                    </a:lnTo>
                    <a:lnTo>
                      <a:pt x="34" y="380"/>
                    </a:lnTo>
                    <a:lnTo>
                      <a:pt x="28" y="352"/>
                    </a:lnTo>
                    <a:lnTo>
                      <a:pt x="40" y="354"/>
                    </a:lnTo>
                    <a:lnTo>
                      <a:pt x="34" y="528"/>
                    </a:lnTo>
                    <a:lnTo>
                      <a:pt x="68" y="538"/>
                    </a:lnTo>
                    <a:lnTo>
                      <a:pt x="83" y="640"/>
                    </a:lnTo>
                    <a:lnTo>
                      <a:pt x="81" y="650"/>
                    </a:lnTo>
                    <a:lnTo>
                      <a:pt x="73" y="694"/>
                    </a:lnTo>
                    <a:lnTo>
                      <a:pt x="73" y="701"/>
                    </a:lnTo>
                    <a:lnTo>
                      <a:pt x="97" y="705"/>
                    </a:lnTo>
                    <a:lnTo>
                      <a:pt x="106" y="694"/>
                    </a:lnTo>
                    <a:lnTo>
                      <a:pt x="101" y="655"/>
                    </a:lnTo>
                    <a:lnTo>
                      <a:pt x="97" y="630"/>
                    </a:lnTo>
                    <a:lnTo>
                      <a:pt x="107" y="542"/>
                    </a:lnTo>
                    <a:lnTo>
                      <a:pt x="110" y="543"/>
                    </a:lnTo>
                    <a:lnTo>
                      <a:pt x="120" y="575"/>
                    </a:lnTo>
                    <a:lnTo>
                      <a:pt x="114" y="627"/>
                    </a:lnTo>
                    <a:lnTo>
                      <a:pt x="106" y="632"/>
                    </a:lnTo>
                    <a:lnTo>
                      <a:pt x="120" y="687"/>
                    </a:lnTo>
                    <a:lnTo>
                      <a:pt x="143" y="694"/>
                    </a:lnTo>
                    <a:lnTo>
                      <a:pt x="148" y="688"/>
                    </a:lnTo>
                    <a:lnTo>
                      <a:pt x="130" y="632"/>
                    </a:lnTo>
                    <a:lnTo>
                      <a:pt x="157" y="538"/>
                    </a:lnTo>
                    <a:lnTo>
                      <a:pt x="170" y="531"/>
                    </a:lnTo>
                    <a:lnTo>
                      <a:pt x="170" y="524"/>
                    </a:lnTo>
                    <a:lnTo>
                      <a:pt x="194" y="525"/>
                    </a:lnTo>
                    <a:lnTo>
                      <a:pt x="202" y="538"/>
                    </a:lnTo>
                    <a:lnTo>
                      <a:pt x="207" y="531"/>
                    </a:lnTo>
                    <a:lnTo>
                      <a:pt x="184" y="360"/>
                    </a:lnTo>
                    <a:lnTo>
                      <a:pt x="188" y="360"/>
                    </a:lnTo>
                    <a:lnTo>
                      <a:pt x="188" y="326"/>
                    </a:lnTo>
                    <a:lnTo>
                      <a:pt x="190" y="321"/>
                    </a:lnTo>
                    <a:lnTo>
                      <a:pt x="184" y="237"/>
                    </a:lnTo>
                    <a:lnTo>
                      <a:pt x="178" y="137"/>
                    </a:lnTo>
                    <a:lnTo>
                      <a:pt x="138" y="117"/>
                    </a:lnTo>
                    <a:lnTo>
                      <a:pt x="127" y="95"/>
                    </a:lnTo>
                    <a:lnTo>
                      <a:pt x="137" y="76"/>
                    </a:lnTo>
                    <a:lnTo>
                      <a:pt x="143" y="77"/>
                    </a:lnTo>
                    <a:lnTo>
                      <a:pt x="148" y="69"/>
                    </a:lnTo>
                    <a:lnTo>
                      <a:pt x="148" y="58"/>
                    </a:lnTo>
                    <a:lnTo>
                      <a:pt x="157" y="57"/>
                    </a:lnTo>
                    <a:lnTo>
                      <a:pt x="161" y="28"/>
                    </a:lnTo>
                    <a:lnTo>
                      <a:pt x="151" y="9"/>
                    </a:lnTo>
                    <a:lnTo>
                      <a:pt x="141" y="1"/>
                    </a:lnTo>
                    <a:lnTo>
                      <a:pt x="125" y="1"/>
                    </a:lnTo>
                    <a:lnTo>
                      <a:pt x="115" y="0"/>
                    </a:lnTo>
                    <a:lnTo>
                      <a:pt x="104" y="5"/>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63" name="Freeform 71"/>
              <p:cNvSpPr>
                <a:spLocks/>
              </p:cNvSpPr>
              <p:nvPr/>
            </p:nvSpPr>
            <p:spPr bwMode="auto">
              <a:xfrm>
                <a:off x="4413" y="1490"/>
                <a:ext cx="74" cy="351"/>
              </a:xfrm>
              <a:custGeom>
                <a:avLst/>
                <a:gdLst>
                  <a:gd name="T0" fmla="*/ 25 w 148"/>
                  <a:gd name="T1" fmla="*/ 4 h 703"/>
                  <a:gd name="T2" fmla="*/ 43 w 148"/>
                  <a:gd name="T3" fmla="*/ 0 h 703"/>
                  <a:gd name="T4" fmla="*/ 56 w 148"/>
                  <a:gd name="T5" fmla="*/ 0 h 703"/>
                  <a:gd name="T6" fmla="*/ 68 w 148"/>
                  <a:gd name="T7" fmla="*/ 2 h 703"/>
                  <a:gd name="T8" fmla="*/ 73 w 148"/>
                  <a:gd name="T9" fmla="*/ 14 h 703"/>
                  <a:gd name="T10" fmla="*/ 73 w 148"/>
                  <a:gd name="T11" fmla="*/ 25 h 703"/>
                  <a:gd name="T12" fmla="*/ 66 w 148"/>
                  <a:gd name="T13" fmla="*/ 37 h 703"/>
                  <a:gd name="T14" fmla="*/ 61 w 148"/>
                  <a:gd name="T15" fmla="*/ 37 h 703"/>
                  <a:gd name="T16" fmla="*/ 68 w 148"/>
                  <a:gd name="T17" fmla="*/ 51 h 703"/>
                  <a:gd name="T18" fmla="*/ 74 w 148"/>
                  <a:gd name="T19" fmla="*/ 75 h 703"/>
                  <a:gd name="T20" fmla="*/ 74 w 148"/>
                  <a:gd name="T21" fmla="*/ 95 h 703"/>
                  <a:gd name="T22" fmla="*/ 73 w 148"/>
                  <a:gd name="T23" fmla="*/ 121 h 703"/>
                  <a:gd name="T24" fmla="*/ 68 w 148"/>
                  <a:gd name="T25" fmla="*/ 146 h 703"/>
                  <a:gd name="T26" fmla="*/ 59 w 148"/>
                  <a:gd name="T27" fmla="*/ 147 h 703"/>
                  <a:gd name="T28" fmla="*/ 59 w 148"/>
                  <a:gd name="T29" fmla="*/ 154 h 703"/>
                  <a:gd name="T30" fmla="*/ 54 w 148"/>
                  <a:gd name="T31" fmla="*/ 158 h 703"/>
                  <a:gd name="T32" fmla="*/ 54 w 148"/>
                  <a:gd name="T33" fmla="*/ 183 h 703"/>
                  <a:gd name="T34" fmla="*/ 49 w 148"/>
                  <a:gd name="T35" fmla="*/ 188 h 703"/>
                  <a:gd name="T36" fmla="*/ 49 w 148"/>
                  <a:gd name="T37" fmla="*/ 236 h 703"/>
                  <a:gd name="T38" fmla="*/ 49 w 148"/>
                  <a:gd name="T39" fmla="*/ 266 h 703"/>
                  <a:gd name="T40" fmla="*/ 56 w 148"/>
                  <a:gd name="T41" fmla="*/ 299 h 703"/>
                  <a:gd name="T42" fmla="*/ 59 w 148"/>
                  <a:gd name="T43" fmla="*/ 342 h 703"/>
                  <a:gd name="T44" fmla="*/ 52 w 148"/>
                  <a:gd name="T45" fmla="*/ 345 h 703"/>
                  <a:gd name="T46" fmla="*/ 52 w 148"/>
                  <a:gd name="T47" fmla="*/ 350 h 703"/>
                  <a:gd name="T48" fmla="*/ 39 w 148"/>
                  <a:gd name="T49" fmla="*/ 350 h 703"/>
                  <a:gd name="T50" fmla="*/ 37 w 148"/>
                  <a:gd name="T51" fmla="*/ 349 h 703"/>
                  <a:gd name="T52" fmla="*/ 33 w 148"/>
                  <a:gd name="T53" fmla="*/ 349 h 703"/>
                  <a:gd name="T54" fmla="*/ 32 w 148"/>
                  <a:gd name="T55" fmla="*/ 351 h 703"/>
                  <a:gd name="T56" fmla="*/ 23 w 148"/>
                  <a:gd name="T57" fmla="*/ 350 h 703"/>
                  <a:gd name="T58" fmla="*/ 3 w 148"/>
                  <a:gd name="T59" fmla="*/ 349 h 703"/>
                  <a:gd name="T60" fmla="*/ 3 w 148"/>
                  <a:gd name="T61" fmla="*/ 345 h 703"/>
                  <a:gd name="T62" fmla="*/ 21 w 148"/>
                  <a:gd name="T63" fmla="*/ 339 h 703"/>
                  <a:gd name="T64" fmla="*/ 21 w 148"/>
                  <a:gd name="T65" fmla="*/ 333 h 703"/>
                  <a:gd name="T66" fmla="*/ 5 w 148"/>
                  <a:gd name="T67" fmla="*/ 329 h 703"/>
                  <a:gd name="T68" fmla="*/ 5 w 148"/>
                  <a:gd name="T69" fmla="*/ 325 h 703"/>
                  <a:gd name="T70" fmla="*/ 17 w 148"/>
                  <a:gd name="T71" fmla="*/ 319 h 703"/>
                  <a:gd name="T72" fmla="*/ 17 w 148"/>
                  <a:gd name="T73" fmla="*/ 270 h 703"/>
                  <a:gd name="T74" fmla="*/ 12 w 148"/>
                  <a:gd name="T75" fmla="*/ 226 h 703"/>
                  <a:gd name="T76" fmla="*/ 14 w 148"/>
                  <a:gd name="T77" fmla="*/ 182 h 703"/>
                  <a:gd name="T78" fmla="*/ 14 w 148"/>
                  <a:gd name="T79" fmla="*/ 158 h 703"/>
                  <a:gd name="T80" fmla="*/ 12 w 148"/>
                  <a:gd name="T81" fmla="*/ 150 h 703"/>
                  <a:gd name="T82" fmla="*/ 12 w 148"/>
                  <a:gd name="T83" fmla="*/ 116 h 703"/>
                  <a:gd name="T84" fmla="*/ 0 w 148"/>
                  <a:gd name="T85" fmla="*/ 108 h 703"/>
                  <a:gd name="T86" fmla="*/ 0 w 148"/>
                  <a:gd name="T87" fmla="*/ 104 h 703"/>
                  <a:gd name="T88" fmla="*/ 28 w 148"/>
                  <a:gd name="T89" fmla="*/ 56 h 703"/>
                  <a:gd name="T90" fmla="*/ 41 w 148"/>
                  <a:gd name="T91" fmla="*/ 50 h 703"/>
                  <a:gd name="T92" fmla="*/ 39 w 148"/>
                  <a:gd name="T93" fmla="*/ 47 h 703"/>
                  <a:gd name="T94" fmla="*/ 30 w 148"/>
                  <a:gd name="T95" fmla="*/ 45 h 703"/>
                  <a:gd name="T96" fmla="*/ 30 w 148"/>
                  <a:gd name="T97" fmla="*/ 42 h 703"/>
                  <a:gd name="T98" fmla="*/ 28 w 148"/>
                  <a:gd name="T99" fmla="*/ 40 h 703"/>
                  <a:gd name="T100" fmla="*/ 28 w 148"/>
                  <a:gd name="T101" fmla="*/ 37 h 703"/>
                  <a:gd name="T102" fmla="*/ 25 w 148"/>
                  <a:gd name="T103" fmla="*/ 36 h 703"/>
                  <a:gd name="T104" fmla="*/ 28 w 148"/>
                  <a:gd name="T105" fmla="*/ 34 h 703"/>
                  <a:gd name="T106" fmla="*/ 26 w 148"/>
                  <a:gd name="T107" fmla="*/ 33 h 703"/>
                  <a:gd name="T108" fmla="*/ 30 w 148"/>
                  <a:gd name="T109" fmla="*/ 25 h 703"/>
                  <a:gd name="T110" fmla="*/ 28 w 148"/>
                  <a:gd name="T111" fmla="*/ 20 h 703"/>
                  <a:gd name="T112" fmla="*/ 30 w 148"/>
                  <a:gd name="T113" fmla="*/ 16 h 703"/>
                  <a:gd name="T114" fmla="*/ 26 w 148"/>
                  <a:gd name="T115" fmla="*/ 12 h 703"/>
                  <a:gd name="T116" fmla="*/ 25 w 148"/>
                  <a:gd name="T117" fmla="*/ 4 h 7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703"/>
                  <a:gd name="T179" fmla="*/ 148 w 148"/>
                  <a:gd name="T180" fmla="*/ 703 h 7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703">
                    <a:moveTo>
                      <a:pt x="51" y="9"/>
                    </a:moveTo>
                    <a:lnTo>
                      <a:pt x="86" y="0"/>
                    </a:lnTo>
                    <a:lnTo>
                      <a:pt x="112" y="0"/>
                    </a:lnTo>
                    <a:lnTo>
                      <a:pt x="136" y="5"/>
                    </a:lnTo>
                    <a:lnTo>
                      <a:pt x="145" y="29"/>
                    </a:lnTo>
                    <a:lnTo>
                      <a:pt x="145" y="51"/>
                    </a:lnTo>
                    <a:lnTo>
                      <a:pt x="131" y="75"/>
                    </a:lnTo>
                    <a:lnTo>
                      <a:pt x="122" y="75"/>
                    </a:lnTo>
                    <a:lnTo>
                      <a:pt x="136" y="103"/>
                    </a:lnTo>
                    <a:lnTo>
                      <a:pt x="148" y="150"/>
                    </a:lnTo>
                    <a:lnTo>
                      <a:pt x="148" y="190"/>
                    </a:lnTo>
                    <a:lnTo>
                      <a:pt x="145" y="242"/>
                    </a:lnTo>
                    <a:lnTo>
                      <a:pt x="136" y="292"/>
                    </a:lnTo>
                    <a:lnTo>
                      <a:pt x="118" y="294"/>
                    </a:lnTo>
                    <a:lnTo>
                      <a:pt x="118" y="309"/>
                    </a:lnTo>
                    <a:lnTo>
                      <a:pt x="109" y="316"/>
                    </a:lnTo>
                    <a:lnTo>
                      <a:pt x="109" y="367"/>
                    </a:lnTo>
                    <a:lnTo>
                      <a:pt x="99" y="377"/>
                    </a:lnTo>
                    <a:lnTo>
                      <a:pt x="99" y="472"/>
                    </a:lnTo>
                    <a:lnTo>
                      <a:pt x="99" y="532"/>
                    </a:lnTo>
                    <a:lnTo>
                      <a:pt x="113" y="598"/>
                    </a:lnTo>
                    <a:lnTo>
                      <a:pt x="118" y="685"/>
                    </a:lnTo>
                    <a:lnTo>
                      <a:pt x="104" y="691"/>
                    </a:lnTo>
                    <a:lnTo>
                      <a:pt x="104" y="701"/>
                    </a:lnTo>
                    <a:lnTo>
                      <a:pt x="79" y="701"/>
                    </a:lnTo>
                    <a:lnTo>
                      <a:pt x="75" y="698"/>
                    </a:lnTo>
                    <a:lnTo>
                      <a:pt x="65" y="698"/>
                    </a:lnTo>
                    <a:lnTo>
                      <a:pt x="64" y="703"/>
                    </a:lnTo>
                    <a:lnTo>
                      <a:pt x="46" y="701"/>
                    </a:lnTo>
                    <a:lnTo>
                      <a:pt x="7" y="698"/>
                    </a:lnTo>
                    <a:lnTo>
                      <a:pt x="7" y="691"/>
                    </a:lnTo>
                    <a:lnTo>
                      <a:pt x="42" y="678"/>
                    </a:lnTo>
                    <a:lnTo>
                      <a:pt x="42" y="666"/>
                    </a:lnTo>
                    <a:lnTo>
                      <a:pt x="11" y="659"/>
                    </a:lnTo>
                    <a:lnTo>
                      <a:pt x="11" y="650"/>
                    </a:lnTo>
                    <a:lnTo>
                      <a:pt x="33" y="638"/>
                    </a:lnTo>
                    <a:lnTo>
                      <a:pt x="33" y="541"/>
                    </a:lnTo>
                    <a:lnTo>
                      <a:pt x="25" y="453"/>
                    </a:lnTo>
                    <a:lnTo>
                      <a:pt x="28" y="365"/>
                    </a:lnTo>
                    <a:lnTo>
                      <a:pt x="29" y="316"/>
                    </a:lnTo>
                    <a:lnTo>
                      <a:pt x="25" y="300"/>
                    </a:lnTo>
                    <a:lnTo>
                      <a:pt x="25" y="232"/>
                    </a:lnTo>
                    <a:lnTo>
                      <a:pt x="0" y="216"/>
                    </a:lnTo>
                    <a:lnTo>
                      <a:pt x="0" y="208"/>
                    </a:lnTo>
                    <a:lnTo>
                      <a:pt x="56" y="113"/>
                    </a:lnTo>
                    <a:lnTo>
                      <a:pt x="83" y="101"/>
                    </a:lnTo>
                    <a:lnTo>
                      <a:pt x="79" y="94"/>
                    </a:lnTo>
                    <a:lnTo>
                      <a:pt x="60" y="90"/>
                    </a:lnTo>
                    <a:lnTo>
                      <a:pt x="60" y="85"/>
                    </a:lnTo>
                    <a:lnTo>
                      <a:pt x="56" y="81"/>
                    </a:lnTo>
                    <a:lnTo>
                      <a:pt x="56" y="75"/>
                    </a:lnTo>
                    <a:lnTo>
                      <a:pt x="51" y="73"/>
                    </a:lnTo>
                    <a:lnTo>
                      <a:pt x="56" y="69"/>
                    </a:lnTo>
                    <a:lnTo>
                      <a:pt x="52" y="66"/>
                    </a:lnTo>
                    <a:lnTo>
                      <a:pt x="60" y="51"/>
                    </a:lnTo>
                    <a:lnTo>
                      <a:pt x="56" y="41"/>
                    </a:lnTo>
                    <a:lnTo>
                      <a:pt x="60" y="32"/>
                    </a:lnTo>
                    <a:lnTo>
                      <a:pt x="52" y="25"/>
                    </a:lnTo>
                    <a:lnTo>
                      <a:pt x="51" y="9"/>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64" name="Freeform 72"/>
              <p:cNvSpPr>
                <a:spLocks/>
              </p:cNvSpPr>
              <p:nvPr/>
            </p:nvSpPr>
            <p:spPr bwMode="auto">
              <a:xfrm>
                <a:off x="4307" y="1455"/>
                <a:ext cx="99" cy="314"/>
              </a:xfrm>
              <a:custGeom>
                <a:avLst/>
                <a:gdLst>
                  <a:gd name="T0" fmla="*/ 61 w 197"/>
                  <a:gd name="T1" fmla="*/ 4 h 629"/>
                  <a:gd name="T2" fmla="*/ 65 w 197"/>
                  <a:gd name="T3" fmla="*/ 21 h 629"/>
                  <a:gd name="T4" fmla="*/ 62 w 197"/>
                  <a:gd name="T5" fmla="*/ 23 h 629"/>
                  <a:gd name="T6" fmla="*/ 59 w 197"/>
                  <a:gd name="T7" fmla="*/ 29 h 629"/>
                  <a:gd name="T8" fmla="*/ 54 w 197"/>
                  <a:gd name="T9" fmla="*/ 40 h 629"/>
                  <a:gd name="T10" fmla="*/ 59 w 197"/>
                  <a:gd name="T11" fmla="*/ 42 h 629"/>
                  <a:gd name="T12" fmla="*/ 82 w 197"/>
                  <a:gd name="T13" fmla="*/ 58 h 629"/>
                  <a:gd name="T14" fmla="*/ 96 w 197"/>
                  <a:gd name="T15" fmla="*/ 154 h 629"/>
                  <a:gd name="T16" fmla="*/ 99 w 197"/>
                  <a:gd name="T17" fmla="*/ 170 h 629"/>
                  <a:gd name="T18" fmla="*/ 93 w 197"/>
                  <a:gd name="T19" fmla="*/ 179 h 629"/>
                  <a:gd name="T20" fmla="*/ 88 w 197"/>
                  <a:gd name="T21" fmla="*/ 182 h 629"/>
                  <a:gd name="T22" fmla="*/ 88 w 197"/>
                  <a:gd name="T23" fmla="*/ 167 h 629"/>
                  <a:gd name="T24" fmla="*/ 88 w 197"/>
                  <a:gd name="T25" fmla="*/ 174 h 629"/>
                  <a:gd name="T26" fmla="*/ 83 w 197"/>
                  <a:gd name="T27" fmla="*/ 169 h 629"/>
                  <a:gd name="T28" fmla="*/ 80 w 197"/>
                  <a:gd name="T29" fmla="*/ 157 h 629"/>
                  <a:gd name="T30" fmla="*/ 66 w 197"/>
                  <a:gd name="T31" fmla="*/ 239 h 629"/>
                  <a:gd name="T32" fmla="*/ 61 w 197"/>
                  <a:gd name="T33" fmla="*/ 290 h 629"/>
                  <a:gd name="T34" fmla="*/ 64 w 197"/>
                  <a:gd name="T35" fmla="*/ 312 h 629"/>
                  <a:gd name="T36" fmla="*/ 48 w 197"/>
                  <a:gd name="T37" fmla="*/ 309 h 629"/>
                  <a:gd name="T38" fmla="*/ 52 w 197"/>
                  <a:gd name="T39" fmla="*/ 280 h 629"/>
                  <a:gd name="T40" fmla="*/ 46 w 197"/>
                  <a:gd name="T41" fmla="*/ 242 h 629"/>
                  <a:gd name="T42" fmla="*/ 45 w 197"/>
                  <a:gd name="T43" fmla="*/ 279 h 629"/>
                  <a:gd name="T44" fmla="*/ 42 w 197"/>
                  <a:gd name="T45" fmla="*/ 306 h 629"/>
                  <a:gd name="T46" fmla="*/ 28 w 197"/>
                  <a:gd name="T47" fmla="*/ 307 h 629"/>
                  <a:gd name="T48" fmla="*/ 24 w 197"/>
                  <a:gd name="T49" fmla="*/ 239 h 629"/>
                  <a:gd name="T50" fmla="*/ 17 w 197"/>
                  <a:gd name="T51" fmla="*/ 233 h 629"/>
                  <a:gd name="T52" fmla="*/ 3 w 197"/>
                  <a:gd name="T53" fmla="*/ 239 h 629"/>
                  <a:gd name="T54" fmla="*/ 11 w 197"/>
                  <a:gd name="T55" fmla="*/ 160 h 629"/>
                  <a:gd name="T56" fmla="*/ 9 w 197"/>
                  <a:gd name="T57" fmla="*/ 144 h 629"/>
                  <a:gd name="T58" fmla="*/ 11 w 197"/>
                  <a:gd name="T59" fmla="*/ 105 h 629"/>
                  <a:gd name="T60" fmla="*/ 33 w 197"/>
                  <a:gd name="T61" fmla="*/ 52 h 629"/>
                  <a:gd name="T62" fmla="*/ 33 w 197"/>
                  <a:gd name="T63" fmla="*/ 33 h 629"/>
                  <a:gd name="T64" fmla="*/ 28 w 197"/>
                  <a:gd name="T65" fmla="*/ 30 h 629"/>
                  <a:gd name="T66" fmla="*/ 24 w 197"/>
                  <a:gd name="T67" fmla="*/ 25 h 629"/>
                  <a:gd name="T68" fmla="*/ 27 w 197"/>
                  <a:gd name="T69" fmla="*/ 4 h 629"/>
                  <a:gd name="T70" fmla="*/ 39 w 197"/>
                  <a:gd name="T71" fmla="*/ 0 h 629"/>
                  <a:gd name="T72" fmla="*/ 49 w 197"/>
                  <a:gd name="T73" fmla="*/ 2 h 6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97"/>
                  <a:gd name="T112" fmla="*/ 0 h 629"/>
                  <a:gd name="T113" fmla="*/ 197 w 197"/>
                  <a:gd name="T114" fmla="*/ 629 h 6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97" h="629">
                    <a:moveTo>
                      <a:pt x="98" y="4"/>
                    </a:moveTo>
                    <a:lnTo>
                      <a:pt x="121" y="8"/>
                    </a:lnTo>
                    <a:lnTo>
                      <a:pt x="130" y="32"/>
                    </a:lnTo>
                    <a:lnTo>
                      <a:pt x="130" y="42"/>
                    </a:lnTo>
                    <a:lnTo>
                      <a:pt x="120" y="42"/>
                    </a:lnTo>
                    <a:lnTo>
                      <a:pt x="124" y="46"/>
                    </a:lnTo>
                    <a:lnTo>
                      <a:pt x="121" y="48"/>
                    </a:lnTo>
                    <a:lnTo>
                      <a:pt x="118" y="59"/>
                    </a:lnTo>
                    <a:lnTo>
                      <a:pt x="115" y="61"/>
                    </a:lnTo>
                    <a:lnTo>
                      <a:pt x="108" y="80"/>
                    </a:lnTo>
                    <a:lnTo>
                      <a:pt x="108" y="84"/>
                    </a:lnTo>
                    <a:lnTo>
                      <a:pt x="118" y="84"/>
                    </a:lnTo>
                    <a:lnTo>
                      <a:pt x="134" y="108"/>
                    </a:lnTo>
                    <a:lnTo>
                      <a:pt x="163" y="117"/>
                    </a:lnTo>
                    <a:lnTo>
                      <a:pt x="176" y="136"/>
                    </a:lnTo>
                    <a:lnTo>
                      <a:pt x="191" y="308"/>
                    </a:lnTo>
                    <a:lnTo>
                      <a:pt x="185" y="311"/>
                    </a:lnTo>
                    <a:lnTo>
                      <a:pt x="197" y="340"/>
                    </a:lnTo>
                    <a:lnTo>
                      <a:pt x="191" y="359"/>
                    </a:lnTo>
                    <a:lnTo>
                      <a:pt x="185" y="359"/>
                    </a:lnTo>
                    <a:lnTo>
                      <a:pt x="182" y="364"/>
                    </a:lnTo>
                    <a:lnTo>
                      <a:pt x="176" y="364"/>
                    </a:lnTo>
                    <a:lnTo>
                      <a:pt x="178" y="345"/>
                    </a:lnTo>
                    <a:lnTo>
                      <a:pt x="176" y="334"/>
                    </a:lnTo>
                    <a:lnTo>
                      <a:pt x="173" y="342"/>
                    </a:lnTo>
                    <a:lnTo>
                      <a:pt x="176" y="349"/>
                    </a:lnTo>
                    <a:lnTo>
                      <a:pt x="172" y="353"/>
                    </a:lnTo>
                    <a:lnTo>
                      <a:pt x="166" y="339"/>
                    </a:lnTo>
                    <a:lnTo>
                      <a:pt x="169" y="313"/>
                    </a:lnTo>
                    <a:lnTo>
                      <a:pt x="159" y="314"/>
                    </a:lnTo>
                    <a:lnTo>
                      <a:pt x="166" y="471"/>
                    </a:lnTo>
                    <a:lnTo>
                      <a:pt x="132" y="479"/>
                    </a:lnTo>
                    <a:lnTo>
                      <a:pt x="118" y="570"/>
                    </a:lnTo>
                    <a:lnTo>
                      <a:pt x="121" y="580"/>
                    </a:lnTo>
                    <a:lnTo>
                      <a:pt x="127" y="619"/>
                    </a:lnTo>
                    <a:lnTo>
                      <a:pt x="127" y="625"/>
                    </a:lnTo>
                    <a:lnTo>
                      <a:pt x="104" y="629"/>
                    </a:lnTo>
                    <a:lnTo>
                      <a:pt x="95" y="619"/>
                    </a:lnTo>
                    <a:lnTo>
                      <a:pt x="101" y="586"/>
                    </a:lnTo>
                    <a:lnTo>
                      <a:pt x="104" y="561"/>
                    </a:lnTo>
                    <a:lnTo>
                      <a:pt x="95" y="484"/>
                    </a:lnTo>
                    <a:lnTo>
                      <a:pt x="92" y="484"/>
                    </a:lnTo>
                    <a:lnTo>
                      <a:pt x="83" y="512"/>
                    </a:lnTo>
                    <a:lnTo>
                      <a:pt x="89" y="559"/>
                    </a:lnTo>
                    <a:lnTo>
                      <a:pt x="95" y="564"/>
                    </a:lnTo>
                    <a:lnTo>
                      <a:pt x="83" y="612"/>
                    </a:lnTo>
                    <a:lnTo>
                      <a:pt x="60" y="619"/>
                    </a:lnTo>
                    <a:lnTo>
                      <a:pt x="56" y="615"/>
                    </a:lnTo>
                    <a:lnTo>
                      <a:pt x="73" y="565"/>
                    </a:lnTo>
                    <a:lnTo>
                      <a:pt x="47" y="479"/>
                    </a:lnTo>
                    <a:lnTo>
                      <a:pt x="34" y="472"/>
                    </a:lnTo>
                    <a:lnTo>
                      <a:pt x="34" y="466"/>
                    </a:lnTo>
                    <a:lnTo>
                      <a:pt x="11" y="468"/>
                    </a:lnTo>
                    <a:lnTo>
                      <a:pt x="5" y="479"/>
                    </a:lnTo>
                    <a:lnTo>
                      <a:pt x="0" y="472"/>
                    </a:lnTo>
                    <a:lnTo>
                      <a:pt x="22" y="320"/>
                    </a:lnTo>
                    <a:lnTo>
                      <a:pt x="18" y="321"/>
                    </a:lnTo>
                    <a:lnTo>
                      <a:pt x="18" y="289"/>
                    </a:lnTo>
                    <a:lnTo>
                      <a:pt x="15" y="285"/>
                    </a:lnTo>
                    <a:lnTo>
                      <a:pt x="22" y="210"/>
                    </a:lnTo>
                    <a:lnTo>
                      <a:pt x="28" y="122"/>
                    </a:lnTo>
                    <a:lnTo>
                      <a:pt x="66" y="104"/>
                    </a:lnTo>
                    <a:lnTo>
                      <a:pt x="76" y="84"/>
                    </a:lnTo>
                    <a:lnTo>
                      <a:pt x="66" y="67"/>
                    </a:lnTo>
                    <a:lnTo>
                      <a:pt x="60" y="70"/>
                    </a:lnTo>
                    <a:lnTo>
                      <a:pt x="56" y="61"/>
                    </a:lnTo>
                    <a:lnTo>
                      <a:pt x="56" y="52"/>
                    </a:lnTo>
                    <a:lnTo>
                      <a:pt x="47" y="51"/>
                    </a:lnTo>
                    <a:lnTo>
                      <a:pt x="44" y="25"/>
                    </a:lnTo>
                    <a:lnTo>
                      <a:pt x="53" y="8"/>
                    </a:lnTo>
                    <a:lnTo>
                      <a:pt x="64" y="1"/>
                    </a:lnTo>
                    <a:lnTo>
                      <a:pt x="78" y="1"/>
                    </a:lnTo>
                    <a:lnTo>
                      <a:pt x="88" y="0"/>
                    </a:lnTo>
                    <a:lnTo>
                      <a:pt x="98" y="4"/>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65" name="Freeform 73"/>
              <p:cNvSpPr>
                <a:spLocks/>
              </p:cNvSpPr>
              <p:nvPr/>
            </p:nvSpPr>
            <p:spPr bwMode="auto">
              <a:xfrm>
                <a:off x="3805" y="1482"/>
                <a:ext cx="65" cy="222"/>
              </a:xfrm>
              <a:custGeom>
                <a:avLst/>
                <a:gdLst>
                  <a:gd name="T0" fmla="*/ 25 w 131"/>
                  <a:gd name="T1" fmla="*/ 3 h 446"/>
                  <a:gd name="T2" fmla="*/ 22 w 131"/>
                  <a:gd name="T3" fmla="*/ 15 h 446"/>
                  <a:gd name="T4" fmla="*/ 25 w 131"/>
                  <a:gd name="T5" fmla="*/ 17 h 446"/>
                  <a:gd name="T6" fmla="*/ 27 w 131"/>
                  <a:gd name="T7" fmla="*/ 21 h 446"/>
                  <a:gd name="T8" fmla="*/ 30 w 131"/>
                  <a:gd name="T9" fmla="*/ 29 h 446"/>
                  <a:gd name="T10" fmla="*/ 27 w 131"/>
                  <a:gd name="T11" fmla="*/ 30 h 446"/>
                  <a:gd name="T12" fmla="*/ 11 w 131"/>
                  <a:gd name="T13" fmla="*/ 41 h 446"/>
                  <a:gd name="T14" fmla="*/ 2 w 131"/>
                  <a:gd name="T15" fmla="*/ 109 h 446"/>
                  <a:gd name="T16" fmla="*/ 0 w 131"/>
                  <a:gd name="T17" fmla="*/ 120 h 446"/>
                  <a:gd name="T18" fmla="*/ 4 w 131"/>
                  <a:gd name="T19" fmla="*/ 127 h 446"/>
                  <a:gd name="T20" fmla="*/ 7 w 131"/>
                  <a:gd name="T21" fmla="*/ 129 h 446"/>
                  <a:gd name="T22" fmla="*/ 7 w 131"/>
                  <a:gd name="T23" fmla="*/ 118 h 446"/>
                  <a:gd name="T24" fmla="*/ 7 w 131"/>
                  <a:gd name="T25" fmla="*/ 123 h 446"/>
                  <a:gd name="T26" fmla="*/ 10 w 131"/>
                  <a:gd name="T27" fmla="*/ 120 h 446"/>
                  <a:gd name="T28" fmla="*/ 12 w 131"/>
                  <a:gd name="T29" fmla="*/ 111 h 446"/>
                  <a:gd name="T30" fmla="*/ 22 w 131"/>
                  <a:gd name="T31" fmla="*/ 169 h 446"/>
                  <a:gd name="T32" fmla="*/ 25 w 131"/>
                  <a:gd name="T33" fmla="*/ 205 h 446"/>
                  <a:gd name="T34" fmla="*/ 23 w 131"/>
                  <a:gd name="T35" fmla="*/ 221 h 446"/>
                  <a:gd name="T36" fmla="*/ 34 w 131"/>
                  <a:gd name="T37" fmla="*/ 219 h 446"/>
                  <a:gd name="T38" fmla="*/ 31 w 131"/>
                  <a:gd name="T39" fmla="*/ 199 h 446"/>
                  <a:gd name="T40" fmla="*/ 35 w 131"/>
                  <a:gd name="T41" fmla="*/ 171 h 446"/>
                  <a:gd name="T42" fmla="*/ 36 w 131"/>
                  <a:gd name="T43" fmla="*/ 197 h 446"/>
                  <a:gd name="T44" fmla="*/ 38 w 131"/>
                  <a:gd name="T45" fmla="*/ 217 h 446"/>
                  <a:gd name="T46" fmla="*/ 47 w 131"/>
                  <a:gd name="T47" fmla="*/ 217 h 446"/>
                  <a:gd name="T48" fmla="*/ 50 w 131"/>
                  <a:gd name="T49" fmla="*/ 169 h 446"/>
                  <a:gd name="T50" fmla="*/ 54 w 131"/>
                  <a:gd name="T51" fmla="*/ 165 h 446"/>
                  <a:gd name="T52" fmla="*/ 64 w 131"/>
                  <a:gd name="T53" fmla="*/ 169 h 446"/>
                  <a:gd name="T54" fmla="*/ 58 w 131"/>
                  <a:gd name="T55" fmla="*/ 113 h 446"/>
                  <a:gd name="T56" fmla="*/ 60 w 131"/>
                  <a:gd name="T57" fmla="*/ 102 h 446"/>
                  <a:gd name="T58" fmla="*/ 58 w 131"/>
                  <a:gd name="T59" fmla="*/ 74 h 446"/>
                  <a:gd name="T60" fmla="*/ 44 w 131"/>
                  <a:gd name="T61" fmla="*/ 37 h 446"/>
                  <a:gd name="T62" fmla="*/ 44 w 131"/>
                  <a:gd name="T63" fmla="*/ 24 h 446"/>
                  <a:gd name="T64" fmla="*/ 47 w 131"/>
                  <a:gd name="T65" fmla="*/ 22 h 446"/>
                  <a:gd name="T66" fmla="*/ 50 w 131"/>
                  <a:gd name="T67" fmla="*/ 18 h 446"/>
                  <a:gd name="T68" fmla="*/ 48 w 131"/>
                  <a:gd name="T69" fmla="*/ 3 h 446"/>
                  <a:gd name="T70" fmla="*/ 40 w 131"/>
                  <a:gd name="T71" fmla="*/ 1 h 446"/>
                  <a:gd name="T72" fmla="*/ 33 w 131"/>
                  <a:gd name="T73" fmla="*/ 1 h 44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446"/>
                  <a:gd name="T113" fmla="*/ 131 w 131"/>
                  <a:gd name="T114" fmla="*/ 446 h 44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446">
                    <a:moveTo>
                      <a:pt x="66" y="3"/>
                    </a:moveTo>
                    <a:lnTo>
                      <a:pt x="51" y="6"/>
                    </a:lnTo>
                    <a:lnTo>
                      <a:pt x="45" y="22"/>
                    </a:lnTo>
                    <a:lnTo>
                      <a:pt x="45" y="30"/>
                    </a:lnTo>
                    <a:lnTo>
                      <a:pt x="51" y="30"/>
                    </a:lnTo>
                    <a:lnTo>
                      <a:pt x="50" y="34"/>
                    </a:lnTo>
                    <a:lnTo>
                      <a:pt x="51" y="35"/>
                    </a:lnTo>
                    <a:lnTo>
                      <a:pt x="54" y="42"/>
                    </a:lnTo>
                    <a:lnTo>
                      <a:pt x="55" y="44"/>
                    </a:lnTo>
                    <a:lnTo>
                      <a:pt x="60" y="58"/>
                    </a:lnTo>
                    <a:lnTo>
                      <a:pt x="60" y="60"/>
                    </a:lnTo>
                    <a:lnTo>
                      <a:pt x="54" y="60"/>
                    </a:lnTo>
                    <a:lnTo>
                      <a:pt x="44" y="77"/>
                    </a:lnTo>
                    <a:lnTo>
                      <a:pt x="23" y="83"/>
                    </a:lnTo>
                    <a:lnTo>
                      <a:pt x="14" y="97"/>
                    </a:lnTo>
                    <a:lnTo>
                      <a:pt x="4" y="219"/>
                    </a:lnTo>
                    <a:lnTo>
                      <a:pt x="8" y="221"/>
                    </a:lnTo>
                    <a:lnTo>
                      <a:pt x="0" y="242"/>
                    </a:lnTo>
                    <a:lnTo>
                      <a:pt x="4" y="256"/>
                    </a:lnTo>
                    <a:lnTo>
                      <a:pt x="8" y="256"/>
                    </a:lnTo>
                    <a:lnTo>
                      <a:pt x="10" y="259"/>
                    </a:lnTo>
                    <a:lnTo>
                      <a:pt x="14" y="259"/>
                    </a:lnTo>
                    <a:lnTo>
                      <a:pt x="12" y="245"/>
                    </a:lnTo>
                    <a:lnTo>
                      <a:pt x="14" y="237"/>
                    </a:lnTo>
                    <a:lnTo>
                      <a:pt x="15" y="244"/>
                    </a:lnTo>
                    <a:lnTo>
                      <a:pt x="14" y="247"/>
                    </a:lnTo>
                    <a:lnTo>
                      <a:pt x="17" y="251"/>
                    </a:lnTo>
                    <a:lnTo>
                      <a:pt x="21" y="241"/>
                    </a:lnTo>
                    <a:lnTo>
                      <a:pt x="18" y="223"/>
                    </a:lnTo>
                    <a:lnTo>
                      <a:pt x="24" y="223"/>
                    </a:lnTo>
                    <a:lnTo>
                      <a:pt x="21" y="334"/>
                    </a:lnTo>
                    <a:lnTo>
                      <a:pt x="44" y="340"/>
                    </a:lnTo>
                    <a:lnTo>
                      <a:pt x="54" y="405"/>
                    </a:lnTo>
                    <a:lnTo>
                      <a:pt x="51" y="412"/>
                    </a:lnTo>
                    <a:lnTo>
                      <a:pt x="47" y="438"/>
                    </a:lnTo>
                    <a:lnTo>
                      <a:pt x="47" y="443"/>
                    </a:lnTo>
                    <a:lnTo>
                      <a:pt x="63" y="446"/>
                    </a:lnTo>
                    <a:lnTo>
                      <a:pt x="68" y="440"/>
                    </a:lnTo>
                    <a:lnTo>
                      <a:pt x="65" y="415"/>
                    </a:lnTo>
                    <a:lnTo>
                      <a:pt x="63" y="399"/>
                    </a:lnTo>
                    <a:lnTo>
                      <a:pt x="69" y="343"/>
                    </a:lnTo>
                    <a:lnTo>
                      <a:pt x="70" y="344"/>
                    </a:lnTo>
                    <a:lnTo>
                      <a:pt x="77" y="365"/>
                    </a:lnTo>
                    <a:lnTo>
                      <a:pt x="73" y="396"/>
                    </a:lnTo>
                    <a:lnTo>
                      <a:pt x="68" y="400"/>
                    </a:lnTo>
                    <a:lnTo>
                      <a:pt x="77" y="435"/>
                    </a:lnTo>
                    <a:lnTo>
                      <a:pt x="92" y="438"/>
                    </a:lnTo>
                    <a:lnTo>
                      <a:pt x="95" y="436"/>
                    </a:lnTo>
                    <a:lnTo>
                      <a:pt x="83" y="400"/>
                    </a:lnTo>
                    <a:lnTo>
                      <a:pt x="101" y="340"/>
                    </a:lnTo>
                    <a:lnTo>
                      <a:pt x="109" y="337"/>
                    </a:lnTo>
                    <a:lnTo>
                      <a:pt x="109" y="331"/>
                    </a:lnTo>
                    <a:lnTo>
                      <a:pt x="124" y="333"/>
                    </a:lnTo>
                    <a:lnTo>
                      <a:pt x="129" y="340"/>
                    </a:lnTo>
                    <a:lnTo>
                      <a:pt x="131" y="337"/>
                    </a:lnTo>
                    <a:lnTo>
                      <a:pt x="117" y="227"/>
                    </a:lnTo>
                    <a:lnTo>
                      <a:pt x="120" y="228"/>
                    </a:lnTo>
                    <a:lnTo>
                      <a:pt x="120" y="205"/>
                    </a:lnTo>
                    <a:lnTo>
                      <a:pt x="121" y="203"/>
                    </a:lnTo>
                    <a:lnTo>
                      <a:pt x="117" y="149"/>
                    </a:lnTo>
                    <a:lnTo>
                      <a:pt x="114" y="87"/>
                    </a:lnTo>
                    <a:lnTo>
                      <a:pt x="88" y="74"/>
                    </a:lnTo>
                    <a:lnTo>
                      <a:pt x="80" y="60"/>
                    </a:lnTo>
                    <a:lnTo>
                      <a:pt x="88" y="49"/>
                    </a:lnTo>
                    <a:lnTo>
                      <a:pt x="92" y="50"/>
                    </a:lnTo>
                    <a:lnTo>
                      <a:pt x="95" y="44"/>
                    </a:lnTo>
                    <a:lnTo>
                      <a:pt x="95" y="37"/>
                    </a:lnTo>
                    <a:lnTo>
                      <a:pt x="101" y="36"/>
                    </a:lnTo>
                    <a:lnTo>
                      <a:pt x="102" y="18"/>
                    </a:lnTo>
                    <a:lnTo>
                      <a:pt x="96" y="6"/>
                    </a:lnTo>
                    <a:lnTo>
                      <a:pt x="89" y="2"/>
                    </a:lnTo>
                    <a:lnTo>
                      <a:pt x="80" y="2"/>
                    </a:lnTo>
                    <a:lnTo>
                      <a:pt x="73" y="0"/>
                    </a:lnTo>
                    <a:lnTo>
                      <a:pt x="66" y="3"/>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145" name="Freeform 75"/>
            <p:cNvSpPr>
              <a:spLocks/>
            </p:cNvSpPr>
            <p:nvPr/>
          </p:nvSpPr>
          <p:spPr bwMode="auto">
            <a:xfrm>
              <a:off x="5008" y="1577"/>
              <a:ext cx="200" cy="674"/>
            </a:xfrm>
            <a:custGeom>
              <a:avLst/>
              <a:gdLst>
                <a:gd name="T0" fmla="*/ 78 w 399"/>
                <a:gd name="T1" fmla="*/ 9 h 1348"/>
                <a:gd name="T2" fmla="*/ 68 w 399"/>
                <a:gd name="T3" fmla="*/ 46 h 1348"/>
                <a:gd name="T4" fmla="*/ 74 w 399"/>
                <a:gd name="T5" fmla="*/ 50 h 1348"/>
                <a:gd name="T6" fmla="*/ 81 w 399"/>
                <a:gd name="T7" fmla="*/ 65 h 1348"/>
                <a:gd name="T8" fmla="*/ 91 w 399"/>
                <a:gd name="T9" fmla="*/ 87 h 1348"/>
                <a:gd name="T10" fmla="*/ 81 w 399"/>
                <a:gd name="T11" fmla="*/ 92 h 1348"/>
                <a:gd name="T12" fmla="*/ 35 w 399"/>
                <a:gd name="T13" fmla="*/ 125 h 1348"/>
                <a:gd name="T14" fmla="*/ 7 w 399"/>
                <a:gd name="T15" fmla="*/ 332 h 1348"/>
                <a:gd name="T16" fmla="*/ 0 w 399"/>
                <a:gd name="T17" fmla="*/ 366 h 1348"/>
                <a:gd name="T18" fmla="*/ 13 w 399"/>
                <a:gd name="T19" fmla="*/ 386 h 1348"/>
                <a:gd name="T20" fmla="*/ 22 w 399"/>
                <a:gd name="T21" fmla="*/ 391 h 1348"/>
                <a:gd name="T22" fmla="*/ 22 w 399"/>
                <a:gd name="T23" fmla="*/ 360 h 1348"/>
                <a:gd name="T24" fmla="*/ 22 w 399"/>
                <a:gd name="T25" fmla="*/ 374 h 1348"/>
                <a:gd name="T26" fmla="*/ 32 w 399"/>
                <a:gd name="T27" fmla="*/ 363 h 1348"/>
                <a:gd name="T28" fmla="*/ 39 w 399"/>
                <a:gd name="T29" fmla="*/ 338 h 1348"/>
                <a:gd name="T30" fmla="*/ 65 w 399"/>
                <a:gd name="T31" fmla="*/ 515 h 1348"/>
                <a:gd name="T32" fmla="*/ 78 w 399"/>
                <a:gd name="T33" fmla="*/ 622 h 1348"/>
                <a:gd name="T34" fmla="*/ 71 w 399"/>
                <a:gd name="T35" fmla="*/ 670 h 1348"/>
                <a:gd name="T36" fmla="*/ 103 w 399"/>
                <a:gd name="T37" fmla="*/ 664 h 1348"/>
                <a:gd name="T38" fmla="*/ 94 w 399"/>
                <a:gd name="T39" fmla="*/ 602 h 1348"/>
                <a:gd name="T40" fmla="*/ 106 w 399"/>
                <a:gd name="T41" fmla="*/ 520 h 1348"/>
                <a:gd name="T42" fmla="*/ 109 w 399"/>
                <a:gd name="T43" fmla="*/ 599 h 1348"/>
                <a:gd name="T44" fmla="*/ 116 w 399"/>
                <a:gd name="T45" fmla="*/ 657 h 1348"/>
                <a:gd name="T46" fmla="*/ 143 w 399"/>
                <a:gd name="T47" fmla="*/ 659 h 1348"/>
                <a:gd name="T48" fmla="*/ 152 w 399"/>
                <a:gd name="T49" fmla="*/ 515 h 1348"/>
                <a:gd name="T50" fmla="*/ 164 w 399"/>
                <a:gd name="T51" fmla="*/ 501 h 1348"/>
                <a:gd name="T52" fmla="*/ 194 w 399"/>
                <a:gd name="T53" fmla="*/ 515 h 1348"/>
                <a:gd name="T54" fmla="*/ 178 w 399"/>
                <a:gd name="T55" fmla="*/ 344 h 1348"/>
                <a:gd name="T56" fmla="*/ 181 w 399"/>
                <a:gd name="T57" fmla="*/ 312 h 1348"/>
                <a:gd name="T58" fmla="*/ 178 w 399"/>
                <a:gd name="T59" fmla="*/ 227 h 1348"/>
                <a:gd name="T60" fmla="*/ 133 w 399"/>
                <a:gd name="T61" fmla="*/ 113 h 1348"/>
                <a:gd name="T62" fmla="*/ 132 w 399"/>
                <a:gd name="T63" fmla="*/ 74 h 1348"/>
                <a:gd name="T64" fmla="*/ 143 w 399"/>
                <a:gd name="T65" fmla="*/ 67 h 1348"/>
                <a:gd name="T66" fmla="*/ 152 w 399"/>
                <a:gd name="T67" fmla="*/ 55 h 1348"/>
                <a:gd name="T68" fmla="*/ 146 w 399"/>
                <a:gd name="T69" fmla="*/ 9 h 1348"/>
                <a:gd name="T70" fmla="*/ 121 w 399"/>
                <a:gd name="T71" fmla="*/ 2 h 1348"/>
                <a:gd name="T72" fmla="*/ 101 w 399"/>
                <a:gd name="T73" fmla="*/ 5 h 13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48"/>
                <a:gd name="T113" fmla="*/ 399 w 399"/>
                <a:gd name="T114" fmla="*/ 1348 h 13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48">
                  <a:moveTo>
                    <a:pt x="202" y="9"/>
                  </a:moveTo>
                  <a:lnTo>
                    <a:pt x="155" y="18"/>
                  </a:lnTo>
                  <a:lnTo>
                    <a:pt x="135" y="69"/>
                  </a:lnTo>
                  <a:lnTo>
                    <a:pt x="135" y="92"/>
                  </a:lnTo>
                  <a:lnTo>
                    <a:pt x="156" y="92"/>
                  </a:lnTo>
                  <a:lnTo>
                    <a:pt x="148" y="100"/>
                  </a:lnTo>
                  <a:lnTo>
                    <a:pt x="155" y="106"/>
                  </a:lnTo>
                  <a:lnTo>
                    <a:pt x="161" y="129"/>
                  </a:lnTo>
                  <a:lnTo>
                    <a:pt x="167" y="132"/>
                  </a:lnTo>
                  <a:lnTo>
                    <a:pt x="181" y="175"/>
                  </a:lnTo>
                  <a:lnTo>
                    <a:pt x="181" y="184"/>
                  </a:lnTo>
                  <a:lnTo>
                    <a:pt x="161" y="184"/>
                  </a:lnTo>
                  <a:lnTo>
                    <a:pt x="129" y="235"/>
                  </a:lnTo>
                  <a:lnTo>
                    <a:pt x="70" y="251"/>
                  </a:lnTo>
                  <a:lnTo>
                    <a:pt x="44" y="294"/>
                  </a:lnTo>
                  <a:lnTo>
                    <a:pt x="13" y="664"/>
                  </a:lnTo>
                  <a:lnTo>
                    <a:pt x="27" y="667"/>
                  </a:lnTo>
                  <a:lnTo>
                    <a:pt x="0" y="732"/>
                  </a:lnTo>
                  <a:lnTo>
                    <a:pt x="13" y="773"/>
                  </a:lnTo>
                  <a:lnTo>
                    <a:pt x="26" y="773"/>
                  </a:lnTo>
                  <a:lnTo>
                    <a:pt x="32" y="782"/>
                  </a:lnTo>
                  <a:lnTo>
                    <a:pt x="44" y="782"/>
                  </a:lnTo>
                  <a:lnTo>
                    <a:pt x="39" y="743"/>
                  </a:lnTo>
                  <a:lnTo>
                    <a:pt x="44" y="720"/>
                  </a:lnTo>
                  <a:lnTo>
                    <a:pt x="50" y="737"/>
                  </a:lnTo>
                  <a:lnTo>
                    <a:pt x="44" y="749"/>
                  </a:lnTo>
                  <a:lnTo>
                    <a:pt x="51" y="759"/>
                  </a:lnTo>
                  <a:lnTo>
                    <a:pt x="64" y="727"/>
                  </a:lnTo>
                  <a:lnTo>
                    <a:pt x="56" y="674"/>
                  </a:lnTo>
                  <a:lnTo>
                    <a:pt x="78" y="676"/>
                  </a:lnTo>
                  <a:lnTo>
                    <a:pt x="64" y="1011"/>
                  </a:lnTo>
                  <a:lnTo>
                    <a:pt x="130" y="1029"/>
                  </a:lnTo>
                  <a:lnTo>
                    <a:pt x="161" y="1224"/>
                  </a:lnTo>
                  <a:lnTo>
                    <a:pt x="155" y="1243"/>
                  </a:lnTo>
                  <a:lnTo>
                    <a:pt x="142" y="1324"/>
                  </a:lnTo>
                  <a:lnTo>
                    <a:pt x="142" y="1340"/>
                  </a:lnTo>
                  <a:lnTo>
                    <a:pt x="188" y="1348"/>
                  </a:lnTo>
                  <a:lnTo>
                    <a:pt x="206" y="1327"/>
                  </a:lnTo>
                  <a:lnTo>
                    <a:pt x="195" y="1253"/>
                  </a:lnTo>
                  <a:lnTo>
                    <a:pt x="188" y="1203"/>
                  </a:lnTo>
                  <a:lnTo>
                    <a:pt x="207" y="1038"/>
                  </a:lnTo>
                  <a:lnTo>
                    <a:pt x="212" y="1039"/>
                  </a:lnTo>
                  <a:lnTo>
                    <a:pt x="232" y="1099"/>
                  </a:lnTo>
                  <a:lnTo>
                    <a:pt x="218" y="1198"/>
                  </a:lnTo>
                  <a:lnTo>
                    <a:pt x="206" y="1208"/>
                  </a:lnTo>
                  <a:lnTo>
                    <a:pt x="232" y="1313"/>
                  </a:lnTo>
                  <a:lnTo>
                    <a:pt x="277" y="1326"/>
                  </a:lnTo>
                  <a:lnTo>
                    <a:pt x="285" y="1318"/>
                  </a:lnTo>
                  <a:lnTo>
                    <a:pt x="251" y="1210"/>
                  </a:lnTo>
                  <a:lnTo>
                    <a:pt x="304" y="1029"/>
                  </a:lnTo>
                  <a:lnTo>
                    <a:pt x="328" y="1015"/>
                  </a:lnTo>
                  <a:lnTo>
                    <a:pt x="328" y="1002"/>
                  </a:lnTo>
                  <a:lnTo>
                    <a:pt x="374" y="1005"/>
                  </a:lnTo>
                  <a:lnTo>
                    <a:pt x="388" y="1029"/>
                  </a:lnTo>
                  <a:lnTo>
                    <a:pt x="399" y="1015"/>
                  </a:lnTo>
                  <a:lnTo>
                    <a:pt x="355" y="689"/>
                  </a:lnTo>
                  <a:lnTo>
                    <a:pt x="361" y="689"/>
                  </a:lnTo>
                  <a:lnTo>
                    <a:pt x="361" y="623"/>
                  </a:lnTo>
                  <a:lnTo>
                    <a:pt x="368" y="614"/>
                  </a:lnTo>
                  <a:lnTo>
                    <a:pt x="355" y="455"/>
                  </a:lnTo>
                  <a:lnTo>
                    <a:pt x="341" y="264"/>
                  </a:lnTo>
                  <a:lnTo>
                    <a:pt x="266" y="226"/>
                  </a:lnTo>
                  <a:lnTo>
                    <a:pt x="244" y="184"/>
                  </a:lnTo>
                  <a:lnTo>
                    <a:pt x="264" y="147"/>
                  </a:lnTo>
                  <a:lnTo>
                    <a:pt x="277" y="151"/>
                  </a:lnTo>
                  <a:lnTo>
                    <a:pt x="285" y="133"/>
                  </a:lnTo>
                  <a:lnTo>
                    <a:pt x="285" y="114"/>
                  </a:lnTo>
                  <a:lnTo>
                    <a:pt x="304" y="110"/>
                  </a:lnTo>
                  <a:lnTo>
                    <a:pt x="309" y="56"/>
                  </a:lnTo>
                  <a:lnTo>
                    <a:pt x="291" y="18"/>
                  </a:lnTo>
                  <a:lnTo>
                    <a:pt x="271" y="4"/>
                  </a:lnTo>
                  <a:lnTo>
                    <a:pt x="241" y="4"/>
                  </a:lnTo>
                  <a:lnTo>
                    <a:pt x="221" y="0"/>
                  </a:lnTo>
                  <a:lnTo>
                    <a:pt x="202" y="9"/>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46" name="Freeform 76"/>
            <p:cNvSpPr>
              <a:spLocks/>
            </p:cNvSpPr>
            <p:nvPr/>
          </p:nvSpPr>
          <p:spPr bwMode="auto">
            <a:xfrm>
              <a:off x="4495" y="1617"/>
              <a:ext cx="200" cy="669"/>
            </a:xfrm>
            <a:custGeom>
              <a:avLst/>
              <a:gdLst>
                <a:gd name="T0" fmla="*/ 126 w 399"/>
                <a:gd name="T1" fmla="*/ 0 h 1338"/>
                <a:gd name="T2" fmla="*/ 82 w 399"/>
                <a:gd name="T3" fmla="*/ 21 h 1338"/>
                <a:gd name="T4" fmla="*/ 81 w 399"/>
                <a:gd name="T5" fmla="*/ 67 h 1338"/>
                <a:gd name="T6" fmla="*/ 60 w 399"/>
                <a:gd name="T7" fmla="*/ 87 h 1338"/>
                <a:gd name="T8" fmla="*/ 15 w 399"/>
                <a:gd name="T9" fmla="*/ 112 h 1338"/>
                <a:gd name="T10" fmla="*/ 6 w 399"/>
                <a:gd name="T11" fmla="*/ 241 h 1338"/>
                <a:gd name="T12" fmla="*/ 37 w 399"/>
                <a:gd name="T13" fmla="*/ 351 h 1338"/>
                <a:gd name="T14" fmla="*/ 69 w 399"/>
                <a:gd name="T15" fmla="*/ 435 h 1338"/>
                <a:gd name="T16" fmla="*/ 62 w 399"/>
                <a:gd name="T17" fmla="*/ 636 h 1338"/>
                <a:gd name="T18" fmla="*/ 68 w 399"/>
                <a:gd name="T19" fmla="*/ 645 h 1338"/>
                <a:gd name="T20" fmla="*/ 100 w 399"/>
                <a:gd name="T21" fmla="*/ 666 h 1338"/>
                <a:gd name="T22" fmla="*/ 117 w 399"/>
                <a:gd name="T23" fmla="*/ 669 h 1338"/>
                <a:gd name="T24" fmla="*/ 128 w 399"/>
                <a:gd name="T25" fmla="*/ 664 h 1338"/>
                <a:gd name="T26" fmla="*/ 122 w 399"/>
                <a:gd name="T27" fmla="*/ 653 h 1338"/>
                <a:gd name="T28" fmla="*/ 106 w 399"/>
                <a:gd name="T29" fmla="*/ 636 h 1338"/>
                <a:gd name="T30" fmla="*/ 113 w 399"/>
                <a:gd name="T31" fmla="*/ 630 h 1338"/>
                <a:gd name="T32" fmla="*/ 153 w 399"/>
                <a:gd name="T33" fmla="*/ 643 h 1338"/>
                <a:gd name="T34" fmla="*/ 156 w 399"/>
                <a:gd name="T35" fmla="*/ 634 h 1338"/>
                <a:gd name="T36" fmla="*/ 153 w 399"/>
                <a:gd name="T37" fmla="*/ 625 h 1338"/>
                <a:gd name="T38" fmla="*/ 140 w 399"/>
                <a:gd name="T39" fmla="*/ 613 h 1338"/>
                <a:gd name="T40" fmla="*/ 154 w 399"/>
                <a:gd name="T41" fmla="*/ 549 h 1338"/>
                <a:gd name="T42" fmla="*/ 168 w 399"/>
                <a:gd name="T43" fmla="*/ 366 h 1338"/>
                <a:gd name="T44" fmla="*/ 174 w 399"/>
                <a:gd name="T45" fmla="*/ 331 h 1338"/>
                <a:gd name="T46" fmla="*/ 163 w 399"/>
                <a:gd name="T47" fmla="*/ 259 h 1338"/>
                <a:gd name="T48" fmla="*/ 172 w 399"/>
                <a:gd name="T49" fmla="*/ 258 h 1338"/>
                <a:gd name="T50" fmla="*/ 179 w 399"/>
                <a:gd name="T51" fmla="*/ 254 h 1338"/>
                <a:gd name="T52" fmla="*/ 188 w 399"/>
                <a:gd name="T53" fmla="*/ 250 h 1338"/>
                <a:gd name="T54" fmla="*/ 193 w 399"/>
                <a:gd name="T55" fmla="*/ 244 h 1338"/>
                <a:gd name="T56" fmla="*/ 200 w 399"/>
                <a:gd name="T57" fmla="*/ 235 h 1338"/>
                <a:gd name="T58" fmla="*/ 194 w 399"/>
                <a:gd name="T59" fmla="*/ 198 h 1338"/>
                <a:gd name="T60" fmla="*/ 146 w 399"/>
                <a:gd name="T61" fmla="*/ 114 h 1338"/>
                <a:gd name="T62" fmla="*/ 128 w 399"/>
                <a:gd name="T63" fmla="*/ 90 h 1338"/>
                <a:gd name="T64" fmla="*/ 149 w 399"/>
                <a:gd name="T65" fmla="*/ 75 h 1338"/>
                <a:gd name="T66" fmla="*/ 151 w 399"/>
                <a:gd name="T67" fmla="*/ 71 h 1338"/>
                <a:gd name="T68" fmla="*/ 157 w 399"/>
                <a:gd name="T69" fmla="*/ 64 h 1338"/>
                <a:gd name="T70" fmla="*/ 156 w 399"/>
                <a:gd name="T71" fmla="*/ 45 h 1338"/>
                <a:gd name="T72" fmla="*/ 159 w 399"/>
                <a:gd name="T73" fmla="*/ 23 h 133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9"/>
                <a:gd name="T112" fmla="*/ 0 h 1338"/>
                <a:gd name="T113" fmla="*/ 399 w 399"/>
                <a:gd name="T114" fmla="*/ 1338 h 133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9" h="1338">
                  <a:moveTo>
                    <a:pt x="300" y="17"/>
                  </a:moveTo>
                  <a:lnTo>
                    <a:pt x="251" y="0"/>
                  </a:lnTo>
                  <a:lnTo>
                    <a:pt x="199" y="9"/>
                  </a:lnTo>
                  <a:lnTo>
                    <a:pt x="163" y="42"/>
                  </a:lnTo>
                  <a:lnTo>
                    <a:pt x="150" y="84"/>
                  </a:lnTo>
                  <a:lnTo>
                    <a:pt x="162" y="133"/>
                  </a:lnTo>
                  <a:lnTo>
                    <a:pt x="144" y="162"/>
                  </a:lnTo>
                  <a:lnTo>
                    <a:pt x="119" y="175"/>
                  </a:lnTo>
                  <a:lnTo>
                    <a:pt x="48" y="204"/>
                  </a:lnTo>
                  <a:lnTo>
                    <a:pt x="29" y="224"/>
                  </a:lnTo>
                  <a:lnTo>
                    <a:pt x="0" y="438"/>
                  </a:lnTo>
                  <a:lnTo>
                    <a:pt x="11" y="483"/>
                  </a:lnTo>
                  <a:lnTo>
                    <a:pt x="85" y="501"/>
                  </a:lnTo>
                  <a:lnTo>
                    <a:pt x="74" y="703"/>
                  </a:lnTo>
                  <a:lnTo>
                    <a:pt x="124" y="722"/>
                  </a:lnTo>
                  <a:lnTo>
                    <a:pt x="138" y="871"/>
                  </a:lnTo>
                  <a:lnTo>
                    <a:pt x="127" y="1129"/>
                  </a:lnTo>
                  <a:lnTo>
                    <a:pt x="124" y="1272"/>
                  </a:lnTo>
                  <a:lnTo>
                    <a:pt x="136" y="1277"/>
                  </a:lnTo>
                  <a:lnTo>
                    <a:pt x="136" y="1289"/>
                  </a:lnTo>
                  <a:lnTo>
                    <a:pt x="176" y="1314"/>
                  </a:lnTo>
                  <a:lnTo>
                    <a:pt x="199" y="1332"/>
                  </a:lnTo>
                  <a:lnTo>
                    <a:pt x="214" y="1338"/>
                  </a:lnTo>
                  <a:lnTo>
                    <a:pt x="233" y="1338"/>
                  </a:lnTo>
                  <a:lnTo>
                    <a:pt x="252" y="1333"/>
                  </a:lnTo>
                  <a:lnTo>
                    <a:pt x="256" y="1327"/>
                  </a:lnTo>
                  <a:lnTo>
                    <a:pt x="252" y="1317"/>
                  </a:lnTo>
                  <a:lnTo>
                    <a:pt x="243" y="1305"/>
                  </a:lnTo>
                  <a:lnTo>
                    <a:pt x="231" y="1287"/>
                  </a:lnTo>
                  <a:lnTo>
                    <a:pt x="212" y="1272"/>
                  </a:lnTo>
                  <a:lnTo>
                    <a:pt x="226" y="1277"/>
                  </a:lnTo>
                  <a:lnTo>
                    <a:pt x="226" y="1259"/>
                  </a:lnTo>
                  <a:lnTo>
                    <a:pt x="282" y="1285"/>
                  </a:lnTo>
                  <a:lnTo>
                    <a:pt x="305" y="1285"/>
                  </a:lnTo>
                  <a:lnTo>
                    <a:pt x="311" y="1277"/>
                  </a:lnTo>
                  <a:lnTo>
                    <a:pt x="311" y="1268"/>
                  </a:lnTo>
                  <a:lnTo>
                    <a:pt x="309" y="1261"/>
                  </a:lnTo>
                  <a:lnTo>
                    <a:pt x="305" y="1250"/>
                  </a:lnTo>
                  <a:lnTo>
                    <a:pt x="291" y="1238"/>
                  </a:lnTo>
                  <a:lnTo>
                    <a:pt x="280" y="1226"/>
                  </a:lnTo>
                  <a:lnTo>
                    <a:pt x="294" y="1224"/>
                  </a:lnTo>
                  <a:lnTo>
                    <a:pt x="307" y="1098"/>
                  </a:lnTo>
                  <a:lnTo>
                    <a:pt x="312" y="896"/>
                  </a:lnTo>
                  <a:lnTo>
                    <a:pt x="335" y="732"/>
                  </a:lnTo>
                  <a:lnTo>
                    <a:pt x="342" y="686"/>
                  </a:lnTo>
                  <a:lnTo>
                    <a:pt x="348" y="662"/>
                  </a:lnTo>
                  <a:lnTo>
                    <a:pt x="331" y="562"/>
                  </a:lnTo>
                  <a:lnTo>
                    <a:pt x="325" y="517"/>
                  </a:lnTo>
                  <a:lnTo>
                    <a:pt x="337" y="522"/>
                  </a:lnTo>
                  <a:lnTo>
                    <a:pt x="343" y="516"/>
                  </a:lnTo>
                  <a:lnTo>
                    <a:pt x="348" y="516"/>
                  </a:lnTo>
                  <a:lnTo>
                    <a:pt x="358" y="509"/>
                  </a:lnTo>
                  <a:lnTo>
                    <a:pt x="370" y="511"/>
                  </a:lnTo>
                  <a:lnTo>
                    <a:pt x="375" y="501"/>
                  </a:lnTo>
                  <a:lnTo>
                    <a:pt x="381" y="498"/>
                  </a:lnTo>
                  <a:lnTo>
                    <a:pt x="385" y="489"/>
                  </a:lnTo>
                  <a:lnTo>
                    <a:pt x="394" y="483"/>
                  </a:lnTo>
                  <a:lnTo>
                    <a:pt x="399" y="471"/>
                  </a:lnTo>
                  <a:lnTo>
                    <a:pt x="379" y="427"/>
                  </a:lnTo>
                  <a:lnTo>
                    <a:pt x="388" y="397"/>
                  </a:lnTo>
                  <a:lnTo>
                    <a:pt x="349" y="427"/>
                  </a:lnTo>
                  <a:lnTo>
                    <a:pt x="292" y="229"/>
                  </a:lnTo>
                  <a:lnTo>
                    <a:pt x="247" y="190"/>
                  </a:lnTo>
                  <a:lnTo>
                    <a:pt x="256" y="181"/>
                  </a:lnTo>
                  <a:lnTo>
                    <a:pt x="294" y="175"/>
                  </a:lnTo>
                  <a:lnTo>
                    <a:pt x="298" y="149"/>
                  </a:lnTo>
                  <a:lnTo>
                    <a:pt x="287" y="143"/>
                  </a:lnTo>
                  <a:lnTo>
                    <a:pt x="301" y="142"/>
                  </a:lnTo>
                  <a:lnTo>
                    <a:pt x="300" y="133"/>
                  </a:lnTo>
                  <a:lnTo>
                    <a:pt x="314" y="128"/>
                  </a:lnTo>
                  <a:lnTo>
                    <a:pt x="303" y="95"/>
                  </a:lnTo>
                  <a:lnTo>
                    <a:pt x="312" y="91"/>
                  </a:lnTo>
                  <a:lnTo>
                    <a:pt x="307" y="47"/>
                  </a:lnTo>
                  <a:lnTo>
                    <a:pt x="317" y="47"/>
                  </a:lnTo>
                  <a:lnTo>
                    <a:pt x="300" y="17"/>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47" name="Freeform 77"/>
            <p:cNvSpPr>
              <a:spLocks/>
            </p:cNvSpPr>
            <p:nvPr/>
          </p:nvSpPr>
          <p:spPr bwMode="auto">
            <a:xfrm>
              <a:off x="4117" y="1578"/>
              <a:ext cx="149" cy="639"/>
            </a:xfrm>
            <a:custGeom>
              <a:avLst/>
              <a:gdLst>
                <a:gd name="T0" fmla="*/ 114 w 298"/>
                <a:gd name="T1" fmla="*/ 13 h 1277"/>
                <a:gd name="T2" fmla="*/ 114 w 298"/>
                <a:gd name="T3" fmla="*/ 29 h 1277"/>
                <a:gd name="T4" fmla="*/ 111 w 298"/>
                <a:gd name="T5" fmla="*/ 33 h 1277"/>
                <a:gd name="T6" fmla="*/ 118 w 298"/>
                <a:gd name="T7" fmla="*/ 47 h 1277"/>
                <a:gd name="T8" fmla="*/ 114 w 298"/>
                <a:gd name="T9" fmla="*/ 50 h 1277"/>
                <a:gd name="T10" fmla="*/ 115 w 298"/>
                <a:gd name="T11" fmla="*/ 55 h 1277"/>
                <a:gd name="T12" fmla="*/ 111 w 298"/>
                <a:gd name="T13" fmla="*/ 72 h 1277"/>
                <a:gd name="T14" fmla="*/ 111 w 298"/>
                <a:gd name="T15" fmla="*/ 76 h 1277"/>
                <a:gd name="T16" fmla="*/ 137 w 298"/>
                <a:gd name="T17" fmla="*/ 93 h 1277"/>
                <a:gd name="T18" fmla="*/ 149 w 298"/>
                <a:gd name="T19" fmla="*/ 225 h 1277"/>
                <a:gd name="T20" fmla="*/ 133 w 298"/>
                <a:gd name="T21" fmla="*/ 248 h 1277"/>
                <a:gd name="T22" fmla="*/ 139 w 298"/>
                <a:gd name="T23" fmla="*/ 319 h 1277"/>
                <a:gd name="T24" fmla="*/ 129 w 298"/>
                <a:gd name="T25" fmla="*/ 327 h 1277"/>
                <a:gd name="T26" fmla="*/ 124 w 298"/>
                <a:gd name="T27" fmla="*/ 439 h 1277"/>
                <a:gd name="T28" fmla="*/ 116 w 298"/>
                <a:gd name="T29" fmla="*/ 552 h 1277"/>
                <a:gd name="T30" fmla="*/ 119 w 298"/>
                <a:gd name="T31" fmla="*/ 558 h 1277"/>
                <a:gd name="T32" fmla="*/ 146 w 298"/>
                <a:gd name="T33" fmla="*/ 580 h 1277"/>
                <a:gd name="T34" fmla="*/ 143 w 298"/>
                <a:gd name="T35" fmla="*/ 584 h 1277"/>
                <a:gd name="T36" fmla="*/ 133 w 298"/>
                <a:gd name="T37" fmla="*/ 588 h 1277"/>
                <a:gd name="T38" fmla="*/ 117 w 298"/>
                <a:gd name="T39" fmla="*/ 584 h 1277"/>
                <a:gd name="T40" fmla="*/ 102 w 298"/>
                <a:gd name="T41" fmla="*/ 576 h 1277"/>
                <a:gd name="T42" fmla="*/ 90 w 298"/>
                <a:gd name="T43" fmla="*/ 571 h 1277"/>
                <a:gd name="T44" fmla="*/ 90 w 298"/>
                <a:gd name="T45" fmla="*/ 590 h 1277"/>
                <a:gd name="T46" fmla="*/ 85 w 298"/>
                <a:gd name="T47" fmla="*/ 591 h 1277"/>
                <a:gd name="T48" fmla="*/ 93 w 298"/>
                <a:gd name="T49" fmla="*/ 608 h 1277"/>
                <a:gd name="T50" fmla="*/ 90 w 298"/>
                <a:gd name="T51" fmla="*/ 635 h 1277"/>
                <a:gd name="T52" fmla="*/ 80 w 298"/>
                <a:gd name="T53" fmla="*/ 639 h 1277"/>
                <a:gd name="T54" fmla="*/ 65 w 298"/>
                <a:gd name="T55" fmla="*/ 616 h 1277"/>
                <a:gd name="T56" fmla="*/ 65 w 298"/>
                <a:gd name="T57" fmla="*/ 600 h 1277"/>
                <a:gd name="T58" fmla="*/ 59 w 298"/>
                <a:gd name="T59" fmla="*/ 598 h 1277"/>
                <a:gd name="T60" fmla="*/ 53 w 298"/>
                <a:gd name="T61" fmla="*/ 453 h 1277"/>
                <a:gd name="T62" fmla="*/ 59 w 298"/>
                <a:gd name="T63" fmla="*/ 438 h 1277"/>
                <a:gd name="T64" fmla="*/ 42 w 298"/>
                <a:gd name="T65" fmla="*/ 341 h 1277"/>
                <a:gd name="T66" fmla="*/ 32 w 298"/>
                <a:gd name="T67" fmla="*/ 337 h 1277"/>
                <a:gd name="T68" fmla="*/ 27 w 298"/>
                <a:gd name="T69" fmla="*/ 236 h 1277"/>
                <a:gd name="T70" fmla="*/ 0 w 298"/>
                <a:gd name="T71" fmla="*/ 224 h 1277"/>
                <a:gd name="T72" fmla="*/ 12 w 298"/>
                <a:gd name="T73" fmla="*/ 115 h 1277"/>
                <a:gd name="T74" fmla="*/ 54 w 298"/>
                <a:gd name="T75" fmla="*/ 85 h 1277"/>
                <a:gd name="T76" fmla="*/ 65 w 298"/>
                <a:gd name="T77" fmla="*/ 75 h 1277"/>
                <a:gd name="T78" fmla="*/ 66 w 298"/>
                <a:gd name="T79" fmla="*/ 65 h 1277"/>
                <a:gd name="T80" fmla="*/ 61 w 298"/>
                <a:gd name="T81" fmla="*/ 58 h 1277"/>
                <a:gd name="T82" fmla="*/ 56 w 298"/>
                <a:gd name="T83" fmla="*/ 51 h 1277"/>
                <a:gd name="T84" fmla="*/ 52 w 298"/>
                <a:gd name="T85" fmla="*/ 44 h 1277"/>
                <a:gd name="T86" fmla="*/ 49 w 298"/>
                <a:gd name="T87" fmla="*/ 36 h 1277"/>
                <a:gd name="T88" fmla="*/ 49 w 298"/>
                <a:gd name="T89" fmla="*/ 28 h 1277"/>
                <a:gd name="T90" fmla="*/ 52 w 298"/>
                <a:gd name="T91" fmla="*/ 21 h 1277"/>
                <a:gd name="T92" fmla="*/ 57 w 298"/>
                <a:gd name="T93" fmla="*/ 12 h 1277"/>
                <a:gd name="T94" fmla="*/ 65 w 298"/>
                <a:gd name="T95" fmla="*/ 5 h 1277"/>
                <a:gd name="T96" fmla="*/ 74 w 298"/>
                <a:gd name="T97" fmla="*/ 2 h 1277"/>
                <a:gd name="T98" fmla="*/ 84 w 298"/>
                <a:gd name="T99" fmla="*/ 0 h 1277"/>
                <a:gd name="T100" fmla="*/ 93 w 298"/>
                <a:gd name="T101" fmla="*/ 2 h 1277"/>
                <a:gd name="T102" fmla="*/ 102 w 298"/>
                <a:gd name="T103" fmla="*/ 5 h 1277"/>
                <a:gd name="T104" fmla="*/ 114 w 298"/>
                <a:gd name="T105" fmla="*/ 13 h 12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98"/>
                <a:gd name="T160" fmla="*/ 0 h 1277"/>
                <a:gd name="T161" fmla="*/ 298 w 298"/>
                <a:gd name="T162" fmla="*/ 1277 h 127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98" h="1277">
                  <a:moveTo>
                    <a:pt x="228" y="25"/>
                  </a:moveTo>
                  <a:lnTo>
                    <a:pt x="228" y="57"/>
                  </a:lnTo>
                  <a:lnTo>
                    <a:pt x="223" y="66"/>
                  </a:lnTo>
                  <a:lnTo>
                    <a:pt x="236" y="93"/>
                  </a:lnTo>
                  <a:lnTo>
                    <a:pt x="228" y="99"/>
                  </a:lnTo>
                  <a:lnTo>
                    <a:pt x="231" y="109"/>
                  </a:lnTo>
                  <a:lnTo>
                    <a:pt x="222" y="144"/>
                  </a:lnTo>
                  <a:lnTo>
                    <a:pt x="222" y="151"/>
                  </a:lnTo>
                  <a:lnTo>
                    <a:pt x="273" y="185"/>
                  </a:lnTo>
                  <a:lnTo>
                    <a:pt x="298" y="449"/>
                  </a:lnTo>
                  <a:lnTo>
                    <a:pt x="266" y="495"/>
                  </a:lnTo>
                  <a:lnTo>
                    <a:pt x="278" y="638"/>
                  </a:lnTo>
                  <a:lnTo>
                    <a:pt x="257" y="654"/>
                  </a:lnTo>
                  <a:lnTo>
                    <a:pt x="249" y="877"/>
                  </a:lnTo>
                  <a:lnTo>
                    <a:pt x="233" y="1104"/>
                  </a:lnTo>
                  <a:lnTo>
                    <a:pt x="238" y="1116"/>
                  </a:lnTo>
                  <a:lnTo>
                    <a:pt x="292" y="1160"/>
                  </a:lnTo>
                  <a:lnTo>
                    <a:pt x="286" y="1167"/>
                  </a:lnTo>
                  <a:lnTo>
                    <a:pt x="266" y="1175"/>
                  </a:lnTo>
                  <a:lnTo>
                    <a:pt x="235" y="1167"/>
                  </a:lnTo>
                  <a:lnTo>
                    <a:pt x="205" y="1151"/>
                  </a:lnTo>
                  <a:lnTo>
                    <a:pt x="181" y="1142"/>
                  </a:lnTo>
                  <a:lnTo>
                    <a:pt x="181" y="1180"/>
                  </a:lnTo>
                  <a:lnTo>
                    <a:pt x="171" y="1181"/>
                  </a:lnTo>
                  <a:lnTo>
                    <a:pt x="187" y="1216"/>
                  </a:lnTo>
                  <a:lnTo>
                    <a:pt x="180" y="1269"/>
                  </a:lnTo>
                  <a:lnTo>
                    <a:pt x="161" y="1277"/>
                  </a:lnTo>
                  <a:lnTo>
                    <a:pt x="129" y="1232"/>
                  </a:lnTo>
                  <a:lnTo>
                    <a:pt x="129" y="1200"/>
                  </a:lnTo>
                  <a:lnTo>
                    <a:pt x="118" y="1195"/>
                  </a:lnTo>
                  <a:lnTo>
                    <a:pt x="107" y="905"/>
                  </a:lnTo>
                  <a:lnTo>
                    <a:pt x="118" y="876"/>
                  </a:lnTo>
                  <a:lnTo>
                    <a:pt x="84" y="681"/>
                  </a:lnTo>
                  <a:lnTo>
                    <a:pt x="64" y="673"/>
                  </a:lnTo>
                  <a:lnTo>
                    <a:pt x="55" y="472"/>
                  </a:lnTo>
                  <a:lnTo>
                    <a:pt x="0" y="448"/>
                  </a:lnTo>
                  <a:lnTo>
                    <a:pt x="24" y="229"/>
                  </a:lnTo>
                  <a:lnTo>
                    <a:pt x="108" y="169"/>
                  </a:lnTo>
                  <a:lnTo>
                    <a:pt x="130" y="150"/>
                  </a:lnTo>
                  <a:lnTo>
                    <a:pt x="131" y="129"/>
                  </a:lnTo>
                  <a:lnTo>
                    <a:pt x="122" y="115"/>
                  </a:lnTo>
                  <a:lnTo>
                    <a:pt x="113" y="102"/>
                  </a:lnTo>
                  <a:lnTo>
                    <a:pt x="104" y="87"/>
                  </a:lnTo>
                  <a:lnTo>
                    <a:pt x="99" y="71"/>
                  </a:lnTo>
                  <a:lnTo>
                    <a:pt x="99" y="56"/>
                  </a:lnTo>
                  <a:lnTo>
                    <a:pt x="104" y="41"/>
                  </a:lnTo>
                  <a:lnTo>
                    <a:pt x="115" y="23"/>
                  </a:lnTo>
                  <a:lnTo>
                    <a:pt x="130" y="10"/>
                  </a:lnTo>
                  <a:lnTo>
                    <a:pt x="148" y="3"/>
                  </a:lnTo>
                  <a:lnTo>
                    <a:pt x="168" y="0"/>
                  </a:lnTo>
                  <a:lnTo>
                    <a:pt x="187" y="4"/>
                  </a:lnTo>
                  <a:lnTo>
                    <a:pt x="205" y="9"/>
                  </a:lnTo>
                  <a:lnTo>
                    <a:pt x="228" y="25"/>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48" name="Freeform 78"/>
            <p:cNvSpPr>
              <a:spLocks/>
            </p:cNvSpPr>
            <p:nvPr/>
          </p:nvSpPr>
          <p:spPr bwMode="auto">
            <a:xfrm>
              <a:off x="3791" y="1572"/>
              <a:ext cx="176" cy="581"/>
            </a:xfrm>
            <a:custGeom>
              <a:avLst/>
              <a:gdLst>
                <a:gd name="T0" fmla="*/ 108 w 353"/>
                <a:gd name="T1" fmla="*/ 7 h 1162"/>
                <a:gd name="T2" fmla="*/ 142 w 353"/>
                <a:gd name="T3" fmla="*/ 0 h 1162"/>
                <a:gd name="T4" fmla="*/ 155 w 353"/>
                <a:gd name="T5" fmla="*/ 14 h 1162"/>
                <a:gd name="T6" fmla="*/ 161 w 353"/>
                <a:gd name="T7" fmla="*/ 9 h 1162"/>
                <a:gd name="T8" fmla="*/ 171 w 353"/>
                <a:gd name="T9" fmla="*/ 35 h 1162"/>
                <a:gd name="T10" fmla="*/ 152 w 353"/>
                <a:gd name="T11" fmla="*/ 51 h 1162"/>
                <a:gd name="T12" fmla="*/ 150 w 353"/>
                <a:gd name="T13" fmla="*/ 65 h 1162"/>
                <a:gd name="T14" fmla="*/ 146 w 353"/>
                <a:gd name="T15" fmla="*/ 66 h 1162"/>
                <a:gd name="T16" fmla="*/ 142 w 353"/>
                <a:gd name="T17" fmla="*/ 79 h 1162"/>
                <a:gd name="T18" fmla="*/ 129 w 353"/>
                <a:gd name="T19" fmla="*/ 81 h 1162"/>
                <a:gd name="T20" fmla="*/ 129 w 353"/>
                <a:gd name="T21" fmla="*/ 86 h 1162"/>
                <a:gd name="T22" fmla="*/ 152 w 353"/>
                <a:gd name="T23" fmla="*/ 104 h 1162"/>
                <a:gd name="T24" fmla="*/ 171 w 353"/>
                <a:gd name="T25" fmla="*/ 188 h 1162"/>
                <a:gd name="T26" fmla="*/ 155 w 353"/>
                <a:gd name="T27" fmla="*/ 209 h 1162"/>
                <a:gd name="T28" fmla="*/ 155 w 353"/>
                <a:gd name="T29" fmla="*/ 361 h 1162"/>
                <a:gd name="T30" fmla="*/ 137 w 353"/>
                <a:gd name="T31" fmla="*/ 368 h 1162"/>
                <a:gd name="T32" fmla="*/ 134 w 353"/>
                <a:gd name="T33" fmla="*/ 392 h 1162"/>
                <a:gd name="T34" fmla="*/ 127 w 353"/>
                <a:gd name="T35" fmla="*/ 456 h 1162"/>
                <a:gd name="T36" fmla="*/ 127 w 353"/>
                <a:gd name="T37" fmla="*/ 491 h 1162"/>
                <a:gd name="T38" fmla="*/ 155 w 353"/>
                <a:gd name="T39" fmla="*/ 513 h 1162"/>
                <a:gd name="T40" fmla="*/ 176 w 353"/>
                <a:gd name="T41" fmla="*/ 524 h 1162"/>
                <a:gd name="T42" fmla="*/ 176 w 353"/>
                <a:gd name="T43" fmla="*/ 531 h 1162"/>
                <a:gd name="T44" fmla="*/ 132 w 353"/>
                <a:gd name="T45" fmla="*/ 520 h 1162"/>
                <a:gd name="T46" fmla="*/ 127 w 353"/>
                <a:gd name="T47" fmla="*/ 513 h 1162"/>
                <a:gd name="T48" fmla="*/ 122 w 353"/>
                <a:gd name="T49" fmla="*/ 520 h 1162"/>
                <a:gd name="T50" fmla="*/ 117 w 353"/>
                <a:gd name="T51" fmla="*/ 520 h 1162"/>
                <a:gd name="T52" fmla="*/ 112 w 353"/>
                <a:gd name="T53" fmla="*/ 496 h 1162"/>
                <a:gd name="T54" fmla="*/ 108 w 353"/>
                <a:gd name="T55" fmla="*/ 385 h 1162"/>
                <a:gd name="T56" fmla="*/ 98 w 353"/>
                <a:gd name="T57" fmla="*/ 385 h 1162"/>
                <a:gd name="T58" fmla="*/ 74 w 353"/>
                <a:gd name="T59" fmla="*/ 483 h 1162"/>
                <a:gd name="T60" fmla="*/ 74 w 353"/>
                <a:gd name="T61" fmla="*/ 544 h 1162"/>
                <a:gd name="T62" fmla="*/ 64 w 353"/>
                <a:gd name="T63" fmla="*/ 574 h 1162"/>
                <a:gd name="T64" fmla="*/ 54 w 353"/>
                <a:gd name="T65" fmla="*/ 581 h 1162"/>
                <a:gd name="T66" fmla="*/ 49 w 353"/>
                <a:gd name="T67" fmla="*/ 565 h 1162"/>
                <a:gd name="T68" fmla="*/ 55 w 353"/>
                <a:gd name="T69" fmla="*/ 548 h 1162"/>
                <a:gd name="T70" fmla="*/ 64 w 353"/>
                <a:gd name="T71" fmla="*/ 509 h 1162"/>
                <a:gd name="T72" fmla="*/ 65 w 353"/>
                <a:gd name="T73" fmla="*/ 370 h 1162"/>
                <a:gd name="T74" fmla="*/ 73 w 353"/>
                <a:gd name="T75" fmla="*/ 233 h 1162"/>
                <a:gd name="T76" fmla="*/ 58 w 353"/>
                <a:gd name="T77" fmla="*/ 222 h 1162"/>
                <a:gd name="T78" fmla="*/ 58 w 353"/>
                <a:gd name="T79" fmla="*/ 202 h 1162"/>
                <a:gd name="T80" fmla="*/ 58 w 353"/>
                <a:gd name="T81" fmla="*/ 165 h 1162"/>
                <a:gd name="T82" fmla="*/ 39 w 353"/>
                <a:gd name="T83" fmla="*/ 175 h 1162"/>
                <a:gd name="T84" fmla="*/ 55 w 353"/>
                <a:gd name="T85" fmla="*/ 198 h 1162"/>
                <a:gd name="T86" fmla="*/ 55 w 353"/>
                <a:gd name="T87" fmla="*/ 219 h 1162"/>
                <a:gd name="T88" fmla="*/ 38 w 353"/>
                <a:gd name="T89" fmla="*/ 206 h 1162"/>
                <a:gd name="T90" fmla="*/ 28 w 353"/>
                <a:gd name="T91" fmla="*/ 193 h 1162"/>
                <a:gd name="T92" fmla="*/ 19 w 353"/>
                <a:gd name="T93" fmla="*/ 196 h 1162"/>
                <a:gd name="T94" fmla="*/ 0 w 353"/>
                <a:gd name="T95" fmla="*/ 173 h 1162"/>
                <a:gd name="T96" fmla="*/ 0 w 353"/>
                <a:gd name="T97" fmla="*/ 165 h 1162"/>
                <a:gd name="T98" fmla="*/ 9 w 353"/>
                <a:gd name="T99" fmla="*/ 162 h 1162"/>
                <a:gd name="T100" fmla="*/ 32 w 353"/>
                <a:gd name="T101" fmla="*/ 137 h 1162"/>
                <a:gd name="T102" fmla="*/ 55 w 353"/>
                <a:gd name="T103" fmla="*/ 114 h 1162"/>
                <a:gd name="T104" fmla="*/ 85 w 353"/>
                <a:gd name="T105" fmla="*/ 88 h 1162"/>
                <a:gd name="T106" fmla="*/ 108 w 353"/>
                <a:gd name="T107" fmla="*/ 79 h 1162"/>
                <a:gd name="T108" fmla="*/ 108 w 353"/>
                <a:gd name="T109" fmla="*/ 62 h 1162"/>
                <a:gd name="T110" fmla="*/ 98 w 353"/>
                <a:gd name="T111" fmla="*/ 52 h 1162"/>
                <a:gd name="T112" fmla="*/ 98 w 353"/>
                <a:gd name="T113" fmla="*/ 28 h 1162"/>
                <a:gd name="T114" fmla="*/ 93 w 353"/>
                <a:gd name="T115" fmla="*/ 24 h 1162"/>
                <a:gd name="T116" fmla="*/ 108 w 353"/>
                <a:gd name="T117" fmla="*/ 7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49" name="Freeform 79"/>
            <p:cNvSpPr>
              <a:spLocks/>
            </p:cNvSpPr>
            <p:nvPr/>
          </p:nvSpPr>
          <p:spPr bwMode="auto">
            <a:xfrm>
              <a:off x="3267" y="1586"/>
              <a:ext cx="169" cy="718"/>
            </a:xfrm>
            <a:custGeom>
              <a:avLst/>
              <a:gdLst>
                <a:gd name="T0" fmla="*/ 40 w 338"/>
                <a:gd name="T1" fmla="*/ 14 h 1436"/>
                <a:gd name="T2" fmla="*/ 40 w 338"/>
                <a:gd name="T3" fmla="*/ 32 h 1436"/>
                <a:gd name="T4" fmla="*/ 43 w 338"/>
                <a:gd name="T5" fmla="*/ 37 h 1436"/>
                <a:gd name="T6" fmla="*/ 35 w 338"/>
                <a:gd name="T7" fmla="*/ 52 h 1436"/>
                <a:gd name="T8" fmla="*/ 40 w 338"/>
                <a:gd name="T9" fmla="*/ 55 h 1436"/>
                <a:gd name="T10" fmla="*/ 39 w 338"/>
                <a:gd name="T11" fmla="*/ 61 h 1436"/>
                <a:gd name="T12" fmla="*/ 43 w 338"/>
                <a:gd name="T13" fmla="*/ 81 h 1436"/>
                <a:gd name="T14" fmla="*/ 43 w 338"/>
                <a:gd name="T15" fmla="*/ 85 h 1436"/>
                <a:gd name="T16" fmla="*/ 14 w 338"/>
                <a:gd name="T17" fmla="*/ 104 h 1436"/>
                <a:gd name="T18" fmla="*/ 0 w 338"/>
                <a:gd name="T19" fmla="*/ 253 h 1436"/>
                <a:gd name="T20" fmla="*/ 18 w 338"/>
                <a:gd name="T21" fmla="*/ 278 h 1436"/>
                <a:gd name="T22" fmla="*/ 11 w 338"/>
                <a:gd name="T23" fmla="*/ 359 h 1436"/>
                <a:gd name="T24" fmla="*/ 23 w 338"/>
                <a:gd name="T25" fmla="*/ 368 h 1436"/>
                <a:gd name="T26" fmla="*/ 28 w 338"/>
                <a:gd name="T27" fmla="*/ 493 h 1436"/>
                <a:gd name="T28" fmla="*/ 37 w 338"/>
                <a:gd name="T29" fmla="*/ 621 h 1436"/>
                <a:gd name="T30" fmla="*/ 34 w 338"/>
                <a:gd name="T31" fmla="*/ 629 h 1436"/>
                <a:gd name="T32" fmla="*/ 3 w 338"/>
                <a:gd name="T33" fmla="*/ 653 h 1436"/>
                <a:gd name="T34" fmla="*/ 7 w 338"/>
                <a:gd name="T35" fmla="*/ 657 h 1436"/>
                <a:gd name="T36" fmla="*/ 18 w 338"/>
                <a:gd name="T37" fmla="*/ 661 h 1436"/>
                <a:gd name="T38" fmla="*/ 36 w 338"/>
                <a:gd name="T39" fmla="*/ 657 h 1436"/>
                <a:gd name="T40" fmla="*/ 52 w 338"/>
                <a:gd name="T41" fmla="*/ 648 h 1436"/>
                <a:gd name="T42" fmla="*/ 67 w 338"/>
                <a:gd name="T43" fmla="*/ 643 h 1436"/>
                <a:gd name="T44" fmla="*/ 67 w 338"/>
                <a:gd name="T45" fmla="*/ 664 h 1436"/>
                <a:gd name="T46" fmla="*/ 72 w 338"/>
                <a:gd name="T47" fmla="*/ 665 h 1436"/>
                <a:gd name="T48" fmla="*/ 62 w 338"/>
                <a:gd name="T49" fmla="*/ 684 h 1436"/>
                <a:gd name="T50" fmla="*/ 67 w 338"/>
                <a:gd name="T51" fmla="*/ 714 h 1436"/>
                <a:gd name="T52" fmla="*/ 78 w 338"/>
                <a:gd name="T53" fmla="*/ 718 h 1436"/>
                <a:gd name="T54" fmla="*/ 96 w 338"/>
                <a:gd name="T55" fmla="*/ 693 h 1436"/>
                <a:gd name="T56" fmla="*/ 96 w 338"/>
                <a:gd name="T57" fmla="*/ 676 h 1436"/>
                <a:gd name="T58" fmla="*/ 102 w 338"/>
                <a:gd name="T59" fmla="*/ 672 h 1436"/>
                <a:gd name="T60" fmla="*/ 108 w 338"/>
                <a:gd name="T61" fmla="*/ 509 h 1436"/>
                <a:gd name="T62" fmla="*/ 102 w 338"/>
                <a:gd name="T63" fmla="*/ 492 h 1436"/>
                <a:gd name="T64" fmla="*/ 121 w 338"/>
                <a:gd name="T65" fmla="*/ 383 h 1436"/>
                <a:gd name="T66" fmla="*/ 134 w 338"/>
                <a:gd name="T67" fmla="*/ 379 h 1436"/>
                <a:gd name="T68" fmla="*/ 139 w 338"/>
                <a:gd name="T69" fmla="*/ 266 h 1436"/>
                <a:gd name="T70" fmla="*/ 169 w 338"/>
                <a:gd name="T71" fmla="*/ 252 h 1436"/>
                <a:gd name="T72" fmla="*/ 156 w 338"/>
                <a:gd name="T73" fmla="*/ 129 h 1436"/>
                <a:gd name="T74" fmla="*/ 108 w 338"/>
                <a:gd name="T75" fmla="*/ 95 h 1436"/>
                <a:gd name="T76" fmla="*/ 96 w 338"/>
                <a:gd name="T77" fmla="*/ 84 h 1436"/>
                <a:gd name="T78" fmla="*/ 94 w 338"/>
                <a:gd name="T79" fmla="*/ 72 h 1436"/>
                <a:gd name="T80" fmla="*/ 99 w 338"/>
                <a:gd name="T81" fmla="*/ 65 h 1436"/>
                <a:gd name="T82" fmla="*/ 104 w 338"/>
                <a:gd name="T83" fmla="*/ 57 h 1436"/>
                <a:gd name="T84" fmla="*/ 110 w 338"/>
                <a:gd name="T85" fmla="*/ 48 h 1436"/>
                <a:gd name="T86" fmla="*/ 113 w 338"/>
                <a:gd name="T87" fmla="*/ 40 h 1436"/>
                <a:gd name="T88" fmla="*/ 113 w 338"/>
                <a:gd name="T89" fmla="*/ 31 h 1436"/>
                <a:gd name="T90" fmla="*/ 110 w 338"/>
                <a:gd name="T91" fmla="*/ 23 h 1436"/>
                <a:gd name="T92" fmla="*/ 104 w 338"/>
                <a:gd name="T93" fmla="*/ 13 h 1436"/>
                <a:gd name="T94" fmla="*/ 96 w 338"/>
                <a:gd name="T95" fmla="*/ 6 h 1436"/>
                <a:gd name="T96" fmla="*/ 85 w 338"/>
                <a:gd name="T97" fmla="*/ 1 h 1436"/>
                <a:gd name="T98" fmla="*/ 74 w 338"/>
                <a:gd name="T99" fmla="*/ 0 h 1436"/>
                <a:gd name="T100" fmla="*/ 62 w 338"/>
                <a:gd name="T101" fmla="*/ 2 h 1436"/>
                <a:gd name="T102" fmla="*/ 52 w 338"/>
                <a:gd name="T103" fmla="*/ 5 h 1436"/>
                <a:gd name="T104" fmla="*/ 40 w 338"/>
                <a:gd name="T105" fmla="*/ 14 h 14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38"/>
                <a:gd name="T160" fmla="*/ 0 h 1436"/>
                <a:gd name="T161" fmla="*/ 338 w 338"/>
                <a:gd name="T162" fmla="*/ 1436 h 14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38" h="1436">
                  <a:moveTo>
                    <a:pt x="79" y="28"/>
                  </a:moveTo>
                  <a:lnTo>
                    <a:pt x="79" y="64"/>
                  </a:lnTo>
                  <a:lnTo>
                    <a:pt x="86" y="74"/>
                  </a:lnTo>
                  <a:lnTo>
                    <a:pt x="70" y="105"/>
                  </a:lnTo>
                  <a:lnTo>
                    <a:pt x="79" y="111"/>
                  </a:lnTo>
                  <a:lnTo>
                    <a:pt x="77" y="122"/>
                  </a:lnTo>
                  <a:lnTo>
                    <a:pt x="87" y="162"/>
                  </a:lnTo>
                  <a:lnTo>
                    <a:pt x="87" y="170"/>
                  </a:lnTo>
                  <a:lnTo>
                    <a:pt x="28" y="208"/>
                  </a:lnTo>
                  <a:lnTo>
                    <a:pt x="0" y="506"/>
                  </a:lnTo>
                  <a:lnTo>
                    <a:pt x="36" y="556"/>
                  </a:lnTo>
                  <a:lnTo>
                    <a:pt x="23" y="717"/>
                  </a:lnTo>
                  <a:lnTo>
                    <a:pt x="46" y="736"/>
                  </a:lnTo>
                  <a:lnTo>
                    <a:pt x="56" y="987"/>
                  </a:lnTo>
                  <a:lnTo>
                    <a:pt x="73" y="1241"/>
                  </a:lnTo>
                  <a:lnTo>
                    <a:pt x="68" y="1257"/>
                  </a:lnTo>
                  <a:lnTo>
                    <a:pt x="7" y="1305"/>
                  </a:lnTo>
                  <a:lnTo>
                    <a:pt x="14" y="1314"/>
                  </a:lnTo>
                  <a:lnTo>
                    <a:pt x="36" y="1322"/>
                  </a:lnTo>
                  <a:lnTo>
                    <a:pt x="72" y="1314"/>
                  </a:lnTo>
                  <a:lnTo>
                    <a:pt x="105" y="1295"/>
                  </a:lnTo>
                  <a:lnTo>
                    <a:pt x="133" y="1285"/>
                  </a:lnTo>
                  <a:lnTo>
                    <a:pt x="133" y="1328"/>
                  </a:lnTo>
                  <a:lnTo>
                    <a:pt x="144" y="1329"/>
                  </a:lnTo>
                  <a:lnTo>
                    <a:pt x="125" y="1367"/>
                  </a:lnTo>
                  <a:lnTo>
                    <a:pt x="134" y="1428"/>
                  </a:lnTo>
                  <a:lnTo>
                    <a:pt x="156" y="1436"/>
                  </a:lnTo>
                  <a:lnTo>
                    <a:pt x="193" y="1386"/>
                  </a:lnTo>
                  <a:lnTo>
                    <a:pt x="193" y="1351"/>
                  </a:lnTo>
                  <a:lnTo>
                    <a:pt x="204" y="1344"/>
                  </a:lnTo>
                  <a:lnTo>
                    <a:pt x="217" y="1019"/>
                  </a:lnTo>
                  <a:lnTo>
                    <a:pt x="204" y="985"/>
                  </a:lnTo>
                  <a:lnTo>
                    <a:pt x="243" y="767"/>
                  </a:lnTo>
                  <a:lnTo>
                    <a:pt x="267" y="758"/>
                  </a:lnTo>
                  <a:lnTo>
                    <a:pt x="277" y="531"/>
                  </a:lnTo>
                  <a:lnTo>
                    <a:pt x="338" y="504"/>
                  </a:lnTo>
                  <a:lnTo>
                    <a:pt x="311" y="257"/>
                  </a:lnTo>
                  <a:lnTo>
                    <a:pt x="216" y="190"/>
                  </a:lnTo>
                  <a:lnTo>
                    <a:pt x="192" y="168"/>
                  </a:lnTo>
                  <a:lnTo>
                    <a:pt x="189" y="144"/>
                  </a:lnTo>
                  <a:lnTo>
                    <a:pt x="199" y="129"/>
                  </a:lnTo>
                  <a:lnTo>
                    <a:pt x="209" y="115"/>
                  </a:lnTo>
                  <a:lnTo>
                    <a:pt x="220" y="97"/>
                  </a:lnTo>
                  <a:lnTo>
                    <a:pt x="226" y="80"/>
                  </a:lnTo>
                  <a:lnTo>
                    <a:pt x="226" y="63"/>
                  </a:lnTo>
                  <a:lnTo>
                    <a:pt x="220" y="46"/>
                  </a:lnTo>
                  <a:lnTo>
                    <a:pt x="208" y="26"/>
                  </a:lnTo>
                  <a:lnTo>
                    <a:pt x="192" y="12"/>
                  </a:lnTo>
                  <a:lnTo>
                    <a:pt x="171" y="3"/>
                  </a:lnTo>
                  <a:lnTo>
                    <a:pt x="147" y="0"/>
                  </a:lnTo>
                  <a:lnTo>
                    <a:pt x="125" y="4"/>
                  </a:lnTo>
                  <a:lnTo>
                    <a:pt x="105" y="9"/>
                  </a:lnTo>
                  <a:lnTo>
                    <a:pt x="79" y="28"/>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50" name="Freeform 80"/>
            <p:cNvSpPr>
              <a:spLocks/>
            </p:cNvSpPr>
            <p:nvPr/>
          </p:nvSpPr>
          <p:spPr bwMode="auto">
            <a:xfrm>
              <a:off x="5308" y="1502"/>
              <a:ext cx="178" cy="561"/>
            </a:xfrm>
            <a:custGeom>
              <a:avLst/>
              <a:gdLst>
                <a:gd name="T0" fmla="*/ 112 w 357"/>
                <a:gd name="T1" fmla="*/ 0 h 1123"/>
                <a:gd name="T2" fmla="*/ 72 w 357"/>
                <a:gd name="T3" fmla="*/ 17 h 1123"/>
                <a:gd name="T4" fmla="*/ 72 w 357"/>
                <a:gd name="T5" fmla="*/ 55 h 1123"/>
                <a:gd name="T6" fmla="*/ 52 w 357"/>
                <a:gd name="T7" fmla="*/ 73 h 1123"/>
                <a:gd name="T8" fmla="*/ 12 w 357"/>
                <a:gd name="T9" fmla="*/ 93 h 1123"/>
                <a:gd name="T10" fmla="*/ 5 w 357"/>
                <a:gd name="T11" fmla="*/ 202 h 1123"/>
                <a:gd name="T12" fmla="*/ 33 w 357"/>
                <a:gd name="T13" fmla="*/ 295 h 1123"/>
                <a:gd name="T14" fmla="*/ 61 w 357"/>
                <a:gd name="T15" fmla="*/ 365 h 1123"/>
                <a:gd name="T16" fmla="*/ 55 w 357"/>
                <a:gd name="T17" fmla="*/ 534 h 1123"/>
                <a:gd name="T18" fmla="*/ 61 w 357"/>
                <a:gd name="T19" fmla="*/ 541 h 1123"/>
                <a:gd name="T20" fmla="*/ 89 w 357"/>
                <a:gd name="T21" fmla="*/ 559 h 1123"/>
                <a:gd name="T22" fmla="*/ 104 w 357"/>
                <a:gd name="T23" fmla="*/ 561 h 1123"/>
                <a:gd name="T24" fmla="*/ 114 w 357"/>
                <a:gd name="T25" fmla="*/ 557 h 1123"/>
                <a:gd name="T26" fmla="*/ 109 w 357"/>
                <a:gd name="T27" fmla="*/ 547 h 1123"/>
                <a:gd name="T28" fmla="*/ 95 w 357"/>
                <a:gd name="T29" fmla="*/ 534 h 1123"/>
                <a:gd name="T30" fmla="*/ 100 w 357"/>
                <a:gd name="T31" fmla="*/ 528 h 1123"/>
                <a:gd name="T32" fmla="*/ 136 w 357"/>
                <a:gd name="T33" fmla="*/ 539 h 1123"/>
                <a:gd name="T34" fmla="*/ 139 w 357"/>
                <a:gd name="T35" fmla="*/ 532 h 1123"/>
                <a:gd name="T36" fmla="*/ 136 w 357"/>
                <a:gd name="T37" fmla="*/ 524 h 1123"/>
                <a:gd name="T38" fmla="*/ 125 w 357"/>
                <a:gd name="T39" fmla="*/ 514 h 1123"/>
                <a:gd name="T40" fmla="*/ 137 w 357"/>
                <a:gd name="T41" fmla="*/ 461 h 1123"/>
                <a:gd name="T42" fmla="*/ 150 w 357"/>
                <a:gd name="T43" fmla="*/ 307 h 1123"/>
                <a:gd name="T44" fmla="*/ 156 w 357"/>
                <a:gd name="T45" fmla="*/ 277 h 1123"/>
                <a:gd name="T46" fmla="*/ 145 w 357"/>
                <a:gd name="T47" fmla="*/ 216 h 1123"/>
                <a:gd name="T48" fmla="*/ 153 w 357"/>
                <a:gd name="T49" fmla="*/ 216 h 1123"/>
                <a:gd name="T50" fmla="*/ 160 w 357"/>
                <a:gd name="T51" fmla="*/ 213 h 1123"/>
                <a:gd name="T52" fmla="*/ 167 w 357"/>
                <a:gd name="T53" fmla="*/ 209 h 1123"/>
                <a:gd name="T54" fmla="*/ 172 w 357"/>
                <a:gd name="T55" fmla="*/ 204 h 1123"/>
                <a:gd name="T56" fmla="*/ 178 w 357"/>
                <a:gd name="T57" fmla="*/ 197 h 1123"/>
                <a:gd name="T58" fmla="*/ 173 w 357"/>
                <a:gd name="T59" fmla="*/ 166 h 1123"/>
                <a:gd name="T60" fmla="*/ 130 w 357"/>
                <a:gd name="T61" fmla="*/ 95 h 1123"/>
                <a:gd name="T62" fmla="*/ 114 w 357"/>
                <a:gd name="T63" fmla="*/ 76 h 1123"/>
                <a:gd name="T64" fmla="*/ 133 w 357"/>
                <a:gd name="T65" fmla="*/ 62 h 1123"/>
                <a:gd name="T66" fmla="*/ 134 w 357"/>
                <a:gd name="T67" fmla="*/ 59 h 1123"/>
                <a:gd name="T68" fmla="*/ 140 w 357"/>
                <a:gd name="T69" fmla="*/ 53 h 1123"/>
                <a:gd name="T70" fmla="*/ 139 w 357"/>
                <a:gd name="T71" fmla="*/ 37 h 1123"/>
                <a:gd name="T72" fmla="*/ 142 w 357"/>
                <a:gd name="T73" fmla="*/ 20 h 11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57"/>
                <a:gd name="T112" fmla="*/ 0 h 1123"/>
                <a:gd name="T113" fmla="*/ 357 w 357"/>
                <a:gd name="T114" fmla="*/ 1123 h 11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57" h="1123">
                  <a:moveTo>
                    <a:pt x="267" y="13"/>
                  </a:moveTo>
                  <a:lnTo>
                    <a:pt x="224" y="0"/>
                  </a:lnTo>
                  <a:lnTo>
                    <a:pt x="178" y="7"/>
                  </a:lnTo>
                  <a:lnTo>
                    <a:pt x="145" y="35"/>
                  </a:lnTo>
                  <a:lnTo>
                    <a:pt x="133" y="70"/>
                  </a:lnTo>
                  <a:lnTo>
                    <a:pt x="144" y="111"/>
                  </a:lnTo>
                  <a:lnTo>
                    <a:pt x="128" y="135"/>
                  </a:lnTo>
                  <a:lnTo>
                    <a:pt x="105" y="147"/>
                  </a:lnTo>
                  <a:lnTo>
                    <a:pt x="43" y="171"/>
                  </a:lnTo>
                  <a:lnTo>
                    <a:pt x="25" y="186"/>
                  </a:lnTo>
                  <a:lnTo>
                    <a:pt x="0" y="367"/>
                  </a:lnTo>
                  <a:lnTo>
                    <a:pt x="10" y="404"/>
                  </a:lnTo>
                  <a:lnTo>
                    <a:pt x="76" y="419"/>
                  </a:lnTo>
                  <a:lnTo>
                    <a:pt x="66" y="590"/>
                  </a:lnTo>
                  <a:lnTo>
                    <a:pt x="110" y="606"/>
                  </a:lnTo>
                  <a:lnTo>
                    <a:pt x="122" y="731"/>
                  </a:lnTo>
                  <a:lnTo>
                    <a:pt x="113" y="949"/>
                  </a:lnTo>
                  <a:lnTo>
                    <a:pt x="110" y="1068"/>
                  </a:lnTo>
                  <a:lnTo>
                    <a:pt x="122" y="1072"/>
                  </a:lnTo>
                  <a:lnTo>
                    <a:pt x="122" y="1082"/>
                  </a:lnTo>
                  <a:lnTo>
                    <a:pt x="156" y="1103"/>
                  </a:lnTo>
                  <a:lnTo>
                    <a:pt x="178" y="1118"/>
                  </a:lnTo>
                  <a:lnTo>
                    <a:pt x="191" y="1123"/>
                  </a:lnTo>
                  <a:lnTo>
                    <a:pt x="209" y="1123"/>
                  </a:lnTo>
                  <a:lnTo>
                    <a:pt x="225" y="1119"/>
                  </a:lnTo>
                  <a:lnTo>
                    <a:pt x="229" y="1114"/>
                  </a:lnTo>
                  <a:lnTo>
                    <a:pt x="225" y="1105"/>
                  </a:lnTo>
                  <a:lnTo>
                    <a:pt x="218" y="1095"/>
                  </a:lnTo>
                  <a:lnTo>
                    <a:pt x="206" y="1081"/>
                  </a:lnTo>
                  <a:lnTo>
                    <a:pt x="190" y="1068"/>
                  </a:lnTo>
                  <a:lnTo>
                    <a:pt x="201" y="1072"/>
                  </a:lnTo>
                  <a:lnTo>
                    <a:pt x="201" y="1057"/>
                  </a:lnTo>
                  <a:lnTo>
                    <a:pt x="252" y="1078"/>
                  </a:lnTo>
                  <a:lnTo>
                    <a:pt x="272" y="1078"/>
                  </a:lnTo>
                  <a:lnTo>
                    <a:pt x="279" y="1072"/>
                  </a:lnTo>
                  <a:lnTo>
                    <a:pt x="279" y="1064"/>
                  </a:lnTo>
                  <a:lnTo>
                    <a:pt x="276" y="1058"/>
                  </a:lnTo>
                  <a:lnTo>
                    <a:pt x="272" y="1049"/>
                  </a:lnTo>
                  <a:lnTo>
                    <a:pt x="260" y="1039"/>
                  </a:lnTo>
                  <a:lnTo>
                    <a:pt x="251" y="1029"/>
                  </a:lnTo>
                  <a:lnTo>
                    <a:pt x="263" y="1027"/>
                  </a:lnTo>
                  <a:lnTo>
                    <a:pt x="275" y="922"/>
                  </a:lnTo>
                  <a:lnTo>
                    <a:pt x="279" y="752"/>
                  </a:lnTo>
                  <a:lnTo>
                    <a:pt x="300" y="615"/>
                  </a:lnTo>
                  <a:lnTo>
                    <a:pt x="306" y="576"/>
                  </a:lnTo>
                  <a:lnTo>
                    <a:pt x="312" y="555"/>
                  </a:lnTo>
                  <a:lnTo>
                    <a:pt x="297" y="471"/>
                  </a:lnTo>
                  <a:lnTo>
                    <a:pt x="290" y="433"/>
                  </a:lnTo>
                  <a:lnTo>
                    <a:pt x="300" y="437"/>
                  </a:lnTo>
                  <a:lnTo>
                    <a:pt x="307" y="432"/>
                  </a:lnTo>
                  <a:lnTo>
                    <a:pt x="312" y="432"/>
                  </a:lnTo>
                  <a:lnTo>
                    <a:pt x="321" y="427"/>
                  </a:lnTo>
                  <a:lnTo>
                    <a:pt x="331" y="427"/>
                  </a:lnTo>
                  <a:lnTo>
                    <a:pt x="335" y="419"/>
                  </a:lnTo>
                  <a:lnTo>
                    <a:pt x="341" y="416"/>
                  </a:lnTo>
                  <a:lnTo>
                    <a:pt x="345" y="409"/>
                  </a:lnTo>
                  <a:lnTo>
                    <a:pt x="353" y="404"/>
                  </a:lnTo>
                  <a:lnTo>
                    <a:pt x="357" y="394"/>
                  </a:lnTo>
                  <a:lnTo>
                    <a:pt x="339" y="357"/>
                  </a:lnTo>
                  <a:lnTo>
                    <a:pt x="346" y="332"/>
                  </a:lnTo>
                  <a:lnTo>
                    <a:pt x="312" y="357"/>
                  </a:lnTo>
                  <a:lnTo>
                    <a:pt x="261" y="191"/>
                  </a:lnTo>
                  <a:lnTo>
                    <a:pt x="221" y="159"/>
                  </a:lnTo>
                  <a:lnTo>
                    <a:pt x="229" y="152"/>
                  </a:lnTo>
                  <a:lnTo>
                    <a:pt x="263" y="147"/>
                  </a:lnTo>
                  <a:lnTo>
                    <a:pt x="267" y="125"/>
                  </a:lnTo>
                  <a:lnTo>
                    <a:pt x="256" y="120"/>
                  </a:lnTo>
                  <a:lnTo>
                    <a:pt x="269" y="119"/>
                  </a:lnTo>
                  <a:lnTo>
                    <a:pt x="267" y="111"/>
                  </a:lnTo>
                  <a:lnTo>
                    <a:pt x="280" y="106"/>
                  </a:lnTo>
                  <a:lnTo>
                    <a:pt x="271" y="79"/>
                  </a:lnTo>
                  <a:lnTo>
                    <a:pt x="279" y="75"/>
                  </a:lnTo>
                  <a:lnTo>
                    <a:pt x="275" y="40"/>
                  </a:lnTo>
                  <a:lnTo>
                    <a:pt x="284" y="40"/>
                  </a:lnTo>
                  <a:lnTo>
                    <a:pt x="267" y="13"/>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51" name="Freeform 81"/>
            <p:cNvSpPr>
              <a:spLocks/>
            </p:cNvSpPr>
            <p:nvPr/>
          </p:nvSpPr>
          <p:spPr bwMode="auto">
            <a:xfrm>
              <a:off x="3438" y="1597"/>
              <a:ext cx="159" cy="748"/>
            </a:xfrm>
            <a:custGeom>
              <a:avLst/>
              <a:gdLst>
                <a:gd name="T0" fmla="*/ 103 w 318"/>
                <a:gd name="T1" fmla="*/ 11 h 1496"/>
                <a:gd name="T2" fmla="*/ 66 w 318"/>
                <a:gd name="T3" fmla="*/ 0 h 1496"/>
                <a:gd name="T4" fmla="*/ 39 w 318"/>
                <a:gd name="T5" fmla="*/ 0 h 1496"/>
                <a:gd name="T6" fmla="*/ 13 w 318"/>
                <a:gd name="T7" fmla="*/ 6 h 1496"/>
                <a:gd name="T8" fmla="*/ 4 w 318"/>
                <a:gd name="T9" fmla="*/ 32 h 1496"/>
                <a:gd name="T10" fmla="*/ 4 w 318"/>
                <a:gd name="T11" fmla="*/ 54 h 1496"/>
                <a:gd name="T12" fmla="*/ 18 w 318"/>
                <a:gd name="T13" fmla="*/ 81 h 1496"/>
                <a:gd name="T14" fmla="*/ 28 w 318"/>
                <a:gd name="T15" fmla="*/ 80 h 1496"/>
                <a:gd name="T16" fmla="*/ 13 w 318"/>
                <a:gd name="T17" fmla="*/ 110 h 1496"/>
                <a:gd name="T18" fmla="*/ 0 w 318"/>
                <a:gd name="T19" fmla="*/ 161 h 1496"/>
                <a:gd name="T20" fmla="*/ 0 w 318"/>
                <a:gd name="T21" fmla="*/ 203 h 1496"/>
                <a:gd name="T22" fmla="*/ 4 w 318"/>
                <a:gd name="T23" fmla="*/ 259 h 1496"/>
                <a:gd name="T24" fmla="*/ 13 w 318"/>
                <a:gd name="T25" fmla="*/ 312 h 1496"/>
                <a:gd name="T26" fmla="*/ 32 w 318"/>
                <a:gd name="T27" fmla="*/ 315 h 1496"/>
                <a:gd name="T28" fmla="*/ 32 w 318"/>
                <a:gd name="T29" fmla="*/ 331 h 1496"/>
                <a:gd name="T30" fmla="*/ 41 w 318"/>
                <a:gd name="T31" fmla="*/ 338 h 1496"/>
                <a:gd name="T32" fmla="*/ 41 w 318"/>
                <a:gd name="T33" fmla="*/ 391 h 1496"/>
                <a:gd name="T34" fmla="*/ 51 w 318"/>
                <a:gd name="T35" fmla="*/ 401 h 1496"/>
                <a:gd name="T36" fmla="*/ 51 w 318"/>
                <a:gd name="T37" fmla="*/ 502 h 1496"/>
                <a:gd name="T38" fmla="*/ 51 w 318"/>
                <a:gd name="T39" fmla="*/ 566 h 1496"/>
                <a:gd name="T40" fmla="*/ 37 w 318"/>
                <a:gd name="T41" fmla="*/ 637 h 1496"/>
                <a:gd name="T42" fmla="*/ 31 w 318"/>
                <a:gd name="T43" fmla="*/ 728 h 1496"/>
                <a:gd name="T44" fmla="*/ 47 w 318"/>
                <a:gd name="T45" fmla="*/ 735 h 1496"/>
                <a:gd name="T46" fmla="*/ 47 w 318"/>
                <a:gd name="T47" fmla="*/ 745 h 1496"/>
                <a:gd name="T48" fmla="*/ 75 w 318"/>
                <a:gd name="T49" fmla="*/ 745 h 1496"/>
                <a:gd name="T50" fmla="*/ 79 w 318"/>
                <a:gd name="T51" fmla="*/ 742 h 1496"/>
                <a:gd name="T52" fmla="*/ 89 w 318"/>
                <a:gd name="T53" fmla="*/ 742 h 1496"/>
                <a:gd name="T54" fmla="*/ 90 w 318"/>
                <a:gd name="T55" fmla="*/ 748 h 1496"/>
                <a:gd name="T56" fmla="*/ 109 w 318"/>
                <a:gd name="T57" fmla="*/ 745 h 1496"/>
                <a:gd name="T58" fmla="*/ 151 w 318"/>
                <a:gd name="T59" fmla="*/ 742 h 1496"/>
                <a:gd name="T60" fmla="*/ 151 w 318"/>
                <a:gd name="T61" fmla="*/ 735 h 1496"/>
                <a:gd name="T62" fmla="*/ 113 w 318"/>
                <a:gd name="T63" fmla="*/ 721 h 1496"/>
                <a:gd name="T64" fmla="*/ 113 w 318"/>
                <a:gd name="T65" fmla="*/ 708 h 1496"/>
                <a:gd name="T66" fmla="*/ 146 w 318"/>
                <a:gd name="T67" fmla="*/ 702 h 1496"/>
                <a:gd name="T68" fmla="*/ 146 w 318"/>
                <a:gd name="T69" fmla="*/ 691 h 1496"/>
                <a:gd name="T70" fmla="*/ 122 w 318"/>
                <a:gd name="T71" fmla="*/ 678 h 1496"/>
                <a:gd name="T72" fmla="*/ 122 w 318"/>
                <a:gd name="T73" fmla="*/ 576 h 1496"/>
                <a:gd name="T74" fmla="*/ 132 w 318"/>
                <a:gd name="T75" fmla="*/ 483 h 1496"/>
                <a:gd name="T76" fmla="*/ 128 w 318"/>
                <a:gd name="T77" fmla="*/ 389 h 1496"/>
                <a:gd name="T78" fmla="*/ 127 w 318"/>
                <a:gd name="T79" fmla="*/ 338 h 1496"/>
                <a:gd name="T80" fmla="*/ 132 w 318"/>
                <a:gd name="T81" fmla="*/ 321 h 1496"/>
                <a:gd name="T82" fmla="*/ 132 w 318"/>
                <a:gd name="T83" fmla="*/ 248 h 1496"/>
                <a:gd name="T84" fmla="*/ 159 w 318"/>
                <a:gd name="T85" fmla="*/ 231 h 1496"/>
                <a:gd name="T86" fmla="*/ 159 w 318"/>
                <a:gd name="T87" fmla="*/ 221 h 1496"/>
                <a:gd name="T88" fmla="*/ 99 w 318"/>
                <a:gd name="T89" fmla="*/ 121 h 1496"/>
                <a:gd name="T90" fmla="*/ 70 w 318"/>
                <a:gd name="T91" fmla="*/ 107 h 1496"/>
                <a:gd name="T92" fmla="*/ 74 w 318"/>
                <a:gd name="T93" fmla="*/ 101 h 1496"/>
                <a:gd name="T94" fmla="*/ 93 w 318"/>
                <a:gd name="T95" fmla="*/ 97 h 1496"/>
                <a:gd name="T96" fmla="*/ 93 w 318"/>
                <a:gd name="T97" fmla="*/ 91 h 1496"/>
                <a:gd name="T98" fmla="*/ 99 w 318"/>
                <a:gd name="T99" fmla="*/ 88 h 1496"/>
                <a:gd name="T100" fmla="*/ 99 w 318"/>
                <a:gd name="T101" fmla="*/ 81 h 1496"/>
                <a:gd name="T102" fmla="*/ 103 w 318"/>
                <a:gd name="T103" fmla="*/ 78 h 1496"/>
                <a:gd name="T104" fmla="*/ 99 w 318"/>
                <a:gd name="T105" fmla="*/ 74 h 1496"/>
                <a:gd name="T106" fmla="*/ 102 w 318"/>
                <a:gd name="T107" fmla="*/ 71 h 1496"/>
                <a:gd name="T108" fmla="*/ 93 w 318"/>
                <a:gd name="T109" fmla="*/ 54 h 1496"/>
                <a:gd name="T110" fmla="*/ 99 w 318"/>
                <a:gd name="T111" fmla="*/ 45 h 1496"/>
                <a:gd name="T112" fmla="*/ 93 w 318"/>
                <a:gd name="T113" fmla="*/ 35 h 1496"/>
                <a:gd name="T114" fmla="*/ 102 w 318"/>
                <a:gd name="T115" fmla="*/ 27 h 1496"/>
                <a:gd name="T116" fmla="*/ 103 w 318"/>
                <a:gd name="T117" fmla="*/ 11 h 14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8"/>
                <a:gd name="T178" fmla="*/ 0 h 1496"/>
                <a:gd name="T179" fmla="*/ 318 w 318"/>
                <a:gd name="T180" fmla="*/ 1496 h 149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8" h="1496">
                  <a:moveTo>
                    <a:pt x="207" y="22"/>
                  </a:moveTo>
                  <a:lnTo>
                    <a:pt x="131" y="0"/>
                  </a:lnTo>
                  <a:lnTo>
                    <a:pt x="77" y="0"/>
                  </a:lnTo>
                  <a:lnTo>
                    <a:pt x="27" y="13"/>
                  </a:lnTo>
                  <a:lnTo>
                    <a:pt x="8" y="64"/>
                  </a:lnTo>
                  <a:lnTo>
                    <a:pt x="8" y="109"/>
                  </a:lnTo>
                  <a:lnTo>
                    <a:pt x="36" y="162"/>
                  </a:lnTo>
                  <a:lnTo>
                    <a:pt x="56" y="160"/>
                  </a:lnTo>
                  <a:lnTo>
                    <a:pt x="27" y="220"/>
                  </a:lnTo>
                  <a:lnTo>
                    <a:pt x="0" y="322"/>
                  </a:lnTo>
                  <a:lnTo>
                    <a:pt x="0" y="407"/>
                  </a:lnTo>
                  <a:lnTo>
                    <a:pt x="8" y="517"/>
                  </a:lnTo>
                  <a:lnTo>
                    <a:pt x="27" y="624"/>
                  </a:lnTo>
                  <a:lnTo>
                    <a:pt x="64" y="629"/>
                  </a:lnTo>
                  <a:lnTo>
                    <a:pt x="64" y="662"/>
                  </a:lnTo>
                  <a:lnTo>
                    <a:pt x="83" y="675"/>
                  </a:lnTo>
                  <a:lnTo>
                    <a:pt x="83" y="783"/>
                  </a:lnTo>
                  <a:lnTo>
                    <a:pt x="103" y="803"/>
                  </a:lnTo>
                  <a:lnTo>
                    <a:pt x="103" y="1004"/>
                  </a:lnTo>
                  <a:lnTo>
                    <a:pt x="103" y="1131"/>
                  </a:lnTo>
                  <a:lnTo>
                    <a:pt x="74" y="1273"/>
                  </a:lnTo>
                  <a:lnTo>
                    <a:pt x="63" y="1456"/>
                  </a:lnTo>
                  <a:lnTo>
                    <a:pt x="94" y="1469"/>
                  </a:lnTo>
                  <a:lnTo>
                    <a:pt x="94" y="1490"/>
                  </a:lnTo>
                  <a:lnTo>
                    <a:pt x="149" y="1490"/>
                  </a:lnTo>
                  <a:lnTo>
                    <a:pt x="157" y="1483"/>
                  </a:lnTo>
                  <a:lnTo>
                    <a:pt x="179" y="1483"/>
                  </a:lnTo>
                  <a:lnTo>
                    <a:pt x="180" y="1496"/>
                  </a:lnTo>
                  <a:lnTo>
                    <a:pt x="218" y="1490"/>
                  </a:lnTo>
                  <a:lnTo>
                    <a:pt x="301" y="1483"/>
                  </a:lnTo>
                  <a:lnTo>
                    <a:pt x="301" y="1470"/>
                  </a:lnTo>
                  <a:lnTo>
                    <a:pt x="226" y="1442"/>
                  </a:lnTo>
                  <a:lnTo>
                    <a:pt x="226" y="1415"/>
                  </a:lnTo>
                  <a:lnTo>
                    <a:pt x="291" y="1403"/>
                  </a:lnTo>
                  <a:lnTo>
                    <a:pt x="291" y="1382"/>
                  </a:lnTo>
                  <a:lnTo>
                    <a:pt x="245" y="1356"/>
                  </a:lnTo>
                  <a:lnTo>
                    <a:pt x="245" y="1152"/>
                  </a:lnTo>
                  <a:lnTo>
                    <a:pt x="263" y="966"/>
                  </a:lnTo>
                  <a:lnTo>
                    <a:pt x="256" y="779"/>
                  </a:lnTo>
                  <a:lnTo>
                    <a:pt x="254" y="675"/>
                  </a:lnTo>
                  <a:lnTo>
                    <a:pt x="263" y="641"/>
                  </a:lnTo>
                  <a:lnTo>
                    <a:pt x="263" y="496"/>
                  </a:lnTo>
                  <a:lnTo>
                    <a:pt x="318" y="462"/>
                  </a:lnTo>
                  <a:lnTo>
                    <a:pt x="318" y="443"/>
                  </a:lnTo>
                  <a:lnTo>
                    <a:pt x="198" y="242"/>
                  </a:lnTo>
                  <a:lnTo>
                    <a:pt x="140" y="215"/>
                  </a:lnTo>
                  <a:lnTo>
                    <a:pt x="148" y="202"/>
                  </a:lnTo>
                  <a:lnTo>
                    <a:pt x="187" y="195"/>
                  </a:lnTo>
                  <a:lnTo>
                    <a:pt x="187" y="182"/>
                  </a:lnTo>
                  <a:lnTo>
                    <a:pt x="198" y="176"/>
                  </a:lnTo>
                  <a:lnTo>
                    <a:pt x="198" y="162"/>
                  </a:lnTo>
                  <a:lnTo>
                    <a:pt x="207" y="155"/>
                  </a:lnTo>
                  <a:lnTo>
                    <a:pt x="198" y="148"/>
                  </a:lnTo>
                  <a:lnTo>
                    <a:pt x="205" y="142"/>
                  </a:lnTo>
                  <a:lnTo>
                    <a:pt x="187" y="109"/>
                  </a:lnTo>
                  <a:lnTo>
                    <a:pt x="198" y="89"/>
                  </a:lnTo>
                  <a:lnTo>
                    <a:pt x="187" y="69"/>
                  </a:lnTo>
                  <a:lnTo>
                    <a:pt x="205" y="55"/>
                  </a:lnTo>
                  <a:lnTo>
                    <a:pt x="207" y="22"/>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52" name="Freeform 82"/>
            <p:cNvSpPr>
              <a:spLocks/>
            </p:cNvSpPr>
            <p:nvPr/>
          </p:nvSpPr>
          <p:spPr bwMode="auto">
            <a:xfrm>
              <a:off x="3579" y="1699"/>
              <a:ext cx="228" cy="771"/>
            </a:xfrm>
            <a:custGeom>
              <a:avLst/>
              <a:gdLst>
                <a:gd name="T0" fmla="*/ 89 w 456"/>
                <a:gd name="T1" fmla="*/ 10 h 1540"/>
                <a:gd name="T2" fmla="*/ 77 w 456"/>
                <a:gd name="T3" fmla="*/ 53 h 1540"/>
                <a:gd name="T4" fmla="*/ 85 w 456"/>
                <a:gd name="T5" fmla="*/ 58 h 1540"/>
                <a:gd name="T6" fmla="*/ 92 w 456"/>
                <a:gd name="T7" fmla="*/ 74 h 1540"/>
                <a:gd name="T8" fmla="*/ 103 w 456"/>
                <a:gd name="T9" fmla="*/ 100 h 1540"/>
                <a:gd name="T10" fmla="*/ 92 w 456"/>
                <a:gd name="T11" fmla="*/ 105 h 1540"/>
                <a:gd name="T12" fmla="*/ 40 w 456"/>
                <a:gd name="T13" fmla="*/ 144 h 1540"/>
                <a:gd name="T14" fmla="*/ 7 w 456"/>
                <a:gd name="T15" fmla="*/ 378 h 1540"/>
                <a:gd name="T16" fmla="*/ 0 w 456"/>
                <a:gd name="T17" fmla="*/ 418 h 1540"/>
                <a:gd name="T18" fmla="*/ 14 w 456"/>
                <a:gd name="T19" fmla="*/ 442 h 1540"/>
                <a:gd name="T20" fmla="*/ 25 w 456"/>
                <a:gd name="T21" fmla="*/ 447 h 1540"/>
                <a:gd name="T22" fmla="*/ 25 w 456"/>
                <a:gd name="T23" fmla="*/ 411 h 1540"/>
                <a:gd name="T24" fmla="*/ 25 w 456"/>
                <a:gd name="T25" fmla="*/ 428 h 1540"/>
                <a:gd name="T26" fmla="*/ 37 w 456"/>
                <a:gd name="T27" fmla="*/ 416 h 1540"/>
                <a:gd name="T28" fmla="*/ 44 w 456"/>
                <a:gd name="T29" fmla="*/ 386 h 1540"/>
                <a:gd name="T30" fmla="*/ 75 w 456"/>
                <a:gd name="T31" fmla="*/ 588 h 1540"/>
                <a:gd name="T32" fmla="*/ 89 w 456"/>
                <a:gd name="T33" fmla="*/ 710 h 1540"/>
                <a:gd name="T34" fmla="*/ 81 w 456"/>
                <a:gd name="T35" fmla="*/ 766 h 1540"/>
                <a:gd name="T36" fmla="*/ 117 w 456"/>
                <a:gd name="T37" fmla="*/ 758 h 1540"/>
                <a:gd name="T38" fmla="*/ 107 w 456"/>
                <a:gd name="T39" fmla="*/ 688 h 1540"/>
                <a:gd name="T40" fmla="*/ 121 w 456"/>
                <a:gd name="T41" fmla="*/ 593 h 1540"/>
                <a:gd name="T42" fmla="*/ 125 w 456"/>
                <a:gd name="T43" fmla="*/ 685 h 1540"/>
                <a:gd name="T44" fmla="*/ 133 w 456"/>
                <a:gd name="T45" fmla="*/ 750 h 1540"/>
                <a:gd name="T46" fmla="*/ 163 w 456"/>
                <a:gd name="T47" fmla="*/ 753 h 1540"/>
                <a:gd name="T48" fmla="*/ 174 w 456"/>
                <a:gd name="T49" fmla="*/ 588 h 1540"/>
                <a:gd name="T50" fmla="*/ 188 w 456"/>
                <a:gd name="T51" fmla="*/ 572 h 1540"/>
                <a:gd name="T52" fmla="*/ 222 w 456"/>
                <a:gd name="T53" fmla="*/ 588 h 1540"/>
                <a:gd name="T54" fmla="*/ 203 w 456"/>
                <a:gd name="T55" fmla="*/ 393 h 1540"/>
                <a:gd name="T56" fmla="*/ 207 w 456"/>
                <a:gd name="T57" fmla="*/ 355 h 1540"/>
                <a:gd name="T58" fmla="*/ 203 w 456"/>
                <a:gd name="T59" fmla="*/ 259 h 1540"/>
                <a:gd name="T60" fmla="*/ 152 w 456"/>
                <a:gd name="T61" fmla="*/ 129 h 1540"/>
                <a:gd name="T62" fmla="*/ 151 w 456"/>
                <a:gd name="T63" fmla="*/ 84 h 1540"/>
                <a:gd name="T64" fmla="*/ 163 w 456"/>
                <a:gd name="T65" fmla="*/ 77 h 1540"/>
                <a:gd name="T66" fmla="*/ 174 w 456"/>
                <a:gd name="T67" fmla="*/ 64 h 1540"/>
                <a:gd name="T68" fmla="*/ 166 w 456"/>
                <a:gd name="T69" fmla="*/ 10 h 1540"/>
                <a:gd name="T70" fmla="*/ 139 w 456"/>
                <a:gd name="T71" fmla="*/ 3 h 1540"/>
                <a:gd name="T72" fmla="*/ 114 w 456"/>
                <a:gd name="T73" fmla="*/ 6 h 15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6"/>
                <a:gd name="T112" fmla="*/ 0 h 1540"/>
                <a:gd name="T113" fmla="*/ 456 w 456"/>
                <a:gd name="T114" fmla="*/ 1540 h 154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6" h="1540">
                  <a:moveTo>
                    <a:pt x="229" y="11"/>
                  </a:moveTo>
                  <a:lnTo>
                    <a:pt x="177" y="20"/>
                  </a:lnTo>
                  <a:lnTo>
                    <a:pt x="154" y="79"/>
                  </a:lnTo>
                  <a:lnTo>
                    <a:pt x="154" y="105"/>
                  </a:lnTo>
                  <a:lnTo>
                    <a:pt x="177" y="105"/>
                  </a:lnTo>
                  <a:lnTo>
                    <a:pt x="169" y="116"/>
                  </a:lnTo>
                  <a:lnTo>
                    <a:pt x="177" y="122"/>
                  </a:lnTo>
                  <a:lnTo>
                    <a:pt x="183" y="147"/>
                  </a:lnTo>
                  <a:lnTo>
                    <a:pt x="190" y="151"/>
                  </a:lnTo>
                  <a:lnTo>
                    <a:pt x="206" y="200"/>
                  </a:lnTo>
                  <a:lnTo>
                    <a:pt x="206" y="210"/>
                  </a:lnTo>
                  <a:lnTo>
                    <a:pt x="183" y="210"/>
                  </a:lnTo>
                  <a:lnTo>
                    <a:pt x="148" y="268"/>
                  </a:lnTo>
                  <a:lnTo>
                    <a:pt x="80" y="287"/>
                  </a:lnTo>
                  <a:lnTo>
                    <a:pt x="50" y="335"/>
                  </a:lnTo>
                  <a:lnTo>
                    <a:pt x="14" y="756"/>
                  </a:lnTo>
                  <a:lnTo>
                    <a:pt x="30" y="761"/>
                  </a:lnTo>
                  <a:lnTo>
                    <a:pt x="0" y="835"/>
                  </a:lnTo>
                  <a:lnTo>
                    <a:pt x="14" y="882"/>
                  </a:lnTo>
                  <a:lnTo>
                    <a:pt x="29" y="882"/>
                  </a:lnTo>
                  <a:lnTo>
                    <a:pt x="37" y="892"/>
                  </a:lnTo>
                  <a:lnTo>
                    <a:pt x="50" y="892"/>
                  </a:lnTo>
                  <a:lnTo>
                    <a:pt x="43" y="846"/>
                  </a:lnTo>
                  <a:lnTo>
                    <a:pt x="50" y="820"/>
                  </a:lnTo>
                  <a:lnTo>
                    <a:pt x="57" y="841"/>
                  </a:lnTo>
                  <a:lnTo>
                    <a:pt x="50" y="855"/>
                  </a:lnTo>
                  <a:lnTo>
                    <a:pt x="58" y="867"/>
                  </a:lnTo>
                  <a:lnTo>
                    <a:pt x="74" y="830"/>
                  </a:lnTo>
                  <a:lnTo>
                    <a:pt x="64" y="769"/>
                  </a:lnTo>
                  <a:lnTo>
                    <a:pt x="88" y="771"/>
                  </a:lnTo>
                  <a:lnTo>
                    <a:pt x="74" y="1153"/>
                  </a:lnTo>
                  <a:lnTo>
                    <a:pt x="149" y="1175"/>
                  </a:lnTo>
                  <a:lnTo>
                    <a:pt x="183" y="1397"/>
                  </a:lnTo>
                  <a:lnTo>
                    <a:pt x="177" y="1419"/>
                  </a:lnTo>
                  <a:lnTo>
                    <a:pt x="162" y="1513"/>
                  </a:lnTo>
                  <a:lnTo>
                    <a:pt x="162" y="1530"/>
                  </a:lnTo>
                  <a:lnTo>
                    <a:pt x="214" y="1540"/>
                  </a:lnTo>
                  <a:lnTo>
                    <a:pt x="234" y="1515"/>
                  </a:lnTo>
                  <a:lnTo>
                    <a:pt x="223" y="1432"/>
                  </a:lnTo>
                  <a:lnTo>
                    <a:pt x="214" y="1375"/>
                  </a:lnTo>
                  <a:lnTo>
                    <a:pt x="236" y="1184"/>
                  </a:lnTo>
                  <a:lnTo>
                    <a:pt x="242" y="1185"/>
                  </a:lnTo>
                  <a:lnTo>
                    <a:pt x="265" y="1255"/>
                  </a:lnTo>
                  <a:lnTo>
                    <a:pt x="250" y="1369"/>
                  </a:lnTo>
                  <a:lnTo>
                    <a:pt x="234" y="1380"/>
                  </a:lnTo>
                  <a:lnTo>
                    <a:pt x="265" y="1499"/>
                  </a:lnTo>
                  <a:lnTo>
                    <a:pt x="316" y="1513"/>
                  </a:lnTo>
                  <a:lnTo>
                    <a:pt x="325" y="1504"/>
                  </a:lnTo>
                  <a:lnTo>
                    <a:pt x="287" y="1382"/>
                  </a:lnTo>
                  <a:lnTo>
                    <a:pt x="347" y="1175"/>
                  </a:lnTo>
                  <a:lnTo>
                    <a:pt x="375" y="1158"/>
                  </a:lnTo>
                  <a:lnTo>
                    <a:pt x="375" y="1143"/>
                  </a:lnTo>
                  <a:lnTo>
                    <a:pt x="427" y="1147"/>
                  </a:lnTo>
                  <a:lnTo>
                    <a:pt x="444" y="1175"/>
                  </a:lnTo>
                  <a:lnTo>
                    <a:pt x="456" y="1158"/>
                  </a:lnTo>
                  <a:lnTo>
                    <a:pt x="405" y="785"/>
                  </a:lnTo>
                  <a:lnTo>
                    <a:pt x="413" y="786"/>
                  </a:lnTo>
                  <a:lnTo>
                    <a:pt x="413" y="710"/>
                  </a:lnTo>
                  <a:lnTo>
                    <a:pt x="419" y="700"/>
                  </a:lnTo>
                  <a:lnTo>
                    <a:pt x="405" y="518"/>
                  </a:lnTo>
                  <a:lnTo>
                    <a:pt x="390" y="301"/>
                  </a:lnTo>
                  <a:lnTo>
                    <a:pt x="303" y="258"/>
                  </a:lnTo>
                  <a:lnTo>
                    <a:pt x="279" y="210"/>
                  </a:lnTo>
                  <a:lnTo>
                    <a:pt x="302" y="168"/>
                  </a:lnTo>
                  <a:lnTo>
                    <a:pt x="316" y="173"/>
                  </a:lnTo>
                  <a:lnTo>
                    <a:pt x="325" y="153"/>
                  </a:lnTo>
                  <a:lnTo>
                    <a:pt x="325" y="130"/>
                  </a:lnTo>
                  <a:lnTo>
                    <a:pt x="347" y="127"/>
                  </a:lnTo>
                  <a:lnTo>
                    <a:pt x="353" y="65"/>
                  </a:lnTo>
                  <a:lnTo>
                    <a:pt x="331" y="20"/>
                  </a:lnTo>
                  <a:lnTo>
                    <a:pt x="308" y="5"/>
                  </a:lnTo>
                  <a:lnTo>
                    <a:pt x="277" y="5"/>
                  </a:lnTo>
                  <a:lnTo>
                    <a:pt x="252" y="0"/>
                  </a:lnTo>
                  <a:lnTo>
                    <a:pt x="229" y="11"/>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53" name="Freeform 83"/>
            <p:cNvSpPr>
              <a:spLocks/>
            </p:cNvSpPr>
            <p:nvPr/>
          </p:nvSpPr>
          <p:spPr bwMode="auto">
            <a:xfrm>
              <a:off x="4781" y="1692"/>
              <a:ext cx="252" cy="785"/>
            </a:xfrm>
            <a:custGeom>
              <a:avLst/>
              <a:gdLst>
                <a:gd name="T0" fmla="*/ 155 w 504"/>
                <a:gd name="T1" fmla="*/ 10 h 1570"/>
                <a:gd name="T2" fmla="*/ 167 w 504"/>
                <a:gd name="T3" fmla="*/ 54 h 1570"/>
                <a:gd name="T4" fmla="*/ 159 w 504"/>
                <a:gd name="T5" fmla="*/ 58 h 1570"/>
                <a:gd name="T6" fmla="*/ 151 w 504"/>
                <a:gd name="T7" fmla="*/ 75 h 1570"/>
                <a:gd name="T8" fmla="*/ 138 w 504"/>
                <a:gd name="T9" fmla="*/ 101 h 1570"/>
                <a:gd name="T10" fmla="*/ 151 w 504"/>
                <a:gd name="T11" fmla="*/ 106 h 1570"/>
                <a:gd name="T12" fmla="*/ 208 w 504"/>
                <a:gd name="T13" fmla="*/ 147 h 1570"/>
                <a:gd name="T14" fmla="*/ 244 w 504"/>
                <a:gd name="T15" fmla="*/ 386 h 1570"/>
                <a:gd name="T16" fmla="*/ 252 w 504"/>
                <a:gd name="T17" fmla="*/ 425 h 1570"/>
                <a:gd name="T18" fmla="*/ 236 w 504"/>
                <a:gd name="T19" fmla="*/ 449 h 1570"/>
                <a:gd name="T20" fmla="*/ 224 w 504"/>
                <a:gd name="T21" fmla="*/ 455 h 1570"/>
                <a:gd name="T22" fmla="*/ 224 w 504"/>
                <a:gd name="T23" fmla="*/ 418 h 1570"/>
                <a:gd name="T24" fmla="*/ 224 w 504"/>
                <a:gd name="T25" fmla="*/ 435 h 1570"/>
                <a:gd name="T26" fmla="*/ 211 w 504"/>
                <a:gd name="T27" fmla="*/ 423 h 1570"/>
                <a:gd name="T28" fmla="*/ 203 w 504"/>
                <a:gd name="T29" fmla="*/ 393 h 1570"/>
                <a:gd name="T30" fmla="*/ 170 w 504"/>
                <a:gd name="T31" fmla="*/ 599 h 1570"/>
                <a:gd name="T32" fmla="*/ 155 w 504"/>
                <a:gd name="T33" fmla="*/ 724 h 1570"/>
                <a:gd name="T34" fmla="*/ 163 w 504"/>
                <a:gd name="T35" fmla="*/ 780 h 1570"/>
                <a:gd name="T36" fmla="*/ 122 w 504"/>
                <a:gd name="T37" fmla="*/ 773 h 1570"/>
                <a:gd name="T38" fmla="*/ 134 w 504"/>
                <a:gd name="T39" fmla="*/ 701 h 1570"/>
                <a:gd name="T40" fmla="*/ 118 w 504"/>
                <a:gd name="T41" fmla="*/ 605 h 1570"/>
                <a:gd name="T42" fmla="*/ 114 w 504"/>
                <a:gd name="T43" fmla="*/ 698 h 1570"/>
                <a:gd name="T44" fmla="*/ 106 w 504"/>
                <a:gd name="T45" fmla="*/ 764 h 1570"/>
                <a:gd name="T46" fmla="*/ 73 w 504"/>
                <a:gd name="T47" fmla="*/ 768 h 1570"/>
                <a:gd name="T48" fmla="*/ 60 w 504"/>
                <a:gd name="T49" fmla="*/ 599 h 1570"/>
                <a:gd name="T50" fmla="*/ 45 w 504"/>
                <a:gd name="T51" fmla="*/ 583 h 1570"/>
                <a:gd name="T52" fmla="*/ 7 w 504"/>
                <a:gd name="T53" fmla="*/ 599 h 1570"/>
                <a:gd name="T54" fmla="*/ 29 w 504"/>
                <a:gd name="T55" fmla="*/ 400 h 1570"/>
                <a:gd name="T56" fmla="*/ 24 w 504"/>
                <a:gd name="T57" fmla="*/ 362 h 1570"/>
                <a:gd name="T58" fmla="*/ 28 w 504"/>
                <a:gd name="T59" fmla="*/ 264 h 1570"/>
                <a:gd name="T60" fmla="*/ 85 w 504"/>
                <a:gd name="T61" fmla="*/ 132 h 1570"/>
                <a:gd name="T62" fmla="*/ 85 w 504"/>
                <a:gd name="T63" fmla="*/ 86 h 1570"/>
                <a:gd name="T64" fmla="*/ 73 w 504"/>
                <a:gd name="T65" fmla="*/ 78 h 1570"/>
                <a:gd name="T66" fmla="*/ 60 w 504"/>
                <a:gd name="T67" fmla="*/ 65 h 1570"/>
                <a:gd name="T68" fmla="*/ 69 w 504"/>
                <a:gd name="T69" fmla="*/ 10 h 1570"/>
                <a:gd name="T70" fmla="*/ 99 w 504"/>
                <a:gd name="T71" fmla="*/ 3 h 1570"/>
                <a:gd name="T72" fmla="*/ 125 w 504"/>
                <a:gd name="T73" fmla="*/ 6 h 15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570"/>
                <a:gd name="T113" fmla="*/ 504 w 504"/>
                <a:gd name="T114" fmla="*/ 1570 h 15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570">
                  <a:moveTo>
                    <a:pt x="249" y="11"/>
                  </a:moveTo>
                  <a:lnTo>
                    <a:pt x="309" y="20"/>
                  </a:lnTo>
                  <a:lnTo>
                    <a:pt x="333" y="81"/>
                  </a:lnTo>
                  <a:lnTo>
                    <a:pt x="333" y="108"/>
                  </a:lnTo>
                  <a:lnTo>
                    <a:pt x="308" y="108"/>
                  </a:lnTo>
                  <a:lnTo>
                    <a:pt x="317" y="117"/>
                  </a:lnTo>
                  <a:lnTo>
                    <a:pt x="309" y="124"/>
                  </a:lnTo>
                  <a:lnTo>
                    <a:pt x="301" y="150"/>
                  </a:lnTo>
                  <a:lnTo>
                    <a:pt x="292" y="154"/>
                  </a:lnTo>
                  <a:lnTo>
                    <a:pt x="275" y="203"/>
                  </a:lnTo>
                  <a:lnTo>
                    <a:pt x="275" y="213"/>
                  </a:lnTo>
                  <a:lnTo>
                    <a:pt x="301" y="213"/>
                  </a:lnTo>
                  <a:lnTo>
                    <a:pt x="341" y="273"/>
                  </a:lnTo>
                  <a:lnTo>
                    <a:pt x="415" y="294"/>
                  </a:lnTo>
                  <a:lnTo>
                    <a:pt x="448" y="342"/>
                  </a:lnTo>
                  <a:lnTo>
                    <a:pt x="487" y="771"/>
                  </a:lnTo>
                  <a:lnTo>
                    <a:pt x="470" y="776"/>
                  </a:lnTo>
                  <a:lnTo>
                    <a:pt x="504" y="851"/>
                  </a:lnTo>
                  <a:lnTo>
                    <a:pt x="487" y="898"/>
                  </a:lnTo>
                  <a:lnTo>
                    <a:pt x="471" y="898"/>
                  </a:lnTo>
                  <a:lnTo>
                    <a:pt x="463" y="910"/>
                  </a:lnTo>
                  <a:lnTo>
                    <a:pt x="448" y="910"/>
                  </a:lnTo>
                  <a:lnTo>
                    <a:pt x="456" y="864"/>
                  </a:lnTo>
                  <a:lnTo>
                    <a:pt x="448" y="836"/>
                  </a:lnTo>
                  <a:lnTo>
                    <a:pt x="440" y="857"/>
                  </a:lnTo>
                  <a:lnTo>
                    <a:pt x="448" y="871"/>
                  </a:lnTo>
                  <a:lnTo>
                    <a:pt x="439" y="883"/>
                  </a:lnTo>
                  <a:lnTo>
                    <a:pt x="422" y="846"/>
                  </a:lnTo>
                  <a:lnTo>
                    <a:pt x="433" y="784"/>
                  </a:lnTo>
                  <a:lnTo>
                    <a:pt x="406" y="786"/>
                  </a:lnTo>
                  <a:lnTo>
                    <a:pt x="422" y="1176"/>
                  </a:lnTo>
                  <a:lnTo>
                    <a:pt x="340" y="1197"/>
                  </a:lnTo>
                  <a:lnTo>
                    <a:pt x="301" y="1424"/>
                  </a:lnTo>
                  <a:lnTo>
                    <a:pt x="309" y="1447"/>
                  </a:lnTo>
                  <a:lnTo>
                    <a:pt x="326" y="1542"/>
                  </a:lnTo>
                  <a:lnTo>
                    <a:pt x="326" y="1560"/>
                  </a:lnTo>
                  <a:lnTo>
                    <a:pt x="267" y="1570"/>
                  </a:lnTo>
                  <a:lnTo>
                    <a:pt x="244" y="1545"/>
                  </a:lnTo>
                  <a:lnTo>
                    <a:pt x="257" y="1460"/>
                  </a:lnTo>
                  <a:lnTo>
                    <a:pt x="267" y="1402"/>
                  </a:lnTo>
                  <a:lnTo>
                    <a:pt x="243" y="1208"/>
                  </a:lnTo>
                  <a:lnTo>
                    <a:pt x="235" y="1209"/>
                  </a:lnTo>
                  <a:lnTo>
                    <a:pt x="211" y="1279"/>
                  </a:lnTo>
                  <a:lnTo>
                    <a:pt x="227" y="1396"/>
                  </a:lnTo>
                  <a:lnTo>
                    <a:pt x="244" y="1406"/>
                  </a:lnTo>
                  <a:lnTo>
                    <a:pt x="211" y="1528"/>
                  </a:lnTo>
                  <a:lnTo>
                    <a:pt x="153" y="1544"/>
                  </a:lnTo>
                  <a:lnTo>
                    <a:pt x="145" y="1535"/>
                  </a:lnTo>
                  <a:lnTo>
                    <a:pt x="187" y="1409"/>
                  </a:lnTo>
                  <a:lnTo>
                    <a:pt x="120" y="1197"/>
                  </a:lnTo>
                  <a:lnTo>
                    <a:pt x="90" y="1181"/>
                  </a:lnTo>
                  <a:lnTo>
                    <a:pt x="90" y="1166"/>
                  </a:lnTo>
                  <a:lnTo>
                    <a:pt x="32" y="1169"/>
                  </a:lnTo>
                  <a:lnTo>
                    <a:pt x="14" y="1197"/>
                  </a:lnTo>
                  <a:lnTo>
                    <a:pt x="0" y="1181"/>
                  </a:lnTo>
                  <a:lnTo>
                    <a:pt x="57" y="800"/>
                  </a:lnTo>
                  <a:lnTo>
                    <a:pt x="48" y="801"/>
                  </a:lnTo>
                  <a:lnTo>
                    <a:pt x="48" y="724"/>
                  </a:lnTo>
                  <a:lnTo>
                    <a:pt x="40" y="714"/>
                  </a:lnTo>
                  <a:lnTo>
                    <a:pt x="55" y="528"/>
                  </a:lnTo>
                  <a:lnTo>
                    <a:pt x="73" y="308"/>
                  </a:lnTo>
                  <a:lnTo>
                    <a:pt x="169" y="263"/>
                  </a:lnTo>
                  <a:lnTo>
                    <a:pt x="196" y="213"/>
                  </a:lnTo>
                  <a:lnTo>
                    <a:pt x="170" y="171"/>
                  </a:lnTo>
                  <a:lnTo>
                    <a:pt x="153" y="176"/>
                  </a:lnTo>
                  <a:lnTo>
                    <a:pt x="145" y="155"/>
                  </a:lnTo>
                  <a:lnTo>
                    <a:pt x="145" y="132"/>
                  </a:lnTo>
                  <a:lnTo>
                    <a:pt x="120" y="129"/>
                  </a:lnTo>
                  <a:lnTo>
                    <a:pt x="114" y="66"/>
                  </a:lnTo>
                  <a:lnTo>
                    <a:pt x="137" y="20"/>
                  </a:lnTo>
                  <a:lnTo>
                    <a:pt x="162" y="5"/>
                  </a:lnTo>
                  <a:lnTo>
                    <a:pt x="198" y="5"/>
                  </a:lnTo>
                  <a:lnTo>
                    <a:pt x="225" y="0"/>
                  </a:lnTo>
                  <a:lnTo>
                    <a:pt x="249" y="11"/>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54" name="Freeform 85"/>
            <p:cNvSpPr>
              <a:spLocks/>
            </p:cNvSpPr>
            <p:nvPr/>
          </p:nvSpPr>
          <p:spPr bwMode="auto">
            <a:xfrm>
              <a:off x="3956" y="1571"/>
              <a:ext cx="130" cy="556"/>
            </a:xfrm>
            <a:custGeom>
              <a:avLst/>
              <a:gdLst>
                <a:gd name="T0" fmla="*/ 30 w 258"/>
                <a:gd name="T1" fmla="*/ 10 h 1112"/>
                <a:gd name="T2" fmla="*/ 30 w 258"/>
                <a:gd name="T3" fmla="*/ 24 h 1112"/>
                <a:gd name="T4" fmla="*/ 33 w 258"/>
                <a:gd name="T5" fmla="*/ 28 h 1112"/>
                <a:gd name="T6" fmla="*/ 27 w 258"/>
                <a:gd name="T7" fmla="*/ 40 h 1112"/>
                <a:gd name="T8" fmla="*/ 30 w 258"/>
                <a:gd name="T9" fmla="*/ 43 h 1112"/>
                <a:gd name="T10" fmla="*/ 29 w 258"/>
                <a:gd name="T11" fmla="*/ 47 h 1112"/>
                <a:gd name="T12" fmla="*/ 33 w 258"/>
                <a:gd name="T13" fmla="*/ 62 h 1112"/>
                <a:gd name="T14" fmla="*/ 33 w 258"/>
                <a:gd name="T15" fmla="*/ 66 h 1112"/>
                <a:gd name="T16" fmla="*/ 11 w 258"/>
                <a:gd name="T17" fmla="*/ 80 h 1112"/>
                <a:gd name="T18" fmla="*/ 0 w 258"/>
                <a:gd name="T19" fmla="*/ 196 h 1112"/>
                <a:gd name="T20" fmla="*/ 13 w 258"/>
                <a:gd name="T21" fmla="*/ 215 h 1112"/>
                <a:gd name="T22" fmla="*/ 8 w 258"/>
                <a:gd name="T23" fmla="*/ 278 h 1112"/>
                <a:gd name="T24" fmla="*/ 17 w 258"/>
                <a:gd name="T25" fmla="*/ 285 h 1112"/>
                <a:gd name="T26" fmla="*/ 21 w 258"/>
                <a:gd name="T27" fmla="*/ 382 h 1112"/>
                <a:gd name="T28" fmla="*/ 28 w 258"/>
                <a:gd name="T29" fmla="*/ 481 h 1112"/>
                <a:gd name="T30" fmla="*/ 26 w 258"/>
                <a:gd name="T31" fmla="*/ 486 h 1112"/>
                <a:gd name="T32" fmla="*/ 3 w 258"/>
                <a:gd name="T33" fmla="*/ 505 h 1112"/>
                <a:gd name="T34" fmla="*/ 5 w 258"/>
                <a:gd name="T35" fmla="*/ 508 h 1112"/>
                <a:gd name="T36" fmla="*/ 13 w 258"/>
                <a:gd name="T37" fmla="*/ 512 h 1112"/>
                <a:gd name="T38" fmla="*/ 27 w 258"/>
                <a:gd name="T39" fmla="*/ 508 h 1112"/>
                <a:gd name="T40" fmla="*/ 40 w 258"/>
                <a:gd name="T41" fmla="*/ 501 h 1112"/>
                <a:gd name="T42" fmla="*/ 51 w 258"/>
                <a:gd name="T43" fmla="*/ 497 h 1112"/>
                <a:gd name="T44" fmla="*/ 51 w 258"/>
                <a:gd name="T45" fmla="*/ 514 h 1112"/>
                <a:gd name="T46" fmla="*/ 56 w 258"/>
                <a:gd name="T47" fmla="*/ 515 h 1112"/>
                <a:gd name="T48" fmla="*/ 48 w 258"/>
                <a:gd name="T49" fmla="*/ 530 h 1112"/>
                <a:gd name="T50" fmla="*/ 52 w 258"/>
                <a:gd name="T51" fmla="*/ 553 h 1112"/>
                <a:gd name="T52" fmla="*/ 60 w 258"/>
                <a:gd name="T53" fmla="*/ 556 h 1112"/>
                <a:gd name="T54" fmla="*/ 74 w 258"/>
                <a:gd name="T55" fmla="*/ 537 h 1112"/>
                <a:gd name="T56" fmla="*/ 74 w 258"/>
                <a:gd name="T57" fmla="*/ 523 h 1112"/>
                <a:gd name="T58" fmla="*/ 78 w 258"/>
                <a:gd name="T59" fmla="*/ 521 h 1112"/>
                <a:gd name="T60" fmla="*/ 83 w 258"/>
                <a:gd name="T61" fmla="*/ 394 h 1112"/>
                <a:gd name="T62" fmla="*/ 78 w 258"/>
                <a:gd name="T63" fmla="*/ 381 h 1112"/>
                <a:gd name="T64" fmla="*/ 94 w 258"/>
                <a:gd name="T65" fmla="*/ 296 h 1112"/>
                <a:gd name="T66" fmla="*/ 103 w 258"/>
                <a:gd name="T67" fmla="*/ 293 h 1112"/>
                <a:gd name="T68" fmla="*/ 106 w 258"/>
                <a:gd name="T69" fmla="*/ 205 h 1112"/>
                <a:gd name="T70" fmla="*/ 130 w 258"/>
                <a:gd name="T71" fmla="*/ 195 h 1112"/>
                <a:gd name="T72" fmla="*/ 120 w 258"/>
                <a:gd name="T73" fmla="*/ 99 h 1112"/>
                <a:gd name="T74" fmla="*/ 83 w 258"/>
                <a:gd name="T75" fmla="*/ 73 h 1112"/>
                <a:gd name="T76" fmla="*/ 74 w 258"/>
                <a:gd name="T77" fmla="*/ 65 h 1112"/>
                <a:gd name="T78" fmla="*/ 73 w 258"/>
                <a:gd name="T79" fmla="*/ 56 h 1112"/>
                <a:gd name="T80" fmla="*/ 77 w 258"/>
                <a:gd name="T81" fmla="*/ 49 h 1112"/>
                <a:gd name="T82" fmla="*/ 81 w 258"/>
                <a:gd name="T83" fmla="*/ 44 h 1112"/>
                <a:gd name="T84" fmla="*/ 85 w 258"/>
                <a:gd name="T85" fmla="*/ 37 h 1112"/>
                <a:gd name="T86" fmla="*/ 87 w 258"/>
                <a:gd name="T87" fmla="*/ 30 h 1112"/>
                <a:gd name="T88" fmla="*/ 87 w 258"/>
                <a:gd name="T89" fmla="*/ 24 h 1112"/>
                <a:gd name="T90" fmla="*/ 85 w 258"/>
                <a:gd name="T91" fmla="*/ 17 h 1112"/>
                <a:gd name="T92" fmla="*/ 80 w 258"/>
                <a:gd name="T93" fmla="*/ 9 h 1112"/>
                <a:gd name="T94" fmla="*/ 74 w 258"/>
                <a:gd name="T95" fmla="*/ 3 h 1112"/>
                <a:gd name="T96" fmla="*/ 66 w 258"/>
                <a:gd name="T97" fmla="*/ 1 h 1112"/>
                <a:gd name="T98" fmla="*/ 56 w 258"/>
                <a:gd name="T99" fmla="*/ 0 h 1112"/>
                <a:gd name="T100" fmla="*/ 48 w 258"/>
                <a:gd name="T101" fmla="*/ 1 h 1112"/>
                <a:gd name="T102" fmla="*/ 40 w 258"/>
                <a:gd name="T103" fmla="*/ 3 h 1112"/>
                <a:gd name="T104" fmla="*/ 30 w 258"/>
                <a:gd name="T105" fmla="*/ 10 h 11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58"/>
                <a:gd name="T160" fmla="*/ 0 h 1112"/>
                <a:gd name="T161" fmla="*/ 258 w 258"/>
                <a:gd name="T162" fmla="*/ 1112 h 11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58" h="1112">
                  <a:moveTo>
                    <a:pt x="60" y="21"/>
                  </a:moveTo>
                  <a:lnTo>
                    <a:pt x="60" y="49"/>
                  </a:lnTo>
                  <a:lnTo>
                    <a:pt x="65" y="57"/>
                  </a:lnTo>
                  <a:lnTo>
                    <a:pt x="53" y="80"/>
                  </a:lnTo>
                  <a:lnTo>
                    <a:pt x="60" y="86"/>
                  </a:lnTo>
                  <a:lnTo>
                    <a:pt x="58" y="95"/>
                  </a:lnTo>
                  <a:lnTo>
                    <a:pt x="66" y="124"/>
                  </a:lnTo>
                  <a:lnTo>
                    <a:pt x="66" y="131"/>
                  </a:lnTo>
                  <a:lnTo>
                    <a:pt x="21" y="160"/>
                  </a:lnTo>
                  <a:lnTo>
                    <a:pt x="0" y="392"/>
                  </a:lnTo>
                  <a:lnTo>
                    <a:pt x="26" y="431"/>
                  </a:lnTo>
                  <a:lnTo>
                    <a:pt x="16" y="556"/>
                  </a:lnTo>
                  <a:lnTo>
                    <a:pt x="34" y="570"/>
                  </a:lnTo>
                  <a:lnTo>
                    <a:pt x="42" y="765"/>
                  </a:lnTo>
                  <a:lnTo>
                    <a:pt x="56" y="962"/>
                  </a:lnTo>
                  <a:lnTo>
                    <a:pt x="51" y="973"/>
                  </a:lnTo>
                  <a:lnTo>
                    <a:pt x="5" y="1010"/>
                  </a:lnTo>
                  <a:lnTo>
                    <a:pt x="10" y="1017"/>
                  </a:lnTo>
                  <a:lnTo>
                    <a:pt x="26" y="1024"/>
                  </a:lnTo>
                  <a:lnTo>
                    <a:pt x="54" y="1017"/>
                  </a:lnTo>
                  <a:lnTo>
                    <a:pt x="80" y="1003"/>
                  </a:lnTo>
                  <a:lnTo>
                    <a:pt x="102" y="995"/>
                  </a:lnTo>
                  <a:lnTo>
                    <a:pt x="102" y="1028"/>
                  </a:lnTo>
                  <a:lnTo>
                    <a:pt x="111" y="1029"/>
                  </a:lnTo>
                  <a:lnTo>
                    <a:pt x="95" y="1060"/>
                  </a:lnTo>
                  <a:lnTo>
                    <a:pt x="103" y="1106"/>
                  </a:lnTo>
                  <a:lnTo>
                    <a:pt x="119" y="1112"/>
                  </a:lnTo>
                  <a:lnTo>
                    <a:pt x="146" y="1074"/>
                  </a:lnTo>
                  <a:lnTo>
                    <a:pt x="146" y="1046"/>
                  </a:lnTo>
                  <a:lnTo>
                    <a:pt x="155" y="1042"/>
                  </a:lnTo>
                  <a:lnTo>
                    <a:pt x="165" y="789"/>
                  </a:lnTo>
                  <a:lnTo>
                    <a:pt x="155" y="763"/>
                  </a:lnTo>
                  <a:lnTo>
                    <a:pt x="186" y="593"/>
                  </a:lnTo>
                  <a:lnTo>
                    <a:pt x="204" y="586"/>
                  </a:lnTo>
                  <a:lnTo>
                    <a:pt x="211" y="411"/>
                  </a:lnTo>
                  <a:lnTo>
                    <a:pt x="258" y="390"/>
                  </a:lnTo>
                  <a:lnTo>
                    <a:pt x="238" y="198"/>
                  </a:lnTo>
                  <a:lnTo>
                    <a:pt x="164" y="147"/>
                  </a:lnTo>
                  <a:lnTo>
                    <a:pt x="146" y="130"/>
                  </a:lnTo>
                  <a:lnTo>
                    <a:pt x="145" y="112"/>
                  </a:lnTo>
                  <a:lnTo>
                    <a:pt x="153" y="99"/>
                  </a:lnTo>
                  <a:lnTo>
                    <a:pt x="160" y="88"/>
                  </a:lnTo>
                  <a:lnTo>
                    <a:pt x="168" y="75"/>
                  </a:lnTo>
                  <a:lnTo>
                    <a:pt x="172" y="61"/>
                  </a:lnTo>
                  <a:lnTo>
                    <a:pt x="172" y="48"/>
                  </a:lnTo>
                  <a:lnTo>
                    <a:pt x="168" y="34"/>
                  </a:lnTo>
                  <a:lnTo>
                    <a:pt x="159" y="19"/>
                  </a:lnTo>
                  <a:lnTo>
                    <a:pt x="146" y="7"/>
                  </a:lnTo>
                  <a:lnTo>
                    <a:pt x="130" y="1"/>
                  </a:lnTo>
                  <a:lnTo>
                    <a:pt x="112" y="0"/>
                  </a:lnTo>
                  <a:lnTo>
                    <a:pt x="95" y="2"/>
                  </a:lnTo>
                  <a:lnTo>
                    <a:pt x="80" y="7"/>
                  </a:lnTo>
                  <a:lnTo>
                    <a:pt x="60" y="21"/>
                  </a:lnTo>
                  <a:close/>
                </a:path>
              </a:pathLst>
            </a:custGeom>
            <a:solidFill>
              <a:srgbClr val="001F9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55" name="Freeform 86"/>
            <p:cNvSpPr>
              <a:spLocks/>
            </p:cNvSpPr>
            <p:nvPr/>
          </p:nvSpPr>
          <p:spPr bwMode="auto">
            <a:xfrm>
              <a:off x="5199" y="1720"/>
              <a:ext cx="243" cy="814"/>
            </a:xfrm>
            <a:custGeom>
              <a:avLst/>
              <a:gdLst>
                <a:gd name="T0" fmla="*/ 90 w 484"/>
                <a:gd name="T1" fmla="*/ 0 h 1628"/>
                <a:gd name="T2" fmla="*/ 143 w 484"/>
                <a:gd name="T3" fmla="*/ 26 h 1628"/>
                <a:gd name="T4" fmla="*/ 145 w 484"/>
                <a:gd name="T5" fmla="*/ 81 h 1628"/>
                <a:gd name="T6" fmla="*/ 171 w 484"/>
                <a:gd name="T7" fmla="*/ 106 h 1628"/>
                <a:gd name="T8" fmla="*/ 225 w 484"/>
                <a:gd name="T9" fmla="*/ 136 h 1628"/>
                <a:gd name="T10" fmla="*/ 236 w 484"/>
                <a:gd name="T11" fmla="*/ 293 h 1628"/>
                <a:gd name="T12" fmla="*/ 198 w 484"/>
                <a:gd name="T13" fmla="*/ 427 h 1628"/>
                <a:gd name="T14" fmla="*/ 159 w 484"/>
                <a:gd name="T15" fmla="*/ 529 h 1628"/>
                <a:gd name="T16" fmla="*/ 168 w 484"/>
                <a:gd name="T17" fmla="*/ 774 h 1628"/>
                <a:gd name="T18" fmla="*/ 160 w 484"/>
                <a:gd name="T19" fmla="*/ 783 h 1628"/>
                <a:gd name="T20" fmla="*/ 122 w 484"/>
                <a:gd name="T21" fmla="*/ 810 h 1628"/>
                <a:gd name="T22" fmla="*/ 100 w 484"/>
                <a:gd name="T23" fmla="*/ 814 h 1628"/>
                <a:gd name="T24" fmla="*/ 86 w 484"/>
                <a:gd name="T25" fmla="*/ 807 h 1628"/>
                <a:gd name="T26" fmla="*/ 95 w 484"/>
                <a:gd name="T27" fmla="*/ 794 h 1628"/>
                <a:gd name="T28" fmla="*/ 114 w 484"/>
                <a:gd name="T29" fmla="*/ 773 h 1628"/>
                <a:gd name="T30" fmla="*/ 105 w 484"/>
                <a:gd name="T31" fmla="*/ 766 h 1628"/>
                <a:gd name="T32" fmla="*/ 58 w 484"/>
                <a:gd name="T33" fmla="*/ 782 h 1628"/>
                <a:gd name="T34" fmla="*/ 54 w 484"/>
                <a:gd name="T35" fmla="*/ 771 h 1628"/>
                <a:gd name="T36" fmla="*/ 58 w 484"/>
                <a:gd name="T37" fmla="*/ 761 h 1628"/>
                <a:gd name="T38" fmla="*/ 72 w 484"/>
                <a:gd name="T39" fmla="*/ 746 h 1628"/>
                <a:gd name="T40" fmla="*/ 56 w 484"/>
                <a:gd name="T41" fmla="*/ 668 h 1628"/>
                <a:gd name="T42" fmla="*/ 39 w 484"/>
                <a:gd name="T43" fmla="*/ 444 h 1628"/>
                <a:gd name="T44" fmla="*/ 31 w 484"/>
                <a:gd name="T45" fmla="*/ 402 h 1628"/>
                <a:gd name="T46" fmla="*/ 45 w 484"/>
                <a:gd name="T47" fmla="*/ 314 h 1628"/>
                <a:gd name="T48" fmla="*/ 34 w 484"/>
                <a:gd name="T49" fmla="*/ 314 h 1628"/>
                <a:gd name="T50" fmla="*/ 25 w 484"/>
                <a:gd name="T51" fmla="*/ 309 h 1628"/>
                <a:gd name="T52" fmla="*/ 15 w 484"/>
                <a:gd name="T53" fmla="*/ 304 h 1628"/>
                <a:gd name="T54" fmla="*/ 9 w 484"/>
                <a:gd name="T55" fmla="*/ 297 h 1628"/>
                <a:gd name="T56" fmla="*/ 0 w 484"/>
                <a:gd name="T57" fmla="*/ 286 h 1628"/>
                <a:gd name="T58" fmla="*/ 7 w 484"/>
                <a:gd name="T59" fmla="*/ 241 h 1628"/>
                <a:gd name="T60" fmla="*/ 65 w 484"/>
                <a:gd name="T61" fmla="*/ 139 h 1628"/>
                <a:gd name="T62" fmla="*/ 86 w 484"/>
                <a:gd name="T63" fmla="*/ 110 h 1628"/>
                <a:gd name="T64" fmla="*/ 61 w 484"/>
                <a:gd name="T65" fmla="*/ 91 h 1628"/>
                <a:gd name="T66" fmla="*/ 59 w 484"/>
                <a:gd name="T67" fmla="*/ 87 h 1628"/>
                <a:gd name="T68" fmla="*/ 52 w 484"/>
                <a:gd name="T69" fmla="*/ 78 h 1628"/>
                <a:gd name="T70" fmla="*/ 53 w 484"/>
                <a:gd name="T71" fmla="*/ 55 h 1628"/>
                <a:gd name="T72" fmla="*/ 50 w 484"/>
                <a:gd name="T73" fmla="*/ 29 h 1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84"/>
                <a:gd name="T112" fmla="*/ 0 h 1628"/>
                <a:gd name="T113" fmla="*/ 484 w 484"/>
                <a:gd name="T114" fmla="*/ 1628 h 1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84" h="1628">
                  <a:moveTo>
                    <a:pt x="120" y="21"/>
                  </a:moveTo>
                  <a:lnTo>
                    <a:pt x="180" y="0"/>
                  </a:lnTo>
                  <a:lnTo>
                    <a:pt x="242" y="11"/>
                  </a:lnTo>
                  <a:lnTo>
                    <a:pt x="285" y="53"/>
                  </a:lnTo>
                  <a:lnTo>
                    <a:pt x="302" y="103"/>
                  </a:lnTo>
                  <a:lnTo>
                    <a:pt x="288" y="162"/>
                  </a:lnTo>
                  <a:lnTo>
                    <a:pt x="310" y="197"/>
                  </a:lnTo>
                  <a:lnTo>
                    <a:pt x="340" y="212"/>
                  </a:lnTo>
                  <a:lnTo>
                    <a:pt x="426" y="248"/>
                  </a:lnTo>
                  <a:lnTo>
                    <a:pt x="449" y="272"/>
                  </a:lnTo>
                  <a:lnTo>
                    <a:pt x="484" y="533"/>
                  </a:lnTo>
                  <a:lnTo>
                    <a:pt x="470" y="586"/>
                  </a:lnTo>
                  <a:lnTo>
                    <a:pt x="380" y="607"/>
                  </a:lnTo>
                  <a:lnTo>
                    <a:pt x="395" y="854"/>
                  </a:lnTo>
                  <a:lnTo>
                    <a:pt x="335" y="877"/>
                  </a:lnTo>
                  <a:lnTo>
                    <a:pt x="317" y="1057"/>
                  </a:lnTo>
                  <a:lnTo>
                    <a:pt x="330" y="1374"/>
                  </a:lnTo>
                  <a:lnTo>
                    <a:pt x="335" y="1547"/>
                  </a:lnTo>
                  <a:lnTo>
                    <a:pt x="319" y="1552"/>
                  </a:lnTo>
                  <a:lnTo>
                    <a:pt x="319" y="1566"/>
                  </a:lnTo>
                  <a:lnTo>
                    <a:pt x="271" y="1597"/>
                  </a:lnTo>
                  <a:lnTo>
                    <a:pt x="243" y="1620"/>
                  </a:lnTo>
                  <a:lnTo>
                    <a:pt x="224" y="1626"/>
                  </a:lnTo>
                  <a:lnTo>
                    <a:pt x="200" y="1628"/>
                  </a:lnTo>
                  <a:lnTo>
                    <a:pt x="177" y="1621"/>
                  </a:lnTo>
                  <a:lnTo>
                    <a:pt x="172" y="1614"/>
                  </a:lnTo>
                  <a:lnTo>
                    <a:pt x="177" y="1601"/>
                  </a:lnTo>
                  <a:lnTo>
                    <a:pt x="189" y="1587"/>
                  </a:lnTo>
                  <a:lnTo>
                    <a:pt x="204" y="1566"/>
                  </a:lnTo>
                  <a:lnTo>
                    <a:pt x="227" y="1546"/>
                  </a:lnTo>
                  <a:lnTo>
                    <a:pt x="210" y="1554"/>
                  </a:lnTo>
                  <a:lnTo>
                    <a:pt x="210" y="1532"/>
                  </a:lnTo>
                  <a:lnTo>
                    <a:pt x="141" y="1563"/>
                  </a:lnTo>
                  <a:lnTo>
                    <a:pt x="115" y="1563"/>
                  </a:lnTo>
                  <a:lnTo>
                    <a:pt x="107" y="1554"/>
                  </a:lnTo>
                  <a:lnTo>
                    <a:pt x="107" y="1542"/>
                  </a:lnTo>
                  <a:lnTo>
                    <a:pt x="109" y="1533"/>
                  </a:lnTo>
                  <a:lnTo>
                    <a:pt x="115" y="1521"/>
                  </a:lnTo>
                  <a:lnTo>
                    <a:pt x="131" y="1505"/>
                  </a:lnTo>
                  <a:lnTo>
                    <a:pt x="144" y="1491"/>
                  </a:lnTo>
                  <a:lnTo>
                    <a:pt x="127" y="1488"/>
                  </a:lnTo>
                  <a:lnTo>
                    <a:pt x="112" y="1335"/>
                  </a:lnTo>
                  <a:lnTo>
                    <a:pt x="106" y="1089"/>
                  </a:lnTo>
                  <a:lnTo>
                    <a:pt x="78" y="889"/>
                  </a:lnTo>
                  <a:lnTo>
                    <a:pt x="70" y="835"/>
                  </a:lnTo>
                  <a:lnTo>
                    <a:pt x="61" y="804"/>
                  </a:lnTo>
                  <a:lnTo>
                    <a:pt x="83" y="682"/>
                  </a:lnTo>
                  <a:lnTo>
                    <a:pt x="89" y="628"/>
                  </a:lnTo>
                  <a:lnTo>
                    <a:pt x="76" y="633"/>
                  </a:lnTo>
                  <a:lnTo>
                    <a:pt x="67" y="627"/>
                  </a:lnTo>
                  <a:lnTo>
                    <a:pt x="61" y="627"/>
                  </a:lnTo>
                  <a:lnTo>
                    <a:pt x="50" y="618"/>
                  </a:lnTo>
                  <a:lnTo>
                    <a:pt x="36" y="619"/>
                  </a:lnTo>
                  <a:lnTo>
                    <a:pt x="29" y="607"/>
                  </a:lnTo>
                  <a:lnTo>
                    <a:pt x="21" y="604"/>
                  </a:lnTo>
                  <a:lnTo>
                    <a:pt x="18" y="594"/>
                  </a:lnTo>
                  <a:lnTo>
                    <a:pt x="6" y="586"/>
                  </a:lnTo>
                  <a:lnTo>
                    <a:pt x="0" y="572"/>
                  </a:lnTo>
                  <a:lnTo>
                    <a:pt x="25" y="518"/>
                  </a:lnTo>
                  <a:lnTo>
                    <a:pt x="14" y="482"/>
                  </a:lnTo>
                  <a:lnTo>
                    <a:pt x="60" y="518"/>
                  </a:lnTo>
                  <a:lnTo>
                    <a:pt x="130" y="278"/>
                  </a:lnTo>
                  <a:lnTo>
                    <a:pt x="183" y="232"/>
                  </a:lnTo>
                  <a:lnTo>
                    <a:pt x="172" y="220"/>
                  </a:lnTo>
                  <a:lnTo>
                    <a:pt x="127" y="212"/>
                  </a:lnTo>
                  <a:lnTo>
                    <a:pt x="122" y="182"/>
                  </a:lnTo>
                  <a:lnTo>
                    <a:pt x="136" y="175"/>
                  </a:lnTo>
                  <a:lnTo>
                    <a:pt x="118" y="173"/>
                  </a:lnTo>
                  <a:lnTo>
                    <a:pt x="121" y="161"/>
                  </a:lnTo>
                  <a:lnTo>
                    <a:pt x="104" y="155"/>
                  </a:lnTo>
                  <a:lnTo>
                    <a:pt x="116" y="117"/>
                  </a:lnTo>
                  <a:lnTo>
                    <a:pt x="106" y="110"/>
                  </a:lnTo>
                  <a:lnTo>
                    <a:pt x="112" y="59"/>
                  </a:lnTo>
                  <a:lnTo>
                    <a:pt x="99" y="58"/>
                  </a:lnTo>
                  <a:lnTo>
                    <a:pt x="120" y="21"/>
                  </a:lnTo>
                  <a:close/>
                </a:path>
              </a:pathLst>
            </a:cu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nvGrpSpPr>
            <p:cNvPr id="156" name="Group 90"/>
            <p:cNvGrpSpPr>
              <a:grpSpLocks/>
            </p:cNvGrpSpPr>
            <p:nvPr/>
          </p:nvGrpSpPr>
          <p:grpSpPr bwMode="auto">
            <a:xfrm>
              <a:off x="3982" y="1861"/>
              <a:ext cx="824" cy="852"/>
              <a:chOff x="3982" y="1861"/>
              <a:chExt cx="824" cy="852"/>
            </a:xfrm>
          </p:grpSpPr>
          <p:sp>
            <p:nvSpPr>
              <p:cNvPr id="157" name="Freeform 87"/>
              <p:cNvSpPr>
                <a:spLocks/>
              </p:cNvSpPr>
              <p:nvPr/>
            </p:nvSpPr>
            <p:spPr bwMode="auto">
              <a:xfrm>
                <a:off x="4250" y="1864"/>
                <a:ext cx="252" cy="847"/>
              </a:xfrm>
              <a:custGeom>
                <a:avLst/>
                <a:gdLst>
                  <a:gd name="T0" fmla="*/ 98 w 504"/>
                  <a:gd name="T1" fmla="*/ 12 h 1693"/>
                  <a:gd name="T2" fmla="*/ 86 w 504"/>
                  <a:gd name="T3" fmla="*/ 58 h 1693"/>
                  <a:gd name="T4" fmla="*/ 94 w 504"/>
                  <a:gd name="T5" fmla="*/ 64 h 1693"/>
                  <a:gd name="T6" fmla="*/ 102 w 504"/>
                  <a:gd name="T7" fmla="*/ 81 h 1693"/>
                  <a:gd name="T8" fmla="*/ 115 w 504"/>
                  <a:gd name="T9" fmla="*/ 110 h 1693"/>
                  <a:gd name="T10" fmla="*/ 102 w 504"/>
                  <a:gd name="T11" fmla="*/ 116 h 1693"/>
                  <a:gd name="T12" fmla="*/ 45 w 504"/>
                  <a:gd name="T13" fmla="*/ 158 h 1693"/>
                  <a:gd name="T14" fmla="*/ 9 w 504"/>
                  <a:gd name="T15" fmla="*/ 416 h 1693"/>
                  <a:gd name="T16" fmla="*/ 0 w 504"/>
                  <a:gd name="T17" fmla="*/ 459 h 1693"/>
                  <a:gd name="T18" fmla="*/ 17 w 504"/>
                  <a:gd name="T19" fmla="*/ 485 h 1693"/>
                  <a:gd name="T20" fmla="*/ 28 w 504"/>
                  <a:gd name="T21" fmla="*/ 491 h 1693"/>
                  <a:gd name="T22" fmla="*/ 28 w 504"/>
                  <a:gd name="T23" fmla="*/ 451 h 1693"/>
                  <a:gd name="T24" fmla="*/ 28 w 504"/>
                  <a:gd name="T25" fmla="*/ 470 h 1693"/>
                  <a:gd name="T26" fmla="*/ 41 w 504"/>
                  <a:gd name="T27" fmla="*/ 456 h 1693"/>
                  <a:gd name="T28" fmla="*/ 50 w 504"/>
                  <a:gd name="T29" fmla="*/ 424 h 1693"/>
                  <a:gd name="T30" fmla="*/ 83 w 504"/>
                  <a:gd name="T31" fmla="*/ 646 h 1693"/>
                  <a:gd name="T32" fmla="*/ 98 w 504"/>
                  <a:gd name="T33" fmla="*/ 780 h 1693"/>
                  <a:gd name="T34" fmla="*/ 90 w 504"/>
                  <a:gd name="T35" fmla="*/ 841 h 1693"/>
                  <a:gd name="T36" fmla="*/ 130 w 504"/>
                  <a:gd name="T37" fmla="*/ 833 h 1693"/>
                  <a:gd name="T38" fmla="*/ 118 w 504"/>
                  <a:gd name="T39" fmla="*/ 756 h 1693"/>
                  <a:gd name="T40" fmla="*/ 134 w 504"/>
                  <a:gd name="T41" fmla="*/ 652 h 1693"/>
                  <a:gd name="T42" fmla="*/ 138 w 504"/>
                  <a:gd name="T43" fmla="*/ 753 h 1693"/>
                  <a:gd name="T44" fmla="*/ 146 w 504"/>
                  <a:gd name="T45" fmla="*/ 824 h 1693"/>
                  <a:gd name="T46" fmla="*/ 180 w 504"/>
                  <a:gd name="T47" fmla="*/ 827 h 1693"/>
                  <a:gd name="T48" fmla="*/ 192 w 504"/>
                  <a:gd name="T49" fmla="*/ 646 h 1693"/>
                  <a:gd name="T50" fmla="*/ 207 w 504"/>
                  <a:gd name="T51" fmla="*/ 629 h 1693"/>
                  <a:gd name="T52" fmla="*/ 245 w 504"/>
                  <a:gd name="T53" fmla="*/ 646 h 1693"/>
                  <a:gd name="T54" fmla="*/ 224 w 504"/>
                  <a:gd name="T55" fmla="*/ 432 h 1693"/>
                  <a:gd name="T56" fmla="*/ 228 w 504"/>
                  <a:gd name="T57" fmla="*/ 391 h 1693"/>
                  <a:gd name="T58" fmla="*/ 224 w 504"/>
                  <a:gd name="T59" fmla="*/ 285 h 1693"/>
                  <a:gd name="T60" fmla="*/ 167 w 504"/>
                  <a:gd name="T61" fmla="*/ 142 h 1693"/>
                  <a:gd name="T62" fmla="*/ 167 w 504"/>
                  <a:gd name="T63" fmla="*/ 93 h 1693"/>
                  <a:gd name="T64" fmla="*/ 180 w 504"/>
                  <a:gd name="T65" fmla="*/ 84 h 1693"/>
                  <a:gd name="T66" fmla="*/ 192 w 504"/>
                  <a:gd name="T67" fmla="*/ 70 h 1693"/>
                  <a:gd name="T68" fmla="*/ 183 w 504"/>
                  <a:gd name="T69" fmla="*/ 12 h 1693"/>
                  <a:gd name="T70" fmla="*/ 153 w 504"/>
                  <a:gd name="T71" fmla="*/ 4 h 1693"/>
                  <a:gd name="T72" fmla="*/ 127 w 504"/>
                  <a:gd name="T73" fmla="*/ 7 h 169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4"/>
                  <a:gd name="T112" fmla="*/ 0 h 1693"/>
                  <a:gd name="T113" fmla="*/ 504 w 504"/>
                  <a:gd name="T114" fmla="*/ 1693 h 169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4" h="1693">
                    <a:moveTo>
                      <a:pt x="254" y="13"/>
                    </a:moveTo>
                    <a:lnTo>
                      <a:pt x="195" y="23"/>
                    </a:lnTo>
                    <a:lnTo>
                      <a:pt x="171" y="87"/>
                    </a:lnTo>
                    <a:lnTo>
                      <a:pt x="171" y="116"/>
                    </a:lnTo>
                    <a:lnTo>
                      <a:pt x="197" y="116"/>
                    </a:lnTo>
                    <a:lnTo>
                      <a:pt x="188" y="127"/>
                    </a:lnTo>
                    <a:lnTo>
                      <a:pt x="195" y="134"/>
                    </a:lnTo>
                    <a:lnTo>
                      <a:pt x="203" y="162"/>
                    </a:lnTo>
                    <a:lnTo>
                      <a:pt x="211" y="166"/>
                    </a:lnTo>
                    <a:lnTo>
                      <a:pt x="229" y="219"/>
                    </a:lnTo>
                    <a:lnTo>
                      <a:pt x="229" y="231"/>
                    </a:lnTo>
                    <a:lnTo>
                      <a:pt x="203" y="231"/>
                    </a:lnTo>
                    <a:lnTo>
                      <a:pt x="164" y="295"/>
                    </a:lnTo>
                    <a:lnTo>
                      <a:pt x="90" y="316"/>
                    </a:lnTo>
                    <a:lnTo>
                      <a:pt x="56" y="368"/>
                    </a:lnTo>
                    <a:lnTo>
                      <a:pt x="17" y="832"/>
                    </a:lnTo>
                    <a:lnTo>
                      <a:pt x="35" y="837"/>
                    </a:lnTo>
                    <a:lnTo>
                      <a:pt x="0" y="918"/>
                    </a:lnTo>
                    <a:lnTo>
                      <a:pt x="17" y="969"/>
                    </a:lnTo>
                    <a:lnTo>
                      <a:pt x="34" y="969"/>
                    </a:lnTo>
                    <a:lnTo>
                      <a:pt x="41" y="981"/>
                    </a:lnTo>
                    <a:lnTo>
                      <a:pt x="56" y="981"/>
                    </a:lnTo>
                    <a:lnTo>
                      <a:pt x="49" y="931"/>
                    </a:lnTo>
                    <a:lnTo>
                      <a:pt x="56" y="902"/>
                    </a:lnTo>
                    <a:lnTo>
                      <a:pt x="64" y="925"/>
                    </a:lnTo>
                    <a:lnTo>
                      <a:pt x="56" y="940"/>
                    </a:lnTo>
                    <a:lnTo>
                      <a:pt x="65" y="953"/>
                    </a:lnTo>
                    <a:lnTo>
                      <a:pt x="82" y="912"/>
                    </a:lnTo>
                    <a:lnTo>
                      <a:pt x="72" y="844"/>
                    </a:lnTo>
                    <a:lnTo>
                      <a:pt x="99" y="848"/>
                    </a:lnTo>
                    <a:lnTo>
                      <a:pt x="82" y="1270"/>
                    </a:lnTo>
                    <a:lnTo>
                      <a:pt x="165" y="1292"/>
                    </a:lnTo>
                    <a:lnTo>
                      <a:pt x="203" y="1536"/>
                    </a:lnTo>
                    <a:lnTo>
                      <a:pt x="195" y="1560"/>
                    </a:lnTo>
                    <a:lnTo>
                      <a:pt x="179" y="1663"/>
                    </a:lnTo>
                    <a:lnTo>
                      <a:pt x="179" y="1682"/>
                    </a:lnTo>
                    <a:lnTo>
                      <a:pt x="236" y="1693"/>
                    </a:lnTo>
                    <a:lnTo>
                      <a:pt x="259" y="1665"/>
                    </a:lnTo>
                    <a:lnTo>
                      <a:pt x="246" y="1574"/>
                    </a:lnTo>
                    <a:lnTo>
                      <a:pt x="236" y="1511"/>
                    </a:lnTo>
                    <a:lnTo>
                      <a:pt x="260" y="1303"/>
                    </a:lnTo>
                    <a:lnTo>
                      <a:pt x="268" y="1304"/>
                    </a:lnTo>
                    <a:lnTo>
                      <a:pt x="292" y="1380"/>
                    </a:lnTo>
                    <a:lnTo>
                      <a:pt x="276" y="1505"/>
                    </a:lnTo>
                    <a:lnTo>
                      <a:pt x="259" y="1517"/>
                    </a:lnTo>
                    <a:lnTo>
                      <a:pt x="292" y="1648"/>
                    </a:lnTo>
                    <a:lnTo>
                      <a:pt x="350" y="1664"/>
                    </a:lnTo>
                    <a:lnTo>
                      <a:pt x="359" y="1654"/>
                    </a:lnTo>
                    <a:lnTo>
                      <a:pt x="317" y="1519"/>
                    </a:lnTo>
                    <a:lnTo>
                      <a:pt x="383" y="1292"/>
                    </a:lnTo>
                    <a:lnTo>
                      <a:pt x="413" y="1275"/>
                    </a:lnTo>
                    <a:lnTo>
                      <a:pt x="413" y="1258"/>
                    </a:lnTo>
                    <a:lnTo>
                      <a:pt x="471" y="1262"/>
                    </a:lnTo>
                    <a:lnTo>
                      <a:pt x="489" y="1292"/>
                    </a:lnTo>
                    <a:lnTo>
                      <a:pt x="504" y="1275"/>
                    </a:lnTo>
                    <a:lnTo>
                      <a:pt x="447" y="864"/>
                    </a:lnTo>
                    <a:lnTo>
                      <a:pt x="456" y="865"/>
                    </a:lnTo>
                    <a:lnTo>
                      <a:pt x="456" y="781"/>
                    </a:lnTo>
                    <a:lnTo>
                      <a:pt x="463" y="769"/>
                    </a:lnTo>
                    <a:lnTo>
                      <a:pt x="448" y="569"/>
                    </a:lnTo>
                    <a:lnTo>
                      <a:pt x="430" y="331"/>
                    </a:lnTo>
                    <a:lnTo>
                      <a:pt x="334" y="284"/>
                    </a:lnTo>
                    <a:lnTo>
                      <a:pt x="308" y="231"/>
                    </a:lnTo>
                    <a:lnTo>
                      <a:pt x="333" y="185"/>
                    </a:lnTo>
                    <a:lnTo>
                      <a:pt x="350" y="190"/>
                    </a:lnTo>
                    <a:lnTo>
                      <a:pt x="359" y="167"/>
                    </a:lnTo>
                    <a:lnTo>
                      <a:pt x="359" y="143"/>
                    </a:lnTo>
                    <a:lnTo>
                      <a:pt x="383" y="139"/>
                    </a:lnTo>
                    <a:lnTo>
                      <a:pt x="389" y="72"/>
                    </a:lnTo>
                    <a:lnTo>
                      <a:pt x="366" y="23"/>
                    </a:lnTo>
                    <a:lnTo>
                      <a:pt x="341" y="7"/>
                    </a:lnTo>
                    <a:lnTo>
                      <a:pt x="305" y="7"/>
                    </a:lnTo>
                    <a:lnTo>
                      <a:pt x="278" y="0"/>
                    </a:lnTo>
                    <a:lnTo>
                      <a:pt x="254" y="13"/>
                    </a:lnTo>
                    <a:close/>
                  </a:path>
                </a:pathLst>
              </a:custGeom>
              <a:solidFill>
                <a:srgbClr val="9FB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58" name="Freeform 88"/>
              <p:cNvSpPr>
                <a:spLocks/>
              </p:cNvSpPr>
              <p:nvPr/>
            </p:nvSpPr>
            <p:spPr bwMode="auto">
              <a:xfrm>
                <a:off x="4552" y="1862"/>
                <a:ext cx="254" cy="848"/>
              </a:xfrm>
              <a:custGeom>
                <a:avLst/>
                <a:gdLst>
                  <a:gd name="T0" fmla="*/ 94 w 507"/>
                  <a:gd name="T1" fmla="*/ 0 h 1697"/>
                  <a:gd name="T2" fmla="*/ 150 w 507"/>
                  <a:gd name="T3" fmla="*/ 27 h 1697"/>
                  <a:gd name="T4" fmla="*/ 151 w 507"/>
                  <a:gd name="T5" fmla="*/ 85 h 1697"/>
                  <a:gd name="T6" fmla="*/ 178 w 507"/>
                  <a:gd name="T7" fmla="*/ 111 h 1697"/>
                  <a:gd name="T8" fmla="*/ 235 w 507"/>
                  <a:gd name="T9" fmla="*/ 142 h 1697"/>
                  <a:gd name="T10" fmla="*/ 246 w 507"/>
                  <a:gd name="T11" fmla="*/ 305 h 1697"/>
                  <a:gd name="T12" fmla="*/ 207 w 507"/>
                  <a:gd name="T13" fmla="*/ 445 h 1697"/>
                  <a:gd name="T14" fmla="*/ 166 w 507"/>
                  <a:gd name="T15" fmla="*/ 552 h 1697"/>
                  <a:gd name="T16" fmla="*/ 175 w 507"/>
                  <a:gd name="T17" fmla="*/ 806 h 1697"/>
                  <a:gd name="T18" fmla="*/ 167 w 507"/>
                  <a:gd name="T19" fmla="*/ 817 h 1697"/>
                  <a:gd name="T20" fmla="*/ 128 w 507"/>
                  <a:gd name="T21" fmla="*/ 844 h 1697"/>
                  <a:gd name="T22" fmla="*/ 105 w 507"/>
                  <a:gd name="T23" fmla="*/ 848 h 1697"/>
                  <a:gd name="T24" fmla="*/ 91 w 507"/>
                  <a:gd name="T25" fmla="*/ 841 h 1697"/>
                  <a:gd name="T26" fmla="*/ 99 w 507"/>
                  <a:gd name="T27" fmla="*/ 827 h 1697"/>
                  <a:gd name="T28" fmla="*/ 119 w 507"/>
                  <a:gd name="T29" fmla="*/ 806 h 1697"/>
                  <a:gd name="T30" fmla="*/ 110 w 507"/>
                  <a:gd name="T31" fmla="*/ 798 h 1697"/>
                  <a:gd name="T32" fmla="*/ 61 w 507"/>
                  <a:gd name="T33" fmla="*/ 814 h 1697"/>
                  <a:gd name="T34" fmla="*/ 56 w 507"/>
                  <a:gd name="T35" fmla="*/ 804 h 1697"/>
                  <a:gd name="T36" fmla="*/ 61 w 507"/>
                  <a:gd name="T37" fmla="*/ 792 h 1697"/>
                  <a:gd name="T38" fmla="*/ 76 w 507"/>
                  <a:gd name="T39" fmla="*/ 777 h 1697"/>
                  <a:gd name="T40" fmla="*/ 59 w 507"/>
                  <a:gd name="T41" fmla="*/ 696 h 1697"/>
                  <a:gd name="T42" fmla="*/ 41 w 507"/>
                  <a:gd name="T43" fmla="*/ 463 h 1697"/>
                  <a:gd name="T44" fmla="*/ 33 w 507"/>
                  <a:gd name="T45" fmla="*/ 419 h 1697"/>
                  <a:gd name="T46" fmla="*/ 47 w 507"/>
                  <a:gd name="T47" fmla="*/ 327 h 1697"/>
                  <a:gd name="T48" fmla="*/ 36 w 507"/>
                  <a:gd name="T49" fmla="*/ 326 h 1697"/>
                  <a:gd name="T50" fmla="*/ 26 w 507"/>
                  <a:gd name="T51" fmla="*/ 322 h 1697"/>
                  <a:gd name="T52" fmla="*/ 16 w 507"/>
                  <a:gd name="T53" fmla="*/ 316 h 1697"/>
                  <a:gd name="T54" fmla="*/ 10 w 507"/>
                  <a:gd name="T55" fmla="*/ 309 h 1697"/>
                  <a:gd name="T56" fmla="*/ 0 w 507"/>
                  <a:gd name="T57" fmla="*/ 298 h 1697"/>
                  <a:gd name="T58" fmla="*/ 8 w 507"/>
                  <a:gd name="T59" fmla="*/ 251 h 1697"/>
                  <a:gd name="T60" fmla="*/ 68 w 507"/>
                  <a:gd name="T61" fmla="*/ 145 h 1697"/>
                  <a:gd name="T62" fmla="*/ 91 w 507"/>
                  <a:gd name="T63" fmla="*/ 115 h 1697"/>
                  <a:gd name="T64" fmla="*/ 64 w 507"/>
                  <a:gd name="T65" fmla="*/ 95 h 1697"/>
                  <a:gd name="T66" fmla="*/ 63 w 507"/>
                  <a:gd name="T67" fmla="*/ 90 h 1697"/>
                  <a:gd name="T68" fmla="*/ 55 w 507"/>
                  <a:gd name="T69" fmla="*/ 81 h 1697"/>
                  <a:gd name="T70" fmla="*/ 56 w 507"/>
                  <a:gd name="T71" fmla="*/ 57 h 1697"/>
                  <a:gd name="T72" fmla="*/ 52 w 507"/>
                  <a:gd name="T73" fmla="*/ 30 h 169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1697"/>
                  <a:gd name="T113" fmla="*/ 507 w 507"/>
                  <a:gd name="T114" fmla="*/ 1697 h 169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1697">
                    <a:moveTo>
                      <a:pt x="126" y="22"/>
                    </a:moveTo>
                    <a:lnTo>
                      <a:pt x="188" y="0"/>
                    </a:lnTo>
                    <a:lnTo>
                      <a:pt x="253" y="12"/>
                    </a:lnTo>
                    <a:lnTo>
                      <a:pt x="299" y="55"/>
                    </a:lnTo>
                    <a:lnTo>
                      <a:pt x="316" y="107"/>
                    </a:lnTo>
                    <a:lnTo>
                      <a:pt x="302" y="170"/>
                    </a:lnTo>
                    <a:lnTo>
                      <a:pt x="324" y="205"/>
                    </a:lnTo>
                    <a:lnTo>
                      <a:pt x="355" y="222"/>
                    </a:lnTo>
                    <a:lnTo>
                      <a:pt x="445" y="259"/>
                    </a:lnTo>
                    <a:lnTo>
                      <a:pt x="469" y="284"/>
                    </a:lnTo>
                    <a:lnTo>
                      <a:pt x="507" y="555"/>
                    </a:lnTo>
                    <a:lnTo>
                      <a:pt x="492" y="611"/>
                    </a:lnTo>
                    <a:lnTo>
                      <a:pt x="398" y="633"/>
                    </a:lnTo>
                    <a:lnTo>
                      <a:pt x="413" y="890"/>
                    </a:lnTo>
                    <a:lnTo>
                      <a:pt x="350" y="914"/>
                    </a:lnTo>
                    <a:lnTo>
                      <a:pt x="332" y="1104"/>
                    </a:lnTo>
                    <a:lnTo>
                      <a:pt x="345" y="1432"/>
                    </a:lnTo>
                    <a:lnTo>
                      <a:pt x="350" y="1613"/>
                    </a:lnTo>
                    <a:lnTo>
                      <a:pt x="334" y="1618"/>
                    </a:lnTo>
                    <a:lnTo>
                      <a:pt x="334" y="1634"/>
                    </a:lnTo>
                    <a:lnTo>
                      <a:pt x="284" y="1665"/>
                    </a:lnTo>
                    <a:lnTo>
                      <a:pt x="255" y="1688"/>
                    </a:lnTo>
                    <a:lnTo>
                      <a:pt x="234" y="1696"/>
                    </a:lnTo>
                    <a:lnTo>
                      <a:pt x="210" y="1697"/>
                    </a:lnTo>
                    <a:lnTo>
                      <a:pt x="186" y="1690"/>
                    </a:lnTo>
                    <a:lnTo>
                      <a:pt x="181" y="1682"/>
                    </a:lnTo>
                    <a:lnTo>
                      <a:pt x="186" y="1669"/>
                    </a:lnTo>
                    <a:lnTo>
                      <a:pt x="197" y="1654"/>
                    </a:lnTo>
                    <a:lnTo>
                      <a:pt x="214" y="1632"/>
                    </a:lnTo>
                    <a:lnTo>
                      <a:pt x="238" y="1612"/>
                    </a:lnTo>
                    <a:lnTo>
                      <a:pt x="220" y="1620"/>
                    </a:lnTo>
                    <a:lnTo>
                      <a:pt x="220" y="1597"/>
                    </a:lnTo>
                    <a:lnTo>
                      <a:pt x="149" y="1628"/>
                    </a:lnTo>
                    <a:lnTo>
                      <a:pt x="121" y="1628"/>
                    </a:lnTo>
                    <a:lnTo>
                      <a:pt x="112" y="1620"/>
                    </a:lnTo>
                    <a:lnTo>
                      <a:pt x="112" y="1608"/>
                    </a:lnTo>
                    <a:lnTo>
                      <a:pt x="114" y="1598"/>
                    </a:lnTo>
                    <a:lnTo>
                      <a:pt x="121" y="1585"/>
                    </a:lnTo>
                    <a:lnTo>
                      <a:pt x="137" y="1569"/>
                    </a:lnTo>
                    <a:lnTo>
                      <a:pt x="151" y="1555"/>
                    </a:lnTo>
                    <a:lnTo>
                      <a:pt x="134" y="1551"/>
                    </a:lnTo>
                    <a:lnTo>
                      <a:pt x="117" y="1392"/>
                    </a:lnTo>
                    <a:lnTo>
                      <a:pt x="111" y="1137"/>
                    </a:lnTo>
                    <a:lnTo>
                      <a:pt x="81" y="927"/>
                    </a:lnTo>
                    <a:lnTo>
                      <a:pt x="74" y="870"/>
                    </a:lnTo>
                    <a:lnTo>
                      <a:pt x="65" y="838"/>
                    </a:lnTo>
                    <a:lnTo>
                      <a:pt x="86" y="711"/>
                    </a:lnTo>
                    <a:lnTo>
                      <a:pt x="94" y="655"/>
                    </a:lnTo>
                    <a:lnTo>
                      <a:pt x="80" y="661"/>
                    </a:lnTo>
                    <a:lnTo>
                      <a:pt x="71" y="653"/>
                    </a:lnTo>
                    <a:lnTo>
                      <a:pt x="65" y="653"/>
                    </a:lnTo>
                    <a:lnTo>
                      <a:pt x="52" y="644"/>
                    </a:lnTo>
                    <a:lnTo>
                      <a:pt x="38" y="646"/>
                    </a:lnTo>
                    <a:lnTo>
                      <a:pt x="32" y="633"/>
                    </a:lnTo>
                    <a:lnTo>
                      <a:pt x="23" y="630"/>
                    </a:lnTo>
                    <a:lnTo>
                      <a:pt x="19" y="619"/>
                    </a:lnTo>
                    <a:lnTo>
                      <a:pt x="7" y="611"/>
                    </a:lnTo>
                    <a:lnTo>
                      <a:pt x="0" y="596"/>
                    </a:lnTo>
                    <a:lnTo>
                      <a:pt x="26" y="540"/>
                    </a:lnTo>
                    <a:lnTo>
                      <a:pt x="15" y="503"/>
                    </a:lnTo>
                    <a:lnTo>
                      <a:pt x="63" y="540"/>
                    </a:lnTo>
                    <a:lnTo>
                      <a:pt x="136" y="291"/>
                    </a:lnTo>
                    <a:lnTo>
                      <a:pt x="192" y="242"/>
                    </a:lnTo>
                    <a:lnTo>
                      <a:pt x="181" y="230"/>
                    </a:lnTo>
                    <a:lnTo>
                      <a:pt x="134" y="222"/>
                    </a:lnTo>
                    <a:lnTo>
                      <a:pt x="128" y="190"/>
                    </a:lnTo>
                    <a:lnTo>
                      <a:pt x="143" y="182"/>
                    </a:lnTo>
                    <a:lnTo>
                      <a:pt x="125" y="180"/>
                    </a:lnTo>
                    <a:lnTo>
                      <a:pt x="127" y="168"/>
                    </a:lnTo>
                    <a:lnTo>
                      <a:pt x="109" y="162"/>
                    </a:lnTo>
                    <a:lnTo>
                      <a:pt x="122" y="121"/>
                    </a:lnTo>
                    <a:lnTo>
                      <a:pt x="111" y="115"/>
                    </a:lnTo>
                    <a:lnTo>
                      <a:pt x="117" y="62"/>
                    </a:lnTo>
                    <a:lnTo>
                      <a:pt x="104" y="60"/>
                    </a:lnTo>
                    <a:lnTo>
                      <a:pt x="126" y="22"/>
                    </a:lnTo>
                    <a:close/>
                  </a:path>
                </a:pathLst>
              </a:custGeom>
              <a:solidFill>
                <a:srgbClr val="3F7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59" name="Freeform 89"/>
              <p:cNvSpPr>
                <a:spLocks/>
              </p:cNvSpPr>
              <p:nvPr/>
            </p:nvSpPr>
            <p:spPr bwMode="auto">
              <a:xfrm>
                <a:off x="3982" y="1861"/>
                <a:ext cx="181" cy="852"/>
              </a:xfrm>
              <a:custGeom>
                <a:avLst/>
                <a:gdLst>
                  <a:gd name="T0" fmla="*/ 117 w 363"/>
                  <a:gd name="T1" fmla="*/ 13 h 1705"/>
                  <a:gd name="T2" fmla="*/ 75 w 363"/>
                  <a:gd name="T3" fmla="*/ 0 h 1705"/>
                  <a:gd name="T4" fmla="*/ 44 w 363"/>
                  <a:gd name="T5" fmla="*/ 0 h 1705"/>
                  <a:gd name="T6" fmla="*/ 15 w 363"/>
                  <a:gd name="T7" fmla="*/ 7 h 1705"/>
                  <a:gd name="T8" fmla="*/ 4 w 363"/>
                  <a:gd name="T9" fmla="*/ 36 h 1705"/>
                  <a:gd name="T10" fmla="*/ 4 w 363"/>
                  <a:gd name="T11" fmla="*/ 62 h 1705"/>
                  <a:gd name="T12" fmla="*/ 21 w 363"/>
                  <a:gd name="T13" fmla="*/ 92 h 1705"/>
                  <a:gd name="T14" fmla="*/ 32 w 363"/>
                  <a:gd name="T15" fmla="*/ 91 h 1705"/>
                  <a:gd name="T16" fmla="*/ 15 w 363"/>
                  <a:gd name="T17" fmla="*/ 126 h 1705"/>
                  <a:gd name="T18" fmla="*/ 0 w 363"/>
                  <a:gd name="T19" fmla="*/ 182 h 1705"/>
                  <a:gd name="T20" fmla="*/ 0 w 363"/>
                  <a:gd name="T21" fmla="*/ 231 h 1705"/>
                  <a:gd name="T22" fmla="*/ 4 w 363"/>
                  <a:gd name="T23" fmla="*/ 293 h 1705"/>
                  <a:gd name="T24" fmla="*/ 15 w 363"/>
                  <a:gd name="T25" fmla="*/ 354 h 1705"/>
                  <a:gd name="T26" fmla="*/ 37 w 363"/>
                  <a:gd name="T27" fmla="*/ 358 h 1705"/>
                  <a:gd name="T28" fmla="*/ 37 w 363"/>
                  <a:gd name="T29" fmla="*/ 376 h 1705"/>
                  <a:gd name="T30" fmla="*/ 47 w 363"/>
                  <a:gd name="T31" fmla="*/ 384 h 1705"/>
                  <a:gd name="T32" fmla="*/ 47 w 363"/>
                  <a:gd name="T33" fmla="*/ 445 h 1705"/>
                  <a:gd name="T34" fmla="*/ 59 w 363"/>
                  <a:gd name="T35" fmla="*/ 457 h 1705"/>
                  <a:gd name="T36" fmla="*/ 59 w 363"/>
                  <a:gd name="T37" fmla="*/ 571 h 1705"/>
                  <a:gd name="T38" fmla="*/ 59 w 363"/>
                  <a:gd name="T39" fmla="*/ 644 h 1705"/>
                  <a:gd name="T40" fmla="*/ 42 w 363"/>
                  <a:gd name="T41" fmla="*/ 725 h 1705"/>
                  <a:gd name="T42" fmla="*/ 36 w 363"/>
                  <a:gd name="T43" fmla="*/ 828 h 1705"/>
                  <a:gd name="T44" fmla="*/ 54 w 363"/>
                  <a:gd name="T45" fmla="*/ 836 h 1705"/>
                  <a:gd name="T46" fmla="*/ 54 w 363"/>
                  <a:gd name="T47" fmla="*/ 848 h 1705"/>
                  <a:gd name="T48" fmla="*/ 85 w 363"/>
                  <a:gd name="T49" fmla="*/ 848 h 1705"/>
                  <a:gd name="T50" fmla="*/ 89 w 363"/>
                  <a:gd name="T51" fmla="*/ 844 h 1705"/>
                  <a:gd name="T52" fmla="*/ 102 w 363"/>
                  <a:gd name="T53" fmla="*/ 844 h 1705"/>
                  <a:gd name="T54" fmla="*/ 102 w 363"/>
                  <a:gd name="T55" fmla="*/ 852 h 1705"/>
                  <a:gd name="T56" fmla="*/ 124 w 363"/>
                  <a:gd name="T57" fmla="*/ 848 h 1705"/>
                  <a:gd name="T58" fmla="*/ 172 w 363"/>
                  <a:gd name="T59" fmla="*/ 844 h 1705"/>
                  <a:gd name="T60" fmla="*/ 172 w 363"/>
                  <a:gd name="T61" fmla="*/ 837 h 1705"/>
                  <a:gd name="T62" fmla="*/ 128 w 363"/>
                  <a:gd name="T63" fmla="*/ 821 h 1705"/>
                  <a:gd name="T64" fmla="*/ 128 w 363"/>
                  <a:gd name="T65" fmla="*/ 806 h 1705"/>
                  <a:gd name="T66" fmla="*/ 166 w 363"/>
                  <a:gd name="T67" fmla="*/ 799 h 1705"/>
                  <a:gd name="T68" fmla="*/ 166 w 363"/>
                  <a:gd name="T69" fmla="*/ 787 h 1705"/>
                  <a:gd name="T70" fmla="*/ 139 w 363"/>
                  <a:gd name="T71" fmla="*/ 772 h 1705"/>
                  <a:gd name="T72" fmla="*/ 139 w 363"/>
                  <a:gd name="T73" fmla="*/ 656 h 1705"/>
                  <a:gd name="T74" fmla="*/ 150 w 363"/>
                  <a:gd name="T75" fmla="*/ 550 h 1705"/>
                  <a:gd name="T76" fmla="*/ 146 w 363"/>
                  <a:gd name="T77" fmla="*/ 443 h 1705"/>
                  <a:gd name="T78" fmla="*/ 145 w 363"/>
                  <a:gd name="T79" fmla="*/ 384 h 1705"/>
                  <a:gd name="T80" fmla="*/ 149 w 363"/>
                  <a:gd name="T81" fmla="*/ 365 h 1705"/>
                  <a:gd name="T82" fmla="*/ 149 w 363"/>
                  <a:gd name="T83" fmla="*/ 282 h 1705"/>
                  <a:gd name="T84" fmla="*/ 181 w 363"/>
                  <a:gd name="T85" fmla="*/ 263 h 1705"/>
                  <a:gd name="T86" fmla="*/ 181 w 363"/>
                  <a:gd name="T87" fmla="*/ 251 h 1705"/>
                  <a:gd name="T88" fmla="*/ 112 w 363"/>
                  <a:gd name="T89" fmla="*/ 138 h 1705"/>
                  <a:gd name="T90" fmla="*/ 80 w 363"/>
                  <a:gd name="T91" fmla="*/ 123 h 1705"/>
                  <a:gd name="T92" fmla="*/ 84 w 363"/>
                  <a:gd name="T93" fmla="*/ 115 h 1705"/>
                  <a:gd name="T94" fmla="*/ 107 w 363"/>
                  <a:gd name="T95" fmla="*/ 111 h 1705"/>
                  <a:gd name="T96" fmla="*/ 107 w 363"/>
                  <a:gd name="T97" fmla="*/ 104 h 1705"/>
                  <a:gd name="T98" fmla="*/ 112 w 363"/>
                  <a:gd name="T99" fmla="*/ 100 h 1705"/>
                  <a:gd name="T100" fmla="*/ 112 w 363"/>
                  <a:gd name="T101" fmla="*/ 92 h 1705"/>
                  <a:gd name="T102" fmla="*/ 117 w 363"/>
                  <a:gd name="T103" fmla="*/ 88 h 1705"/>
                  <a:gd name="T104" fmla="*/ 112 w 363"/>
                  <a:gd name="T105" fmla="*/ 84 h 1705"/>
                  <a:gd name="T106" fmla="*/ 117 w 363"/>
                  <a:gd name="T107" fmla="*/ 81 h 1705"/>
                  <a:gd name="T108" fmla="*/ 107 w 363"/>
                  <a:gd name="T109" fmla="*/ 62 h 1705"/>
                  <a:gd name="T110" fmla="*/ 112 w 363"/>
                  <a:gd name="T111" fmla="*/ 51 h 1705"/>
                  <a:gd name="T112" fmla="*/ 107 w 363"/>
                  <a:gd name="T113" fmla="*/ 39 h 1705"/>
                  <a:gd name="T114" fmla="*/ 117 w 363"/>
                  <a:gd name="T115" fmla="*/ 32 h 1705"/>
                  <a:gd name="T116" fmla="*/ 117 w 363"/>
                  <a:gd name="T117" fmla="*/ 13 h 17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3"/>
                  <a:gd name="T178" fmla="*/ 0 h 1705"/>
                  <a:gd name="T179" fmla="*/ 363 w 363"/>
                  <a:gd name="T180" fmla="*/ 1705 h 17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3" h="1705">
                    <a:moveTo>
                      <a:pt x="235" y="26"/>
                    </a:moveTo>
                    <a:lnTo>
                      <a:pt x="150" y="1"/>
                    </a:lnTo>
                    <a:lnTo>
                      <a:pt x="88" y="0"/>
                    </a:lnTo>
                    <a:lnTo>
                      <a:pt x="31" y="15"/>
                    </a:lnTo>
                    <a:lnTo>
                      <a:pt x="9" y="73"/>
                    </a:lnTo>
                    <a:lnTo>
                      <a:pt x="9" y="125"/>
                    </a:lnTo>
                    <a:lnTo>
                      <a:pt x="42" y="185"/>
                    </a:lnTo>
                    <a:lnTo>
                      <a:pt x="65" y="183"/>
                    </a:lnTo>
                    <a:lnTo>
                      <a:pt x="30" y="252"/>
                    </a:lnTo>
                    <a:lnTo>
                      <a:pt x="0" y="365"/>
                    </a:lnTo>
                    <a:lnTo>
                      <a:pt x="0" y="463"/>
                    </a:lnTo>
                    <a:lnTo>
                      <a:pt x="9" y="587"/>
                    </a:lnTo>
                    <a:lnTo>
                      <a:pt x="31" y="709"/>
                    </a:lnTo>
                    <a:lnTo>
                      <a:pt x="74" y="716"/>
                    </a:lnTo>
                    <a:lnTo>
                      <a:pt x="74" y="752"/>
                    </a:lnTo>
                    <a:lnTo>
                      <a:pt x="95" y="768"/>
                    </a:lnTo>
                    <a:lnTo>
                      <a:pt x="95" y="890"/>
                    </a:lnTo>
                    <a:lnTo>
                      <a:pt x="118" y="914"/>
                    </a:lnTo>
                    <a:lnTo>
                      <a:pt x="118" y="1143"/>
                    </a:lnTo>
                    <a:lnTo>
                      <a:pt x="118" y="1288"/>
                    </a:lnTo>
                    <a:lnTo>
                      <a:pt x="85" y="1450"/>
                    </a:lnTo>
                    <a:lnTo>
                      <a:pt x="72" y="1657"/>
                    </a:lnTo>
                    <a:lnTo>
                      <a:pt x="108" y="1673"/>
                    </a:lnTo>
                    <a:lnTo>
                      <a:pt x="108" y="1697"/>
                    </a:lnTo>
                    <a:lnTo>
                      <a:pt x="170" y="1697"/>
                    </a:lnTo>
                    <a:lnTo>
                      <a:pt x="179" y="1688"/>
                    </a:lnTo>
                    <a:lnTo>
                      <a:pt x="204" y="1688"/>
                    </a:lnTo>
                    <a:lnTo>
                      <a:pt x="205" y="1705"/>
                    </a:lnTo>
                    <a:lnTo>
                      <a:pt x="248" y="1697"/>
                    </a:lnTo>
                    <a:lnTo>
                      <a:pt x="344" y="1688"/>
                    </a:lnTo>
                    <a:lnTo>
                      <a:pt x="344" y="1674"/>
                    </a:lnTo>
                    <a:lnTo>
                      <a:pt x="257" y="1642"/>
                    </a:lnTo>
                    <a:lnTo>
                      <a:pt x="257" y="1612"/>
                    </a:lnTo>
                    <a:lnTo>
                      <a:pt x="332" y="1598"/>
                    </a:lnTo>
                    <a:lnTo>
                      <a:pt x="332" y="1575"/>
                    </a:lnTo>
                    <a:lnTo>
                      <a:pt x="279" y="1544"/>
                    </a:lnTo>
                    <a:lnTo>
                      <a:pt x="279" y="1312"/>
                    </a:lnTo>
                    <a:lnTo>
                      <a:pt x="301" y="1100"/>
                    </a:lnTo>
                    <a:lnTo>
                      <a:pt x="293" y="886"/>
                    </a:lnTo>
                    <a:lnTo>
                      <a:pt x="290" y="768"/>
                    </a:lnTo>
                    <a:lnTo>
                      <a:pt x="299" y="730"/>
                    </a:lnTo>
                    <a:lnTo>
                      <a:pt x="299" y="564"/>
                    </a:lnTo>
                    <a:lnTo>
                      <a:pt x="362" y="526"/>
                    </a:lnTo>
                    <a:lnTo>
                      <a:pt x="363" y="503"/>
                    </a:lnTo>
                    <a:lnTo>
                      <a:pt x="225" y="276"/>
                    </a:lnTo>
                    <a:lnTo>
                      <a:pt x="160" y="246"/>
                    </a:lnTo>
                    <a:lnTo>
                      <a:pt x="169" y="231"/>
                    </a:lnTo>
                    <a:lnTo>
                      <a:pt x="214" y="223"/>
                    </a:lnTo>
                    <a:lnTo>
                      <a:pt x="214" y="208"/>
                    </a:lnTo>
                    <a:lnTo>
                      <a:pt x="225" y="201"/>
                    </a:lnTo>
                    <a:lnTo>
                      <a:pt x="225" y="185"/>
                    </a:lnTo>
                    <a:lnTo>
                      <a:pt x="235" y="177"/>
                    </a:lnTo>
                    <a:lnTo>
                      <a:pt x="225" y="169"/>
                    </a:lnTo>
                    <a:lnTo>
                      <a:pt x="234" y="163"/>
                    </a:lnTo>
                    <a:lnTo>
                      <a:pt x="214" y="125"/>
                    </a:lnTo>
                    <a:lnTo>
                      <a:pt x="225" y="102"/>
                    </a:lnTo>
                    <a:lnTo>
                      <a:pt x="214" y="79"/>
                    </a:lnTo>
                    <a:lnTo>
                      <a:pt x="234" y="64"/>
                    </a:lnTo>
                    <a:lnTo>
                      <a:pt x="235" y="26"/>
                    </a:lnTo>
                    <a:close/>
                  </a:path>
                </a:pathLst>
              </a:custGeom>
              <a:solidFill>
                <a:srgbClr val="3F7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grpSp>
      <p:sp>
        <p:nvSpPr>
          <p:cNvPr id="142" name="Freeform 91"/>
          <p:cNvSpPr>
            <a:spLocks/>
          </p:cNvSpPr>
          <p:nvPr/>
        </p:nvSpPr>
        <p:spPr bwMode="auto">
          <a:xfrm>
            <a:off x="2132366" y="3187813"/>
            <a:ext cx="182056" cy="416738"/>
          </a:xfrm>
          <a:custGeom>
            <a:avLst/>
            <a:gdLst>
              <a:gd name="T0" fmla="*/ 124338 w 353"/>
              <a:gd name="T1" fmla="*/ 5604 h 1162"/>
              <a:gd name="T2" fmla="*/ 163481 w 353"/>
              <a:gd name="T3" fmla="*/ 0 h 1162"/>
              <a:gd name="T4" fmla="*/ 179023 w 353"/>
              <a:gd name="T5" fmla="*/ 11208 h 1162"/>
              <a:gd name="T6" fmla="*/ 185931 w 353"/>
              <a:gd name="T7" fmla="*/ 7606 h 1162"/>
              <a:gd name="T8" fmla="*/ 196868 w 353"/>
              <a:gd name="T9" fmla="*/ 28020 h 1162"/>
              <a:gd name="T10" fmla="*/ 174994 w 353"/>
              <a:gd name="T11" fmla="*/ 41230 h 1162"/>
              <a:gd name="T12" fmla="*/ 173267 w 353"/>
              <a:gd name="T13" fmla="*/ 51638 h 1162"/>
              <a:gd name="T14" fmla="*/ 168086 w 353"/>
              <a:gd name="T15" fmla="*/ 52438 h 1162"/>
              <a:gd name="T16" fmla="*/ 163481 w 353"/>
              <a:gd name="T17" fmla="*/ 63246 h 1162"/>
              <a:gd name="T18" fmla="*/ 148514 w 353"/>
              <a:gd name="T19" fmla="*/ 65247 h 1162"/>
              <a:gd name="T20" fmla="*/ 148514 w 353"/>
              <a:gd name="T21" fmla="*/ 69250 h 1162"/>
              <a:gd name="T22" fmla="*/ 174994 w 353"/>
              <a:gd name="T23" fmla="*/ 83260 h 1162"/>
              <a:gd name="T24" fmla="*/ 196868 w 353"/>
              <a:gd name="T25" fmla="*/ 150509 h 1162"/>
              <a:gd name="T26" fmla="*/ 179023 w 353"/>
              <a:gd name="T27" fmla="*/ 167722 h 1162"/>
              <a:gd name="T28" fmla="*/ 179023 w 353"/>
              <a:gd name="T29" fmla="*/ 289410 h 1162"/>
              <a:gd name="T30" fmla="*/ 157725 w 353"/>
              <a:gd name="T31" fmla="*/ 294614 h 1162"/>
              <a:gd name="T32" fmla="*/ 154271 w 353"/>
              <a:gd name="T33" fmla="*/ 313828 h 1162"/>
              <a:gd name="T34" fmla="*/ 146212 w 353"/>
              <a:gd name="T35" fmla="*/ 365466 h 1162"/>
              <a:gd name="T36" fmla="*/ 146212 w 353"/>
              <a:gd name="T37" fmla="*/ 393486 h 1162"/>
              <a:gd name="T38" fmla="*/ 179023 w 353"/>
              <a:gd name="T39" fmla="*/ 410298 h 1162"/>
              <a:gd name="T40" fmla="*/ 202624 w 353"/>
              <a:gd name="T41" fmla="*/ 419105 h 1162"/>
              <a:gd name="T42" fmla="*/ 203200 w 353"/>
              <a:gd name="T43" fmla="*/ 424709 h 1162"/>
              <a:gd name="T44" fmla="*/ 151968 w 353"/>
              <a:gd name="T45" fmla="*/ 416303 h 1162"/>
              <a:gd name="T46" fmla="*/ 146212 w 353"/>
              <a:gd name="T47" fmla="*/ 410698 h 1162"/>
              <a:gd name="T48" fmla="*/ 141031 w 353"/>
              <a:gd name="T49" fmla="*/ 416303 h 1162"/>
              <a:gd name="T50" fmla="*/ 135275 w 353"/>
              <a:gd name="T51" fmla="*/ 416303 h 1162"/>
              <a:gd name="T52" fmla="*/ 129518 w 353"/>
              <a:gd name="T53" fmla="*/ 397088 h 1162"/>
              <a:gd name="T54" fmla="*/ 124338 w 353"/>
              <a:gd name="T55" fmla="*/ 308224 h 1162"/>
              <a:gd name="T56" fmla="*/ 112825 w 353"/>
              <a:gd name="T57" fmla="*/ 308224 h 1162"/>
              <a:gd name="T58" fmla="*/ 85194 w 353"/>
              <a:gd name="T59" fmla="*/ 386681 h 1162"/>
              <a:gd name="T60" fmla="*/ 85194 w 353"/>
              <a:gd name="T61" fmla="*/ 435116 h 1162"/>
              <a:gd name="T62" fmla="*/ 73682 w 353"/>
              <a:gd name="T63" fmla="*/ 459534 h 1162"/>
              <a:gd name="T64" fmla="*/ 62169 w 353"/>
              <a:gd name="T65" fmla="*/ 465138 h 1162"/>
              <a:gd name="T66" fmla="*/ 56412 w 353"/>
              <a:gd name="T67" fmla="*/ 451928 h 1162"/>
              <a:gd name="T68" fmla="*/ 63896 w 353"/>
              <a:gd name="T69" fmla="*/ 438319 h 1162"/>
              <a:gd name="T70" fmla="*/ 73682 w 353"/>
              <a:gd name="T71" fmla="*/ 407896 h 1162"/>
              <a:gd name="T72" fmla="*/ 74833 w 353"/>
              <a:gd name="T73" fmla="*/ 296215 h 1162"/>
              <a:gd name="T74" fmla="*/ 84619 w 353"/>
              <a:gd name="T75" fmla="*/ 186936 h 1162"/>
              <a:gd name="T76" fmla="*/ 67350 w 353"/>
              <a:gd name="T77" fmla="*/ 177729 h 1162"/>
              <a:gd name="T78" fmla="*/ 67350 w 353"/>
              <a:gd name="T79" fmla="*/ 162118 h 1162"/>
              <a:gd name="T80" fmla="*/ 67350 w 353"/>
              <a:gd name="T81" fmla="*/ 132496 h 1162"/>
              <a:gd name="T82" fmla="*/ 44900 w 353"/>
              <a:gd name="T83" fmla="*/ 140102 h 1162"/>
              <a:gd name="T84" fmla="*/ 63896 w 353"/>
              <a:gd name="T85" fmla="*/ 158915 h 1162"/>
              <a:gd name="T86" fmla="*/ 63896 w 353"/>
              <a:gd name="T87" fmla="*/ 175728 h 1162"/>
              <a:gd name="T88" fmla="*/ 44324 w 353"/>
              <a:gd name="T89" fmla="*/ 165320 h 1162"/>
              <a:gd name="T90" fmla="*/ 32236 w 353"/>
              <a:gd name="T91" fmla="*/ 154512 h 1162"/>
              <a:gd name="T92" fmla="*/ 21874 w 353"/>
              <a:gd name="T93" fmla="*/ 156914 h 1162"/>
              <a:gd name="T94" fmla="*/ 0 w 353"/>
              <a:gd name="T95" fmla="*/ 138501 h 1162"/>
              <a:gd name="T96" fmla="*/ 0 w 353"/>
              <a:gd name="T97" fmla="*/ 132496 h 1162"/>
              <a:gd name="T98" fmla="*/ 10937 w 353"/>
              <a:gd name="T99" fmla="*/ 129694 h 1162"/>
              <a:gd name="T100" fmla="*/ 37416 w 353"/>
              <a:gd name="T101" fmla="*/ 109279 h 1162"/>
              <a:gd name="T102" fmla="*/ 63896 w 353"/>
              <a:gd name="T103" fmla="*/ 91667 h 1162"/>
              <a:gd name="T104" fmla="*/ 98434 w 353"/>
              <a:gd name="T105" fmla="*/ 70451 h 1162"/>
              <a:gd name="T106" fmla="*/ 124338 w 353"/>
              <a:gd name="T107" fmla="*/ 63646 h 1162"/>
              <a:gd name="T108" fmla="*/ 124338 w 353"/>
              <a:gd name="T109" fmla="*/ 49636 h 1162"/>
              <a:gd name="T110" fmla="*/ 112825 w 353"/>
              <a:gd name="T111" fmla="*/ 42031 h 1162"/>
              <a:gd name="T112" fmla="*/ 112825 w 353"/>
              <a:gd name="T113" fmla="*/ 22416 h 1162"/>
              <a:gd name="T114" fmla="*/ 107069 w 353"/>
              <a:gd name="T115" fmla="*/ 19614 h 1162"/>
              <a:gd name="T116" fmla="*/ 124338 w 353"/>
              <a:gd name="T117" fmla="*/ 5604 h 11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3"/>
              <a:gd name="T178" fmla="*/ 0 h 1162"/>
              <a:gd name="T179" fmla="*/ 353 w 353"/>
              <a:gd name="T180" fmla="*/ 1162 h 116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3" h="1162">
                <a:moveTo>
                  <a:pt x="216" y="14"/>
                </a:moveTo>
                <a:lnTo>
                  <a:pt x="284" y="0"/>
                </a:lnTo>
                <a:lnTo>
                  <a:pt x="311" y="28"/>
                </a:lnTo>
                <a:lnTo>
                  <a:pt x="323" y="19"/>
                </a:lnTo>
                <a:lnTo>
                  <a:pt x="342" y="70"/>
                </a:lnTo>
                <a:lnTo>
                  <a:pt x="304" y="103"/>
                </a:lnTo>
                <a:lnTo>
                  <a:pt x="301" y="129"/>
                </a:lnTo>
                <a:lnTo>
                  <a:pt x="292" y="131"/>
                </a:lnTo>
                <a:lnTo>
                  <a:pt x="284" y="158"/>
                </a:lnTo>
                <a:lnTo>
                  <a:pt x="258" y="163"/>
                </a:lnTo>
                <a:lnTo>
                  <a:pt x="258" y="173"/>
                </a:lnTo>
                <a:lnTo>
                  <a:pt x="304" y="208"/>
                </a:lnTo>
                <a:lnTo>
                  <a:pt x="342" y="376"/>
                </a:lnTo>
                <a:lnTo>
                  <a:pt x="311" y="419"/>
                </a:lnTo>
                <a:lnTo>
                  <a:pt x="311" y="723"/>
                </a:lnTo>
                <a:lnTo>
                  <a:pt x="274" y="736"/>
                </a:lnTo>
                <a:lnTo>
                  <a:pt x="268" y="784"/>
                </a:lnTo>
                <a:lnTo>
                  <a:pt x="254" y="913"/>
                </a:lnTo>
                <a:lnTo>
                  <a:pt x="254" y="983"/>
                </a:lnTo>
                <a:lnTo>
                  <a:pt x="311" y="1025"/>
                </a:lnTo>
                <a:lnTo>
                  <a:pt x="352" y="1047"/>
                </a:lnTo>
                <a:lnTo>
                  <a:pt x="353" y="1061"/>
                </a:lnTo>
                <a:lnTo>
                  <a:pt x="264" y="1040"/>
                </a:lnTo>
                <a:lnTo>
                  <a:pt x="254" y="1026"/>
                </a:lnTo>
                <a:lnTo>
                  <a:pt x="245" y="1040"/>
                </a:lnTo>
                <a:lnTo>
                  <a:pt x="235" y="1040"/>
                </a:lnTo>
                <a:lnTo>
                  <a:pt x="225" y="992"/>
                </a:lnTo>
                <a:lnTo>
                  <a:pt x="216" y="770"/>
                </a:lnTo>
                <a:lnTo>
                  <a:pt x="196" y="770"/>
                </a:lnTo>
                <a:lnTo>
                  <a:pt x="148" y="966"/>
                </a:lnTo>
                <a:lnTo>
                  <a:pt x="148" y="1087"/>
                </a:lnTo>
                <a:lnTo>
                  <a:pt x="128" y="1148"/>
                </a:lnTo>
                <a:lnTo>
                  <a:pt x="108" y="1162"/>
                </a:lnTo>
                <a:lnTo>
                  <a:pt x="98" y="1129"/>
                </a:lnTo>
                <a:lnTo>
                  <a:pt x="111" y="1095"/>
                </a:lnTo>
                <a:lnTo>
                  <a:pt x="128" y="1019"/>
                </a:lnTo>
                <a:lnTo>
                  <a:pt x="130" y="740"/>
                </a:lnTo>
                <a:lnTo>
                  <a:pt x="147" y="467"/>
                </a:lnTo>
                <a:lnTo>
                  <a:pt x="117" y="444"/>
                </a:lnTo>
                <a:lnTo>
                  <a:pt x="117" y="405"/>
                </a:lnTo>
                <a:lnTo>
                  <a:pt x="117" y="331"/>
                </a:lnTo>
                <a:lnTo>
                  <a:pt x="78" y="350"/>
                </a:lnTo>
                <a:lnTo>
                  <a:pt x="111" y="397"/>
                </a:lnTo>
                <a:lnTo>
                  <a:pt x="111" y="439"/>
                </a:lnTo>
                <a:lnTo>
                  <a:pt x="77" y="413"/>
                </a:lnTo>
                <a:lnTo>
                  <a:pt x="56" y="386"/>
                </a:lnTo>
                <a:lnTo>
                  <a:pt x="38" y="392"/>
                </a:lnTo>
                <a:lnTo>
                  <a:pt x="0" y="346"/>
                </a:lnTo>
                <a:lnTo>
                  <a:pt x="0" y="331"/>
                </a:lnTo>
                <a:lnTo>
                  <a:pt x="19" y="324"/>
                </a:lnTo>
                <a:lnTo>
                  <a:pt x="65" y="273"/>
                </a:lnTo>
                <a:lnTo>
                  <a:pt x="111" y="229"/>
                </a:lnTo>
                <a:lnTo>
                  <a:pt x="171" y="176"/>
                </a:lnTo>
                <a:lnTo>
                  <a:pt x="216" y="159"/>
                </a:lnTo>
                <a:lnTo>
                  <a:pt x="216" y="124"/>
                </a:lnTo>
                <a:lnTo>
                  <a:pt x="196" y="105"/>
                </a:lnTo>
                <a:lnTo>
                  <a:pt x="196" y="56"/>
                </a:lnTo>
                <a:lnTo>
                  <a:pt x="186" y="49"/>
                </a:lnTo>
                <a:lnTo>
                  <a:pt x="216" y="14"/>
                </a:lnTo>
                <a:close/>
              </a:path>
            </a:pathLst>
          </a:custGeom>
          <a:solidFill>
            <a:schemeClr val="accent1"/>
          </a:solidFill>
          <a:ln>
            <a:noFill/>
          </a:ln>
          <a:extLst/>
        </p:spPr>
        <p:txBody>
          <a:bodyPr/>
          <a:lstStyle/>
          <a:p>
            <a:endParaRPr lang="fr-FR" smtClean="0">
              <a:solidFill>
                <a:srgbClr val="CCECFF"/>
              </a:solidFill>
            </a:endParaRPr>
          </a:p>
        </p:txBody>
      </p:sp>
      <p:sp>
        <p:nvSpPr>
          <p:cNvPr id="258" name="Content Placeholder 4"/>
          <p:cNvSpPr txBox="1">
            <a:spLocks/>
          </p:cNvSpPr>
          <p:nvPr/>
        </p:nvSpPr>
        <p:spPr>
          <a:xfrm>
            <a:off x="4745520" y="5025471"/>
            <a:ext cx="3013026" cy="59151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GB" sz="1600" dirty="0" smtClean="0"/>
              <a:t>There is at least 1 water point for 250 people*</a:t>
            </a:r>
          </a:p>
        </p:txBody>
      </p:sp>
      <p:sp>
        <p:nvSpPr>
          <p:cNvPr id="259" name="Content Placeholder 4"/>
          <p:cNvSpPr txBox="1">
            <a:spLocks/>
          </p:cNvSpPr>
          <p:nvPr/>
        </p:nvSpPr>
        <p:spPr>
          <a:xfrm>
            <a:off x="2996841" y="5649358"/>
            <a:ext cx="3013026" cy="44167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GB" sz="1600" i="1" dirty="0" smtClean="0"/>
              <a:t>(page 99 of the 2011 Edition)</a:t>
            </a:r>
            <a:endParaRPr lang="en-GB" sz="1600" i="1" dirty="0"/>
          </a:p>
        </p:txBody>
      </p:sp>
      <p:grpSp>
        <p:nvGrpSpPr>
          <p:cNvPr id="260" name="Group 9"/>
          <p:cNvGrpSpPr>
            <a:grpSpLocks/>
          </p:cNvGrpSpPr>
          <p:nvPr/>
        </p:nvGrpSpPr>
        <p:grpSpPr bwMode="auto">
          <a:xfrm>
            <a:off x="6266019" y="4309364"/>
            <a:ext cx="329977" cy="546169"/>
            <a:chOff x="3936" y="960"/>
            <a:chExt cx="1192" cy="2256"/>
          </a:xfrm>
          <a:solidFill>
            <a:schemeClr val="tx2">
              <a:lumMod val="60000"/>
              <a:lumOff val="40000"/>
            </a:schemeClr>
          </a:solidFill>
        </p:grpSpPr>
        <p:sp>
          <p:nvSpPr>
            <p:cNvPr id="261" name="Freeform 7"/>
            <p:cNvSpPr>
              <a:spLocks/>
            </p:cNvSpPr>
            <p:nvPr/>
          </p:nvSpPr>
          <p:spPr bwMode="auto">
            <a:xfrm>
              <a:off x="3936" y="960"/>
              <a:ext cx="1152" cy="2256"/>
            </a:xfrm>
            <a:custGeom>
              <a:avLst/>
              <a:gdLst>
                <a:gd name="T0" fmla="*/ 0 w 1152"/>
                <a:gd name="T1" fmla="*/ 1296 h 2256"/>
                <a:gd name="T2" fmla="*/ 0 w 1152"/>
                <a:gd name="T3" fmla="*/ 336 h 2256"/>
                <a:gd name="T4" fmla="*/ 336 w 1152"/>
                <a:gd name="T5" fmla="*/ 336 h 2256"/>
                <a:gd name="T6" fmla="*/ 336 w 1152"/>
                <a:gd name="T7" fmla="*/ 240 h 2256"/>
                <a:gd name="T8" fmla="*/ 96 w 1152"/>
                <a:gd name="T9" fmla="*/ 240 h 2256"/>
                <a:gd name="T10" fmla="*/ 96 w 1152"/>
                <a:gd name="T11" fmla="*/ 96 h 2256"/>
                <a:gd name="T12" fmla="*/ 336 w 1152"/>
                <a:gd name="T13" fmla="*/ 144 h 2256"/>
                <a:gd name="T14" fmla="*/ 336 w 1152"/>
                <a:gd name="T15" fmla="*/ 0 h 2256"/>
                <a:gd name="T16" fmla="*/ 432 w 1152"/>
                <a:gd name="T17" fmla="*/ 0 h 2256"/>
                <a:gd name="T18" fmla="*/ 432 w 1152"/>
                <a:gd name="T19" fmla="*/ 144 h 2256"/>
                <a:gd name="T20" fmla="*/ 672 w 1152"/>
                <a:gd name="T21" fmla="*/ 96 h 2256"/>
                <a:gd name="T22" fmla="*/ 672 w 1152"/>
                <a:gd name="T23" fmla="*/ 240 h 2256"/>
                <a:gd name="T24" fmla="*/ 432 w 1152"/>
                <a:gd name="T25" fmla="*/ 240 h 2256"/>
                <a:gd name="T26" fmla="*/ 432 w 1152"/>
                <a:gd name="T27" fmla="*/ 336 h 2256"/>
                <a:gd name="T28" fmla="*/ 624 w 1152"/>
                <a:gd name="T29" fmla="*/ 336 h 2256"/>
                <a:gd name="T30" fmla="*/ 672 w 1152"/>
                <a:gd name="T31" fmla="*/ 432 h 2256"/>
                <a:gd name="T32" fmla="*/ 1152 w 1152"/>
                <a:gd name="T33" fmla="*/ 432 h 2256"/>
                <a:gd name="T34" fmla="*/ 1152 w 1152"/>
                <a:gd name="T35" fmla="*/ 768 h 2256"/>
                <a:gd name="T36" fmla="*/ 1008 w 1152"/>
                <a:gd name="T37" fmla="*/ 768 h 2256"/>
                <a:gd name="T38" fmla="*/ 1008 w 1152"/>
                <a:gd name="T39" fmla="*/ 576 h 2256"/>
                <a:gd name="T40" fmla="*/ 672 w 1152"/>
                <a:gd name="T41" fmla="*/ 576 h 2256"/>
                <a:gd name="T42" fmla="*/ 624 w 1152"/>
                <a:gd name="T43" fmla="*/ 672 h 2256"/>
                <a:gd name="T44" fmla="*/ 336 w 1152"/>
                <a:gd name="T45" fmla="*/ 672 h 2256"/>
                <a:gd name="T46" fmla="*/ 240 w 1152"/>
                <a:gd name="T47" fmla="*/ 576 h 2256"/>
                <a:gd name="T48" fmla="*/ 240 w 1152"/>
                <a:gd name="T49" fmla="*/ 2256 h 2256"/>
                <a:gd name="T50" fmla="*/ 0 w 1152"/>
                <a:gd name="T51" fmla="*/ 2256 h 2256"/>
                <a:gd name="T52" fmla="*/ 0 w 1152"/>
                <a:gd name="T53" fmla="*/ 1296 h 22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52"/>
                <a:gd name="T82" fmla="*/ 0 h 2256"/>
                <a:gd name="T83" fmla="*/ 1152 w 1152"/>
                <a:gd name="T84" fmla="*/ 2256 h 22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52" h="2256">
                  <a:moveTo>
                    <a:pt x="0" y="1296"/>
                  </a:moveTo>
                  <a:lnTo>
                    <a:pt x="0" y="336"/>
                  </a:lnTo>
                  <a:lnTo>
                    <a:pt x="336" y="336"/>
                  </a:lnTo>
                  <a:lnTo>
                    <a:pt x="336" y="240"/>
                  </a:lnTo>
                  <a:lnTo>
                    <a:pt x="96" y="240"/>
                  </a:lnTo>
                  <a:lnTo>
                    <a:pt x="96" y="96"/>
                  </a:lnTo>
                  <a:lnTo>
                    <a:pt x="336" y="144"/>
                  </a:lnTo>
                  <a:lnTo>
                    <a:pt x="336" y="0"/>
                  </a:lnTo>
                  <a:lnTo>
                    <a:pt x="432" y="0"/>
                  </a:lnTo>
                  <a:lnTo>
                    <a:pt x="432" y="144"/>
                  </a:lnTo>
                  <a:lnTo>
                    <a:pt x="672" y="96"/>
                  </a:lnTo>
                  <a:lnTo>
                    <a:pt x="672" y="240"/>
                  </a:lnTo>
                  <a:lnTo>
                    <a:pt x="432" y="240"/>
                  </a:lnTo>
                  <a:lnTo>
                    <a:pt x="432" y="336"/>
                  </a:lnTo>
                  <a:lnTo>
                    <a:pt x="624" y="336"/>
                  </a:lnTo>
                  <a:lnTo>
                    <a:pt x="672" y="432"/>
                  </a:lnTo>
                  <a:lnTo>
                    <a:pt x="1152" y="432"/>
                  </a:lnTo>
                  <a:lnTo>
                    <a:pt x="1152" y="768"/>
                  </a:lnTo>
                  <a:lnTo>
                    <a:pt x="1008" y="768"/>
                  </a:lnTo>
                  <a:lnTo>
                    <a:pt x="1008" y="576"/>
                  </a:lnTo>
                  <a:lnTo>
                    <a:pt x="672" y="576"/>
                  </a:lnTo>
                  <a:lnTo>
                    <a:pt x="624" y="672"/>
                  </a:lnTo>
                  <a:lnTo>
                    <a:pt x="336" y="672"/>
                  </a:lnTo>
                  <a:lnTo>
                    <a:pt x="240" y="576"/>
                  </a:lnTo>
                  <a:lnTo>
                    <a:pt x="240" y="2256"/>
                  </a:lnTo>
                  <a:lnTo>
                    <a:pt x="0" y="2256"/>
                  </a:lnTo>
                  <a:lnTo>
                    <a:pt x="0" y="1296"/>
                  </a:lnTo>
                  <a:close/>
                </a:path>
              </a:pathLst>
            </a:custGeom>
            <a:grpFill/>
            <a:ln w="9525">
              <a:solidFill>
                <a:schemeClr val="tx2"/>
              </a:solidFill>
              <a:round/>
              <a:headEnd/>
              <a:tailEnd/>
            </a:ln>
          </p:spPr>
          <p:txBody>
            <a:bodyPr wrap="none" anchor="ctr"/>
            <a:lstStyle/>
            <a:p>
              <a:endParaRPr lang="fr-FR" smtClean="0">
                <a:solidFill>
                  <a:srgbClr val="CCECFF"/>
                </a:solidFill>
              </a:endParaRPr>
            </a:p>
          </p:txBody>
        </p:sp>
        <p:sp>
          <p:nvSpPr>
            <p:cNvPr id="262" name="Freeform 8"/>
            <p:cNvSpPr>
              <a:spLocks/>
            </p:cNvSpPr>
            <p:nvPr/>
          </p:nvSpPr>
          <p:spPr bwMode="auto">
            <a:xfrm rot="597160">
              <a:off x="4800" y="1776"/>
              <a:ext cx="328" cy="534"/>
            </a:xfrm>
            <a:custGeom>
              <a:avLst/>
              <a:gdLst>
                <a:gd name="T0" fmla="*/ 127 w 369"/>
                <a:gd name="T1" fmla="*/ 0 h 887"/>
                <a:gd name="T2" fmla="*/ 208 w 369"/>
                <a:gd name="T3" fmla="*/ 534 h 887"/>
                <a:gd name="T4" fmla="*/ 301 w 369"/>
                <a:gd name="T5" fmla="*/ 495 h 887"/>
                <a:gd name="T6" fmla="*/ 324 w 369"/>
                <a:gd name="T7" fmla="*/ 471 h 887"/>
                <a:gd name="T8" fmla="*/ 313 w 369"/>
                <a:gd name="T9" fmla="*/ 353 h 887"/>
                <a:gd name="T10" fmla="*/ 208 w 369"/>
                <a:gd name="T11" fmla="*/ 275 h 887"/>
                <a:gd name="T12" fmla="*/ 185 w 369"/>
                <a:gd name="T13" fmla="*/ 149 h 887"/>
                <a:gd name="T14" fmla="*/ 173 w 369"/>
                <a:gd name="T15" fmla="*/ 39 h 887"/>
                <a:gd name="T16" fmla="*/ 162 w 369"/>
                <a:gd name="T17" fmla="*/ 8 h 887"/>
                <a:gd name="T18" fmla="*/ 127 w 369"/>
                <a:gd name="T19" fmla="*/ 0 h 88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887"/>
                <a:gd name="T32" fmla="*/ 369 w 369"/>
                <a:gd name="T33" fmla="*/ 887 h 88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887">
                  <a:moveTo>
                    <a:pt x="143" y="0"/>
                  </a:moveTo>
                  <a:cubicBezTo>
                    <a:pt x="305" y="242"/>
                    <a:pt x="0" y="809"/>
                    <a:pt x="234" y="887"/>
                  </a:cubicBezTo>
                  <a:cubicBezTo>
                    <a:pt x="278" y="872"/>
                    <a:pt x="300" y="848"/>
                    <a:pt x="339" y="822"/>
                  </a:cubicBezTo>
                  <a:cubicBezTo>
                    <a:pt x="348" y="809"/>
                    <a:pt x="364" y="799"/>
                    <a:pt x="365" y="783"/>
                  </a:cubicBezTo>
                  <a:cubicBezTo>
                    <a:pt x="369" y="718"/>
                    <a:pt x="363" y="652"/>
                    <a:pt x="352" y="587"/>
                  </a:cubicBezTo>
                  <a:cubicBezTo>
                    <a:pt x="347" y="558"/>
                    <a:pt x="257" y="492"/>
                    <a:pt x="234" y="457"/>
                  </a:cubicBezTo>
                  <a:cubicBezTo>
                    <a:pt x="209" y="356"/>
                    <a:pt x="221" y="415"/>
                    <a:pt x="208" y="248"/>
                  </a:cubicBezTo>
                  <a:cubicBezTo>
                    <a:pt x="203" y="187"/>
                    <a:pt x="202" y="126"/>
                    <a:pt x="195" y="65"/>
                  </a:cubicBezTo>
                  <a:cubicBezTo>
                    <a:pt x="193" y="47"/>
                    <a:pt x="193" y="27"/>
                    <a:pt x="182" y="13"/>
                  </a:cubicBezTo>
                  <a:cubicBezTo>
                    <a:pt x="173" y="2"/>
                    <a:pt x="156" y="4"/>
                    <a:pt x="143" y="0"/>
                  </a:cubicBezTo>
                  <a:close/>
                </a:path>
              </a:pathLst>
            </a:custGeom>
            <a:grpFill/>
            <a:ln w="9525">
              <a:solidFill>
                <a:schemeClr val="tx2"/>
              </a:solidFill>
              <a:round/>
              <a:headEnd/>
              <a:tailEnd/>
            </a:ln>
          </p:spPr>
          <p:txBody>
            <a:bodyPr wrap="none" anchor="ctr"/>
            <a:lstStyle/>
            <a:p>
              <a:endParaRPr lang="fr-FR" smtClean="0">
                <a:solidFill>
                  <a:srgbClr val="CCECFF"/>
                </a:solidFill>
              </a:endParaRPr>
            </a:p>
          </p:txBody>
        </p:sp>
      </p:grpSp>
    </p:spTree>
    <p:extLst>
      <p:ext uri="{BB962C8B-B14F-4D97-AF65-F5344CB8AC3E}">
        <p14:creationId xmlns:p14="http://schemas.microsoft.com/office/powerpoint/2010/main" val="794155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Water supply</a:t>
            </a:r>
          </a:p>
        </p:txBody>
      </p:sp>
      <p:sp>
        <p:nvSpPr>
          <p:cNvPr id="5" name="Content Placeholder 4"/>
          <p:cNvSpPr>
            <a:spLocks noGrp="1"/>
          </p:cNvSpPr>
          <p:nvPr>
            <p:ph idx="1"/>
          </p:nvPr>
        </p:nvSpPr>
        <p:spPr>
          <a:xfrm>
            <a:off x="457199" y="1340442"/>
            <a:ext cx="7887441" cy="3114552"/>
          </a:xfrm>
        </p:spPr>
        <p:txBody>
          <a:bodyPr/>
          <a:lstStyle/>
          <a:p>
            <a:r>
              <a:rPr lang="en-GB" dirty="0" smtClean="0"/>
              <a:t>“</a:t>
            </a:r>
            <a:r>
              <a:rPr lang="en-GB" dirty="0"/>
              <a:t>Average use is at least 15 litres of water per person per day”</a:t>
            </a:r>
          </a:p>
          <a:p>
            <a:pPr lvl="1">
              <a:spcBef>
                <a:spcPts val="2000"/>
              </a:spcBef>
            </a:pPr>
            <a:r>
              <a:rPr lang="en-GB" dirty="0"/>
              <a:t>So… 20,000 people would need </a:t>
            </a:r>
            <a:r>
              <a:rPr lang="en-GB" dirty="0" smtClean="0"/>
              <a:t>20,000 </a:t>
            </a:r>
            <a:r>
              <a:rPr lang="en-GB" dirty="0"/>
              <a:t>x 15 litres </a:t>
            </a:r>
            <a:r>
              <a:rPr lang="en-GB" dirty="0" smtClean="0"/>
              <a:t/>
            </a:r>
            <a:br>
              <a:rPr lang="en-GB" dirty="0" smtClean="0"/>
            </a:br>
            <a:r>
              <a:rPr lang="en-GB" dirty="0" smtClean="0"/>
              <a:t>= </a:t>
            </a:r>
            <a:r>
              <a:rPr lang="en-GB" dirty="0"/>
              <a:t>300,000 litres per day. </a:t>
            </a:r>
            <a:endParaRPr lang="en-GB" dirty="0" smtClean="0"/>
          </a:p>
          <a:p>
            <a:pPr lvl="1">
              <a:spcBef>
                <a:spcPts val="2000"/>
              </a:spcBef>
            </a:pPr>
            <a:r>
              <a:rPr lang="en-GB" dirty="0" smtClean="0"/>
              <a:t>This </a:t>
            </a:r>
            <a:r>
              <a:rPr lang="en-GB" dirty="0"/>
              <a:t>amounts to a storage container of </a:t>
            </a:r>
            <a:r>
              <a:rPr lang="en-GB" dirty="0" smtClean="0"/>
              <a:t>300 m</a:t>
            </a:r>
            <a:r>
              <a:rPr lang="en-GB" baseline="30000" dirty="0" smtClean="0"/>
              <a:t>3</a:t>
            </a:r>
            <a:endParaRPr lang="en-GB" dirty="0"/>
          </a:p>
          <a:p>
            <a:pPr lvl="1">
              <a:spcBef>
                <a:spcPts val="2000"/>
              </a:spcBef>
            </a:pPr>
            <a:r>
              <a:rPr lang="en-GB" dirty="0" smtClean="0"/>
              <a:t>Which is a </a:t>
            </a:r>
            <a:r>
              <a:rPr lang="en-GB" dirty="0"/>
              <a:t>cube of water 6m x 7m </a:t>
            </a:r>
            <a:r>
              <a:rPr lang="en-GB" dirty="0" smtClean="0"/>
              <a:t>x 7m</a:t>
            </a:r>
            <a:r>
              <a:rPr lang="en-GB" dirty="0"/>
              <a:t>.</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grpSp>
        <p:nvGrpSpPr>
          <p:cNvPr id="7" name="Group 6"/>
          <p:cNvGrpSpPr/>
          <p:nvPr/>
        </p:nvGrpSpPr>
        <p:grpSpPr>
          <a:xfrm>
            <a:off x="6170523" y="3235794"/>
            <a:ext cx="2743200" cy="2971800"/>
            <a:chOff x="1600200" y="3200400"/>
            <a:chExt cx="2743200" cy="2971800"/>
          </a:xfrm>
        </p:grpSpPr>
        <p:sp>
          <p:nvSpPr>
            <p:cNvPr id="8" name="Freeform 5" descr="Water droplets"/>
            <p:cNvSpPr>
              <a:spLocks/>
            </p:cNvSpPr>
            <p:nvPr/>
          </p:nvSpPr>
          <p:spPr bwMode="auto">
            <a:xfrm>
              <a:off x="1600200" y="3810000"/>
              <a:ext cx="1371600" cy="2362200"/>
            </a:xfrm>
            <a:custGeom>
              <a:avLst/>
              <a:gdLst>
                <a:gd name="T0" fmla="*/ 0 w 864"/>
                <a:gd name="T1" fmla="*/ 228600 h 1488"/>
                <a:gd name="T2" fmla="*/ 0 w 864"/>
                <a:gd name="T3" fmla="*/ 1676400 h 1488"/>
                <a:gd name="T4" fmla="*/ 1371600 w 864"/>
                <a:gd name="T5" fmla="*/ 2362200 h 1488"/>
                <a:gd name="T6" fmla="*/ 1371600 w 864"/>
                <a:gd name="T7" fmla="*/ 609600 h 1488"/>
                <a:gd name="T8" fmla="*/ 0 w 864"/>
                <a:gd name="T9" fmla="*/ 0 h 1488"/>
                <a:gd name="T10" fmla="*/ 0 w 864"/>
                <a:gd name="T11" fmla="*/ 228600 h 1488"/>
                <a:gd name="T12" fmla="*/ 0 60000 65536"/>
                <a:gd name="T13" fmla="*/ 0 60000 65536"/>
                <a:gd name="T14" fmla="*/ 0 60000 65536"/>
                <a:gd name="T15" fmla="*/ 0 60000 65536"/>
                <a:gd name="T16" fmla="*/ 0 60000 65536"/>
                <a:gd name="T17" fmla="*/ 0 60000 65536"/>
                <a:gd name="T18" fmla="*/ 0 w 864"/>
                <a:gd name="T19" fmla="*/ 0 h 1488"/>
                <a:gd name="T20" fmla="*/ 864 w 864"/>
                <a:gd name="T21" fmla="*/ 1488 h 1488"/>
              </a:gdLst>
              <a:ahLst/>
              <a:cxnLst>
                <a:cxn ang="T12">
                  <a:pos x="T0" y="T1"/>
                </a:cxn>
                <a:cxn ang="T13">
                  <a:pos x="T2" y="T3"/>
                </a:cxn>
                <a:cxn ang="T14">
                  <a:pos x="T4" y="T5"/>
                </a:cxn>
                <a:cxn ang="T15">
                  <a:pos x="T6" y="T7"/>
                </a:cxn>
                <a:cxn ang="T16">
                  <a:pos x="T8" y="T9"/>
                </a:cxn>
                <a:cxn ang="T17">
                  <a:pos x="T10" y="T11"/>
                </a:cxn>
              </a:cxnLst>
              <a:rect l="T18" t="T19" r="T20" b="T21"/>
              <a:pathLst>
                <a:path w="864" h="1488">
                  <a:moveTo>
                    <a:pt x="0" y="144"/>
                  </a:moveTo>
                  <a:lnTo>
                    <a:pt x="0" y="1056"/>
                  </a:lnTo>
                  <a:lnTo>
                    <a:pt x="864" y="1488"/>
                  </a:lnTo>
                  <a:lnTo>
                    <a:pt x="864" y="384"/>
                  </a:lnTo>
                  <a:lnTo>
                    <a:pt x="0" y="0"/>
                  </a:lnTo>
                  <a:lnTo>
                    <a:pt x="0" y="144"/>
                  </a:lnTo>
                  <a:close/>
                </a:path>
              </a:pathLst>
            </a:custGeom>
            <a:blipFill dpi="0" rotWithShape="0">
              <a:blip r:embed="rId2" cstate="print">
                <a:extLst>
                  <a:ext uri="{28A0092B-C50C-407E-A947-70E740481C1C}">
                    <a14:useLocalDpi xmlns:a14="http://schemas.microsoft.com/office/drawing/2010/main"/>
                  </a:ext>
                </a:extLst>
              </a:blip>
              <a:srcRect/>
              <a:tile tx="0" ty="0" sx="100000" sy="100000" flip="none" algn="tl"/>
            </a:blipFill>
            <a:ln w="9525">
              <a:solidFill>
                <a:schemeClr val="tx1"/>
              </a:solidFill>
              <a:round/>
              <a:headEnd/>
              <a:tailEnd/>
            </a:ln>
          </p:spPr>
          <p:txBody>
            <a:bodyPr wrap="none" anchor="ctr"/>
            <a:lstStyle/>
            <a:p>
              <a:endParaRPr lang="fr-FR" smtClean="0">
                <a:solidFill>
                  <a:srgbClr val="CCECFF"/>
                </a:solidFill>
              </a:endParaRPr>
            </a:p>
          </p:txBody>
        </p:sp>
        <p:sp>
          <p:nvSpPr>
            <p:cNvPr id="9" name="Freeform 48"/>
            <p:cNvSpPr>
              <a:spLocks/>
            </p:cNvSpPr>
            <p:nvPr/>
          </p:nvSpPr>
          <p:spPr bwMode="auto">
            <a:xfrm>
              <a:off x="1600200" y="4953000"/>
              <a:ext cx="2743200" cy="1143000"/>
            </a:xfrm>
            <a:custGeom>
              <a:avLst/>
              <a:gdLst>
                <a:gd name="T0" fmla="*/ 0 w 1728"/>
                <a:gd name="T1" fmla="*/ 533400 h 720"/>
                <a:gd name="T2" fmla="*/ 1371600 w 1728"/>
                <a:gd name="T3" fmla="*/ 1143000 h 720"/>
                <a:gd name="T4" fmla="*/ 2743200 w 1728"/>
                <a:gd name="T5" fmla="*/ 533400 h 720"/>
                <a:gd name="T6" fmla="*/ 1371600 w 1728"/>
                <a:gd name="T7" fmla="*/ 0 h 720"/>
                <a:gd name="T8" fmla="*/ 0 w 1728"/>
                <a:gd name="T9" fmla="*/ 533400 h 720"/>
                <a:gd name="T10" fmla="*/ 0 60000 65536"/>
                <a:gd name="T11" fmla="*/ 0 60000 65536"/>
                <a:gd name="T12" fmla="*/ 0 60000 65536"/>
                <a:gd name="T13" fmla="*/ 0 60000 65536"/>
                <a:gd name="T14" fmla="*/ 0 60000 65536"/>
                <a:gd name="T15" fmla="*/ 0 w 1728"/>
                <a:gd name="T16" fmla="*/ 0 h 720"/>
                <a:gd name="T17" fmla="*/ 1728 w 1728"/>
                <a:gd name="T18" fmla="*/ 720 h 720"/>
              </a:gdLst>
              <a:ahLst/>
              <a:cxnLst>
                <a:cxn ang="T10">
                  <a:pos x="T0" y="T1"/>
                </a:cxn>
                <a:cxn ang="T11">
                  <a:pos x="T2" y="T3"/>
                </a:cxn>
                <a:cxn ang="T12">
                  <a:pos x="T4" y="T5"/>
                </a:cxn>
                <a:cxn ang="T13">
                  <a:pos x="T6" y="T7"/>
                </a:cxn>
                <a:cxn ang="T14">
                  <a:pos x="T8" y="T9"/>
                </a:cxn>
              </a:cxnLst>
              <a:rect l="T15" t="T16" r="T17" b="T18"/>
              <a:pathLst>
                <a:path w="1728" h="720">
                  <a:moveTo>
                    <a:pt x="0" y="336"/>
                  </a:moveTo>
                  <a:lnTo>
                    <a:pt x="864" y="720"/>
                  </a:lnTo>
                  <a:lnTo>
                    <a:pt x="1728" y="336"/>
                  </a:lnTo>
                  <a:lnTo>
                    <a:pt x="864" y="0"/>
                  </a:lnTo>
                  <a:lnTo>
                    <a:pt x="0" y="336"/>
                  </a:lnTo>
                  <a:close/>
                </a:path>
              </a:pathLst>
            </a:custGeom>
            <a:solidFill>
              <a:srgbClr val="66CCFF">
                <a:alpha val="50195"/>
              </a:srgbClr>
            </a:solidFill>
            <a:ln w="9525">
              <a:solidFill>
                <a:schemeClr val="tx1"/>
              </a:solidFill>
              <a:round/>
              <a:headEnd/>
              <a:tailEnd/>
            </a:ln>
          </p:spPr>
          <p:txBody>
            <a:bodyPr wrap="none" anchor="ctr"/>
            <a:lstStyle/>
            <a:p>
              <a:endParaRPr lang="fr-FR" smtClean="0">
                <a:solidFill>
                  <a:srgbClr val="CCECFF"/>
                </a:solidFill>
              </a:endParaRPr>
            </a:p>
          </p:txBody>
        </p:sp>
        <p:grpSp>
          <p:nvGrpSpPr>
            <p:cNvPr id="10" name="Group 8"/>
            <p:cNvGrpSpPr>
              <a:grpSpLocks/>
            </p:cNvGrpSpPr>
            <p:nvPr/>
          </p:nvGrpSpPr>
          <p:grpSpPr bwMode="auto">
            <a:xfrm>
              <a:off x="2971800" y="3810000"/>
              <a:ext cx="1371600" cy="2362200"/>
              <a:chOff x="1920" y="2400"/>
              <a:chExt cx="864" cy="1488"/>
            </a:xfrm>
          </p:grpSpPr>
          <p:sp>
            <p:nvSpPr>
              <p:cNvPr id="49" name="Freeform 6" descr="Water droplets"/>
              <p:cNvSpPr>
                <a:spLocks/>
              </p:cNvSpPr>
              <p:nvPr/>
            </p:nvSpPr>
            <p:spPr bwMode="auto">
              <a:xfrm flipH="1">
                <a:off x="1920" y="2400"/>
                <a:ext cx="864" cy="1488"/>
              </a:xfrm>
              <a:custGeom>
                <a:avLst/>
                <a:gdLst>
                  <a:gd name="T0" fmla="*/ 0 w 864"/>
                  <a:gd name="T1" fmla="*/ 144 h 1488"/>
                  <a:gd name="T2" fmla="*/ 0 w 864"/>
                  <a:gd name="T3" fmla="*/ 1056 h 1488"/>
                  <a:gd name="T4" fmla="*/ 864 w 864"/>
                  <a:gd name="T5" fmla="*/ 1488 h 1488"/>
                  <a:gd name="T6" fmla="*/ 864 w 864"/>
                  <a:gd name="T7" fmla="*/ 384 h 1488"/>
                  <a:gd name="T8" fmla="*/ 0 w 864"/>
                  <a:gd name="T9" fmla="*/ 0 h 1488"/>
                  <a:gd name="T10" fmla="*/ 0 w 864"/>
                  <a:gd name="T11" fmla="*/ 144 h 1488"/>
                  <a:gd name="T12" fmla="*/ 0 60000 65536"/>
                  <a:gd name="T13" fmla="*/ 0 60000 65536"/>
                  <a:gd name="T14" fmla="*/ 0 60000 65536"/>
                  <a:gd name="T15" fmla="*/ 0 60000 65536"/>
                  <a:gd name="T16" fmla="*/ 0 60000 65536"/>
                  <a:gd name="T17" fmla="*/ 0 60000 65536"/>
                  <a:gd name="T18" fmla="*/ 0 w 864"/>
                  <a:gd name="T19" fmla="*/ 0 h 1488"/>
                  <a:gd name="T20" fmla="*/ 864 w 864"/>
                  <a:gd name="T21" fmla="*/ 1488 h 1488"/>
                </a:gdLst>
                <a:ahLst/>
                <a:cxnLst>
                  <a:cxn ang="T12">
                    <a:pos x="T0" y="T1"/>
                  </a:cxn>
                  <a:cxn ang="T13">
                    <a:pos x="T2" y="T3"/>
                  </a:cxn>
                  <a:cxn ang="T14">
                    <a:pos x="T4" y="T5"/>
                  </a:cxn>
                  <a:cxn ang="T15">
                    <a:pos x="T6" y="T7"/>
                  </a:cxn>
                  <a:cxn ang="T16">
                    <a:pos x="T8" y="T9"/>
                  </a:cxn>
                  <a:cxn ang="T17">
                    <a:pos x="T10" y="T11"/>
                  </a:cxn>
                </a:cxnLst>
                <a:rect l="T18" t="T19" r="T20" b="T21"/>
                <a:pathLst>
                  <a:path w="864" h="1488">
                    <a:moveTo>
                      <a:pt x="0" y="144"/>
                    </a:moveTo>
                    <a:lnTo>
                      <a:pt x="0" y="1056"/>
                    </a:lnTo>
                    <a:lnTo>
                      <a:pt x="864" y="1488"/>
                    </a:lnTo>
                    <a:lnTo>
                      <a:pt x="864" y="384"/>
                    </a:lnTo>
                    <a:lnTo>
                      <a:pt x="0" y="0"/>
                    </a:lnTo>
                    <a:lnTo>
                      <a:pt x="0" y="144"/>
                    </a:lnTo>
                    <a:close/>
                  </a:path>
                </a:pathLst>
              </a:custGeom>
              <a:blipFill dpi="0" rotWithShape="0">
                <a:blip r:embed="rId2" cstate="print">
                  <a:extLst>
                    <a:ext uri="{28A0092B-C50C-407E-A947-70E740481C1C}">
                      <a14:useLocalDpi xmlns:a14="http://schemas.microsoft.com/office/drawing/2010/main"/>
                    </a:ext>
                  </a:extLst>
                </a:blip>
                <a:srcRect/>
                <a:tile tx="0" ty="0" sx="100000" sy="100000" flip="none" algn="tl"/>
              </a:blipFill>
              <a:ln w="9525">
                <a:solidFill>
                  <a:schemeClr val="tx1"/>
                </a:solidFill>
                <a:round/>
                <a:headEnd/>
                <a:tailEnd/>
              </a:ln>
            </p:spPr>
            <p:txBody>
              <a:bodyPr wrap="none" anchor="ctr"/>
              <a:lstStyle/>
              <a:p>
                <a:endParaRPr lang="fr-FR" smtClean="0">
                  <a:solidFill>
                    <a:srgbClr val="CCECFF"/>
                  </a:solidFill>
                </a:endParaRPr>
              </a:p>
            </p:txBody>
          </p:sp>
          <p:sp>
            <p:nvSpPr>
              <p:cNvPr id="50" name="Freeform 7"/>
              <p:cNvSpPr>
                <a:spLocks/>
              </p:cNvSpPr>
              <p:nvPr/>
            </p:nvSpPr>
            <p:spPr bwMode="auto">
              <a:xfrm flipH="1">
                <a:off x="1920" y="2400"/>
                <a:ext cx="864" cy="1488"/>
              </a:xfrm>
              <a:custGeom>
                <a:avLst/>
                <a:gdLst>
                  <a:gd name="T0" fmla="*/ 0 w 864"/>
                  <a:gd name="T1" fmla="*/ 144 h 1488"/>
                  <a:gd name="T2" fmla="*/ 0 w 864"/>
                  <a:gd name="T3" fmla="*/ 1056 h 1488"/>
                  <a:gd name="T4" fmla="*/ 864 w 864"/>
                  <a:gd name="T5" fmla="*/ 1488 h 1488"/>
                  <a:gd name="T6" fmla="*/ 864 w 864"/>
                  <a:gd name="T7" fmla="*/ 384 h 1488"/>
                  <a:gd name="T8" fmla="*/ 0 w 864"/>
                  <a:gd name="T9" fmla="*/ 0 h 1488"/>
                  <a:gd name="T10" fmla="*/ 0 w 864"/>
                  <a:gd name="T11" fmla="*/ 144 h 1488"/>
                  <a:gd name="T12" fmla="*/ 0 60000 65536"/>
                  <a:gd name="T13" fmla="*/ 0 60000 65536"/>
                  <a:gd name="T14" fmla="*/ 0 60000 65536"/>
                  <a:gd name="T15" fmla="*/ 0 60000 65536"/>
                  <a:gd name="T16" fmla="*/ 0 60000 65536"/>
                  <a:gd name="T17" fmla="*/ 0 60000 65536"/>
                  <a:gd name="T18" fmla="*/ 0 w 864"/>
                  <a:gd name="T19" fmla="*/ 0 h 1488"/>
                  <a:gd name="T20" fmla="*/ 864 w 864"/>
                  <a:gd name="T21" fmla="*/ 1488 h 1488"/>
                </a:gdLst>
                <a:ahLst/>
                <a:cxnLst>
                  <a:cxn ang="T12">
                    <a:pos x="T0" y="T1"/>
                  </a:cxn>
                  <a:cxn ang="T13">
                    <a:pos x="T2" y="T3"/>
                  </a:cxn>
                  <a:cxn ang="T14">
                    <a:pos x="T4" y="T5"/>
                  </a:cxn>
                  <a:cxn ang="T15">
                    <a:pos x="T6" y="T7"/>
                  </a:cxn>
                  <a:cxn ang="T16">
                    <a:pos x="T8" y="T9"/>
                  </a:cxn>
                  <a:cxn ang="T17">
                    <a:pos x="T10" y="T11"/>
                  </a:cxn>
                </a:cxnLst>
                <a:rect l="T18" t="T19" r="T20" b="T21"/>
                <a:pathLst>
                  <a:path w="864" h="1488">
                    <a:moveTo>
                      <a:pt x="0" y="144"/>
                    </a:moveTo>
                    <a:lnTo>
                      <a:pt x="0" y="1056"/>
                    </a:lnTo>
                    <a:lnTo>
                      <a:pt x="864" y="1488"/>
                    </a:lnTo>
                    <a:lnTo>
                      <a:pt x="864" y="384"/>
                    </a:lnTo>
                    <a:lnTo>
                      <a:pt x="0" y="0"/>
                    </a:lnTo>
                    <a:lnTo>
                      <a:pt x="0" y="144"/>
                    </a:lnTo>
                    <a:close/>
                  </a:path>
                </a:pathLst>
              </a:custGeom>
              <a:solidFill>
                <a:srgbClr val="6699FF">
                  <a:alpha val="50195"/>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fr-FR" smtClean="0">
                  <a:solidFill>
                    <a:srgbClr val="CCECFF"/>
                  </a:solidFill>
                </a:endParaRPr>
              </a:p>
            </p:txBody>
          </p:sp>
        </p:grpSp>
        <p:sp>
          <p:nvSpPr>
            <p:cNvPr id="11" name="Freeform 9"/>
            <p:cNvSpPr>
              <a:spLocks/>
            </p:cNvSpPr>
            <p:nvPr/>
          </p:nvSpPr>
          <p:spPr bwMode="auto">
            <a:xfrm>
              <a:off x="1600200" y="3276600"/>
              <a:ext cx="2743200" cy="1143000"/>
            </a:xfrm>
            <a:custGeom>
              <a:avLst/>
              <a:gdLst>
                <a:gd name="T0" fmla="*/ 0 w 1728"/>
                <a:gd name="T1" fmla="*/ 533400 h 720"/>
                <a:gd name="T2" fmla="*/ 1371600 w 1728"/>
                <a:gd name="T3" fmla="*/ 1143000 h 720"/>
                <a:gd name="T4" fmla="*/ 2743200 w 1728"/>
                <a:gd name="T5" fmla="*/ 533400 h 720"/>
                <a:gd name="T6" fmla="*/ 1371600 w 1728"/>
                <a:gd name="T7" fmla="*/ 0 h 720"/>
                <a:gd name="T8" fmla="*/ 0 w 1728"/>
                <a:gd name="T9" fmla="*/ 533400 h 720"/>
                <a:gd name="T10" fmla="*/ 0 60000 65536"/>
                <a:gd name="T11" fmla="*/ 0 60000 65536"/>
                <a:gd name="T12" fmla="*/ 0 60000 65536"/>
                <a:gd name="T13" fmla="*/ 0 60000 65536"/>
                <a:gd name="T14" fmla="*/ 0 60000 65536"/>
                <a:gd name="T15" fmla="*/ 0 w 1728"/>
                <a:gd name="T16" fmla="*/ 0 h 720"/>
                <a:gd name="T17" fmla="*/ 1728 w 1728"/>
                <a:gd name="T18" fmla="*/ 720 h 720"/>
              </a:gdLst>
              <a:ahLst/>
              <a:cxnLst>
                <a:cxn ang="T10">
                  <a:pos x="T0" y="T1"/>
                </a:cxn>
                <a:cxn ang="T11">
                  <a:pos x="T2" y="T3"/>
                </a:cxn>
                <a:cxn ang="T12">
                  <a:pos x="T4" y="T5"/>
                </a:cxn>
                <a:cxn ang="T13">
                  <a:pos x="T6" y="T7"/>
                </a:cxn>
                <a:cxn ang="T14">
                  <a:pos x="T8" y="T9"/>
                </a:cxn>
              </a:cxnLst>
              <a:rect l="T15" t="T16" r="T17" b="T18"/>
              <a:pathLst>
                <a:path w="1728" h="720">
                  <a:moveTo>
                    <a:pt x="0" y="336"/>
                  </a:moveTo>
                  <a:lnTo>
                    <a:pt x="864" y="720"/>
                  </a:lnTo>
                  <a:lnTo>
                    <a:pt x="1728" y="336"/>
                  </a:lnTo>
                  <a:lnTo>
                    <a:pt x="864" y="0"/>
                  </a:lnTo>
                  <a:lnTo>
                    <a:pt x="0" y="336"/>
                  </a:lnTo>
                  <a:close/>
                </a:path>
              </a:pathLst>
            </a:custGeom>
            <a:solidFill>
              <a:schemeClr val="tx2"/>
            </a:solidFill>
            <a:ln w="9525">
              <a:solidFill>
                <a:schemeClr val="tx1"/>
              </a:solidFill>
              <a:round/>
              <a:headEnd/>
              <a:tailEnd/>
            </a:ln>
          </p:spPr>
          <p:txBody>
            <a:bodyPr wrap="none" anchor="ctr"/>
            <a:lstStyle/>
            <a:p>
              <a:endParaRPr lang="fr-FR" smtClean="0">
                <a:solidFill>
                  <a:srgbClr val="CCECFF"/>
                </a:solidFill>
              </a:endParaRPr>
            </a:p>
          </p:txBody>
        </p:sp>
        <p:pic>
          <p:nvPicPr>
            <p:cNvPr id="12" name="Picture 1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514600" y="5486400"/>
              <a:ext cx="258763"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3" name="Group 13"/>
            <p:cNvGrpSpPr>
              <a:grpSpLocks/>
            </p:cNvGrpSpPr>
            <p:nvPr/>
          </p:nvGrpSpPr>
          <p:grpSpPr bwMode="auto">
            <a:xfrm>
              <a:off x="2209800" y="3200400"/>
              <a:ext cx="304800" cy="688975"/>
              <a:chOff x="3888" y="487"/>
              <a:chExt cx="664" cy="1538"/>
            </a:xfrm>
          </p:grpSpPr>
          <p:sp>
            <p:nvSpPr>
              <p:cNvPr id="15" name="Freeform 14"/>
              <p:cNvSpPr>
                <a:spLocks noEditPoints="1"/>
              </p:cNvSpPr>
              <p:nvPr/>
            </p:nvSpPr>
            <p:spPr bwMode="auto">
              <a:xfrm>
                <a:off x="3888" y="487"/>
                <a:ext cx="640" cy="1531"/>
              </a:xfrm>
              <a:custGeom>
                <a:avLst/>
                <a:gdLst>
                  <a:gd name="T0" fmla="*/ 529 w 3837"/>
                  <a:gd name="T1" fmla="*/ 528 h 9184"/>
                  <a:gd name="T2" fmla="*/ 509 w 3837"/>
                  <a:gd name="T3" fmla="*/ 589 h 9184"/>
                  <a:gd name="T4" fmla="*/ 498 w 3837"/>
                  <a:gd name="T5" fmla="*/ 505 h 9184"/>
                  <a:gd name="T6" fmla="*/ 140 w 3837"/>
                  <a:gd name="T7" fmla="*/ 507 h 9184"/>
                  <a:gd name="T8" fmla="*/ 199 w 3837"/>
                  <a:gd name="T9" fmla="*/ 572 h 9184"/>
                  <a:gd name="T10" fmla="*/ 156 w 3837"/>
                  <a:gd name="T11" fmla="*/ 497 h 9184"/>
                  <a:gd name="T12" fmla="*/ 422 w 3837"/>
                  <a:gd name="T13" fmla="*/ 219 h 9184"/>
                  <a:gd name="T14" fmla="*/ 495 w 3837"/>
                  <a:gd name="T15" fmla="*/ 290 h 9184"/>
                  <a:gd name="T16" fmla="*/ 604 w 3837"/>
                  <a:gd name="T17" fmla="*/ 415 h 9184"/>
                  <a:gd name="T18" fmla="*/ 629 w 3837"/>
                  <a:gd name="T19" fmla="*/ 486 h 9184"/>
                  <a:gd name="T20" fmla="*/ 630 w 3837"/>
                  <a:gd name="T21" fmla="*/ 535 h 9184"/>
                  <a:gd name="T22" fmla="*/ 620 w 3837"/>
                  <a:gd name="T23" fmla="*/ 583 h 9184"/>
                  <a:gd name="T24" fmla="*/ 621 w 3837"/>
                  <a:gd name="T25" fmla="*/ 597 h 9184"/>
                  <a:gd name="T26" fmla="*/ 566 w 3837"/>
                  <a:gd name="T27" fmla="*/ 626 h 9184"/>
                  <a:gd name="T28" fmla="*/ 507 w 3837"/>
                  <a:gd name="T29" fmla="*/ 640 h 9184"/>
                  <a:gd name="T30" fmla="*/ 518 w 3837"/>
                  <a:gd name="T31" fmla="*/ 688 h 9184"/>
                  <a:gd name="T32" fmla="*/ 537 w 3837"/>
                  <a:gd name="T33" fmla="*/ 782 h 9184"/>
                  <a:gd name="T34" fmla="*/ 562 w 3837"/>
                  <a:gd name="T35" fmla="*/ 862 h 9184"/>
                  <a:gd name="T36" fmla="*/ 575 w 3837"/>
                  <a:gd name="T37" fmla="*/ 957 h 9184"/>
                  <a:gd name="T38" fmla="*/ 588 w 3837"/>
                  <a:gd name="T39" fmla="*/ 1032 h 9184"/>
                  <a:gd name="T40" fmla="*/ 612 w 3837"/>
                  <a:gd name="T41" fmla="*/ 1139 h 9184"/>
                  <a:gd name="T42" fmla="*/ 621 w 3837"/>
                  <a:gd name="T43" fmla="*/ 1227 h 9184"/>
                  <a:gd name="T44" fmla="*/ 627 w 3837"/>
                  <a:gd name="T45" fmla="*/ 1335 h 9184"/>
                  <a:gd name="T46" fmla="*/ 636 w 3837"/>
                  <a:gd name="T47" fmla="*/ 1421 h 9184"/>
                  <a:gd name="T48" fmla="*/ 588 w 3837"/>
                  <a:gd name="T49" fmla="*/ 1451 h 9184"/>
                  <a:gd name="T50" fmla="*/ 507 w 3837"/>
                  <a:gd name="T51" fmla="*/ 1522 h 9184"/>
                  <a:gd name="T52" fmla="*/ 490 w 3837"/>
                  <a:gd name="T53" fmla="*/ 1455 h 9184"/>
                  <a:gd name="T54" fmla="*/ 459 w 3837"/>
                  <a:gd name="T55" fmla="*/ 1346 h 9184"/>
                  <a:gd name="T56" fmla="*/ 433 w 3837"/>
                  <a:gd name="T57" fmla="*/ 1223 h 9184"/>
                  <a:gd name="T58" fmla="*/ 412 w 3837"/>
                  <a:gd name="T59" fmla="*/ 1117 h 9184"/>
                  <a:gd name="T60" fmla="*/ 380 w 3837"/>
                  <a:gd name="T61" fmla="*/ 1049 h 9184"/>
                  <a:gd name="T62" fmla="*/ 361 w 3837"/>
                  <a:gd name="T63" fmla="*/ 1147 h 9184"/>
                  <a:gd name="T64" fmla="*/ 378 w 3837"/>
                  <a:gd name="T65" fmla="*/ 1277 h 9184"/>
                  <a:gd name="T66" fmla="*/ 387 w 3837"/>
                  <a:gd name="T67" fmla="*/ 1338 h 9184"/>
                  <a:gd name="T68" fmla="*/ 440 w 3837"/>
                  <a:gd name="T69" fmla="*/ 1449 h 9184"/>
                  <a:gd name="T70" fmla="*/ 406 w 3837"/>
                  <a:gd name="T71" fmla="*/ 1493 h 9184"/>
                  <a:gd name="T72" fmla="*/ 401 w 3837"/>
                  <a:gd name="T73" fmla="*/ 1529 h 9184"/>
                  <a:gd name="T74" fmla="*/ 315 w 3837"/>
                  <a:gd name="T75" fmla="*/ 1515 h 9184"/>
                  <a:gd name="T76" fmla="*/ 279 w 3837"/>
                  <a:gd name="T77" fmla="*/ 1458 h 9184"/>
                  <a:gd name="T78" fmla="*/ 249 w 3837"/>
                  <a:gd name="T79" fmla="*/ 1347 h 9184"/>
                  <a:gd name="T80" fmla="*/ 234 w 3837"/>
                  <a:gd name="T81" fmla="*/ 1211 h 9184"/>
                  <a:gd name="T82" fmla="*/ 228 w 3837"/>
                  <a:gd name="T83" fmla="*/ 1105 h 9184"/>
                  <a:gd name="T84" fmla="*/ 208 w 3837"/>
                  <a:gd name="T85" fmla="*/ 938 h 9184"/>
                  <a:gd name="T86" fmla="*/ 203 w 3837"/>
                  <a:gd name="T87" fmla="*/ 826 h 9184"/>
                  <a:gd name="T88" fmla="*/ 195 w 3837"/>
                  <a:gd name="T89" fmla="*/ 725 h 9184"/>
                  <a:gd name="T90" fmla="*/ 197 w 3837"/>
                  <a:gd name="T91" fmla="*/ 623 h 9184"/>
                  <a:gd name="T92" fmla="*/ 165 w 3837"/>
                  <a:gd name="T93" fmla="*/ 632 h 9184"/>
                  <a:gd name="T94" fmla="*/ 140 w 3837"/>
                  <a:gd name="T95" fmla="*/ 669 h 9184"/>
                  <a:gd name="T96" fmla="*/ 115 w 3837"/>
                  <a:gd name="T97" fmla="*/ 671 h 9184"/>
                  <a:gd name="T98" fmla="*/ 83 w 3837"/>
                  <a:gd name="T99" fmla="*/ 612 h 9184"/>
                  <a:gd name="T100" fmla="*/ 13 w 3837"/>
                  <a:gd name="T101" fmla="*/ 487 h 9184"/>
                  <a:gd name="T102" fmla="*/ 25 w 3837"/>
                  <a:gd name="T103" fmla="*/ 397 h 9184"/>
                  <a:gd name="T104" fmla="*/ 88 w 3837"/>
                  <a:gd name="T105" fmla="*/ 334 h 9184"/>
                  <a:gd name="T106" fmla="*/ 123 w 3837"/>
                  <a:gd name="T107" fmla="*/ 289 h 9184"/>
                  <a:gd name="T108" fmla="*/ 165 w 3837"/>
                  <a:gd name="T109" fmla="*/ 248 h 9184"/>
                  <a:gd name="T110" fmla="*/ 259 w 3837"/>
                  <a:gd name="T111" fmla="*/ 225 h 9184"/>
                  <a:gd name="T112" fmla="*/ 312 w 3837"/>
                  <a:gd name="T113" fmla="*/ 159 h 9184"/>
                  <a:gd name="T114" fmla="*/ 285 w 3837"/>
                  <a:gd name="T115" fmla="*/ 100 h 9184"/>
                  <a:gd name="T116" fmla="*/ 305 w 3837"/>
                  <a:gd name="T117" fmla="*/ 32 h 9184"/>
                  <a:gd name="T118" fmla="*/ 395 w 3837"/>
                  <a:gd name="T119" fmla="*/ 6 h 9184"/>
                  <a:gd name="T120" fmla="*/ 459 w 3837"/>
                  <a:gd name="T121" fmla="*/ 64 h 9184"/>
                  <a:gd name="T122" fmla="*/ 459 w 3837"/>
                  <a:gd name="T123" fmla="*/ 131 h 9184"/>
                  <a:gd name="T124" fmla="*/ 434 w 3837"/>
                  <a:gd name="T125" fmla="*/ 171 h 91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37"/>
                  <a:gd name="T190" fmla="*/ 0 h 9184"/>
                  <a:gd name="T191" fmla="*/ 3837 w 3837"/>
                  <a:gd name="T192" fmla="*/ 9184 h 91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37" h="9184">
                    <a:moveTo>
                      <a:pt x="2981" y="3003"/>
                    </a:moveTo>
                    <a:lnTo>
                      <a:pt x="3000" y="2997"/>
                    </a:lnTo>
                    <a:lnTo>
                      <a:pt x="3020" y="2992"/>
                    </a:lnTo>
                    <a:lnTo>
                      <a:pt x="3040" y="2986"/>
                    </a:lnTo>
                    <a:lnTo>
                      <a:pt x="3061" y="2982"/>
                    </a:lnTo>
                    <a:lnTo>
                      <a:pt x="3084" y="2978"/>
                    </a:lnTo>
                    <a:lnTo>
                      <a:pt x="3106" y="2975"/>
                    </a:lnTo>
                    <a:lnTo>
                      <a:pt x="3129" y="2973"/>
                    </a:lnTo>
                    <a:lnTo>
                      <a:pt x="3151" y="2972"/>
                    </a:lnTo>
                    <a:lnTo>
                      <a:pt x="3161" y="2983"/>
                    </a:lnTo>
                    <a:lnTo>
                      <a:pt x="3172" y="2994"/>
                    </a:lnTo>
                    <a:lnTo>
                      <a:pt x="3182" y="3002"/>
                    </a:lnTo>
                    <a:lnTo>
                      <a:pt x="3194" y="3012"/>
                    </a:lnTo>
                    <a:lnTo>
                      <a:pt x="3206" y="3021"/>
                    </a:lnTo>
                    <a:lnTo>
                      <a:pt x="3217" y="3030"/>
                    </a:lnTo>
                    <a:lnTo>
                      <a:pt x="3227" y="3040"/>
                    </a:lnTo>
                    <a:lnTo>
                      <a:pt x="3237" y="3052"/>
                    </a:lnTo>
                    <a:lnTo>
                      <a:pt x="3227" y="3064"/>
                    </a:lnTo>
                    <a:lnTo>
                      <a:pt x="3218" y="3078"/>
                    </a:lnTo>
                    <a:lnTo>
                      <a:pt x="3208" y="3094"/>
                    </a:lnTo>
                    <a:lnTo>
                      <a:pt x="3198" y="3111"/>
                    </a:lnTo>
                    <a:lnTo>
                      <a:pt x="3188" y="3130"/>
                    </a:lnTo>
                    <a:lnTo>
                      <a:pt x="3178" y="3149"/>
                    </a:lnTo>
                    <a:lnTo>
                      <a:pt x="3169" y="3168"/>
                    </a:lnTo>
                    <a:lnTo>
                      <a:pt x="3161" y="3188"/>
                    </a:lnTo>
                    <a:lnTo>
                      <a:pt x="3153" y="3209"/>
                    </a:lnTo>
                    <a:lnTo>
                      <a:pt x="3147" y="3229"/>
                    </a:lnTo>
                    <a:lnTo>
                      <a:pt x="3142" y="3248"/>
                    </a:lnTo>
                    <a:lnTo>
                      <a:pt x="3137" y="3268"/>
                    </a:lnTo>
                    <a:lnTo>
                      <a:pt x="3135" y="3287"/>
                    </a:lnTo>
                    <a:lnTo>
                      <a:pt x="3134" y="3305"/>
                    </a:lnTo>
                    <a:lnTo>
                      <a:pt x="3136" y="3321"/>
                    </a:lnTo>
                    <a:lnTo>
                      <a:pt x="3139" y="3337"/>
                    </a:lnTo>
                    <a:lnTo>
                      <a:pt x="3134" y="3359"/>
                    </a:lnTo>
                    <a:lnTo>
                      <a:pt x="3126" y="3372"/>
                    </a:lnTo>
                    <a:lnTo>
                      <a:pt x="3116" y="3381"/>
                    </a:lnTo>
                    <a:lnTo>
                      <a:pt x="3105" y="3386"/>
                    </a:lnTo>
                    <a:lnTo>
                      <a:pt x="3093" y="3391"/>
                    </a:lnTo>
                    <a:lnTo>
                      <a:pt x="3084" y="3397"/>
                    </a:lnTo>
                    <a:lnTo>
                      <a:pt x="3075" y="3406"/>
                    </a:lnTo>
                    <a:lnTo>
                      <a:pt x="3069" y="3420"/>
                    </a:lnTo>
                    <a:lnTo>
                      <a:pt x="3060" y="3435"/>
                    </a:lnTo>
                    <a:lnTo>
                      <a:pt x="3055" y="3449"/>
                    </a:lnTo>
                    <a:lnTo>
                      <a:pt x="3052" y="3467"/>
                    </a:lnTo>
                    <a:lnTo>
                      <a:pt x="3051" y="3484"/>
                    </a:lnTo>
                    <a:lnTo>
                      <a:pt x="3052" y="3501"/>
                    </a:lnTo>
                    <a:lnTo>
                      <a:pt x="3053" y="3517"/>
                    </a:lnTo>
                    <a:lnTo>
                      <a:pt x="3054" y="3532"/>
                    </a:lnTo>
                    <a:lnTo>
                      <a:pt x="3054" y="3545"/>
                    </a:lnTo>
                    <a:lnTo>
                      <a:pt x="3038" y="3543"/>
                    </a:lnTo>
                    <a:lnTo>
                      <a:pt x="3019" y="3536"/>
                    </a:lnTo>
                    <a:lnTo>
                      <a:pt x="2997" y="3526"/>
                    </a:lnTo>
                    <a:lnTo>
                      <a:pt x="2975" y="3515"/>
                    </a:lnTo>
                    <a:lnTo>
                      <a:pt x="2952" y="3502"/>
                    </a:lnTo>
                    <a:lnTo>
                      <a:pt x="2933" y="3488"/>
                    </a:lnTo>
                    <a:lnTo>
                      <a:pt x="2916" y="3474"/>
                    </a:lnTo>
                    <a:lnTo>
                      <a:pt x="2904" y="3461"/>
                    </a:lnTo>
                    <a:lnTo>
                      <a:pt x="2917" y="3442"/>
                    </a:lnTo>
                    <a:lnTo>
                      <a:pt x="2929" y="3420"/>
                    </a:lnTo>
                    <a:lnTo>
                      <a:pt x="2939" y="3394"/>
                    </a:lnTo>
                    <a:lnTo>
                      <a:pt x="2949" y="3367"/>
                    </a:lnTo>
                    <a:lnTo>
                      <a:pt x="2956" y="3338"/>
                    </a:lnTo>
                    <a:lnTo>
                      <a:pt x="2964" y="3307"/>
                    </a:lnTo>
                    <a:lnTo>
                      <a:pt x="2969" y="3276"/>
                    </a:lnTo>
                    <a:lnTo>
                      <a:pt x="2975" y="3244"/>
                    </a:lnTo>
                    <a:lnTo>
                      <a:pt x="2979" y="3211"/>
                    </a:lnTo>
                    <a:lnTo>
                      <a:pt x="2981" y="3179"/>
                    </a:lnTo>
                    <a:lnTo>
                      <a:pt x="2983" y="3147"/>
                    </a:lnTo>
                    <a:lnTo>
                      <a:pt x="2984" y="3115"/>
                    </a:lnTo>
                    <a:lnTo>
                      <a:pt x="2984" y="3085"/>
                    </a:lnTo>
                    <a:lnTo>
                      <a:pt x="2984" y="3056"/>
                    </a:lnTo>
                    <a:lnTo>
                      <a:pt x="2983" y="3028"/>
                    </a:lnTo>
                    <a:lnTo>
                      <a:pt x="2981" y="3003"/>
                    </a:lnTo>
                    <a:close/>
                    <a:moveTo>
                      <a:pt x="745" y="2750"/>
                    </a:moveTo>
                    <a:lnTo>
                      <a:pt x="749" y="2768"/>
                    </a:lnTo>
                    <a:lnTo>
                      <a:pt x="755" y="2785"/>
                    </a:lnTo>
                    <a:lnTo>
                      <a:pt x="759" y="2803"/>
                    </a:lnTo>
                    <a:lnTo>
                      <a:pt x="762" y="2821"/>
                    </a:lnTo>
                    <a:lnTo>
                      <a:pt x="765" y="2839"/>
                    </a:lnTo>
                    <a:lnTo>
                      <a:pt x="767" y="2857"/>
                    </a:lnTo>
                    <a:lnTo>
                      <a:pt x="770" y="2874"/>
                    </a:lnTo>
                    <a:lnTo>
                      <a:pt x="770" y="2892"/>
                    </a:lnTo>
                    <a:lnTo>
                      <a:pt x="776" y="2902"/>
                    </a:lnTo>
                    <a:lnTo>
                      <a:pt x="784" y="2911"/>
                    </a:lnTo>
                    <a:lnTo>
                      <a:pt x="790" y="2921"/>
                    </a:lnTo>
                    <a:lnTo>
                      <a:pt x="796" y="2931"/>
                    </a:lnTo>
                    <a:lnTo>
                      <a:pt x="803" y="2941"/>
                    </a:lnTo>
                    <a:lnTo>
                      <a:pt x="809" y="2952"/>
                    </a:lnTo>
                    <a:lnTo>
                      <a:pt x="815" y="2963"/>
                    </a:lnTo>
                    <a:lnTo>
                      <a:pt x="820" y="2973"/>
                    </a:lnTo>
                    <a:lnTo>
                      <a:pt x="825" y="2985"/>
                    </a:lnTo>
                    <a:lnTo>
                      <a:pt x="830" y="2997"/>
                    </a:lnTo>
                    <a:lnTo>
                      <a:pt x="834" y="3008"/>
                    </a:lnTo>
                    <a:lnTo>
                      <a:pt x="837" y="3019"/>
                    </a:lnTo>
                    <a:lnTo>
                      <a:pt x="840" y="3031"/>
                    </a:lnTo>
                    <a:lnTo>
                      <a:pt x="841" y="3044"/>
                    </a:lnTo>
                    <a:lnTo>
                      <a:pt x="843" y="3056"/>
                    </a:lnTo>
                    <a:lnTo>
                      <a:pt x="843" y="3068"/>
                    </a:lnTo>
                    <a:lnTo>
                      <a:pt x="868" y="3068"/>
                    </a:lnTo>
                    <a:lnTo>
                      <a:pt x="889" y="3076"/>
                    </a:lnTo>
                    <a:lnTo>
                      <a:pt x="909" y="3090"/>
                    </a:lnTo>
                    <a:lnTo>
                      <a:pt x="926" y="3108"/>
                    </a:lnTo>
                    <a:lnTo>
                      <a:pt x="940" y="3129"/>
                    </a:lnTo>
                    <a:lnTo>
                      <a:pt x="953" y="3150"/>
                    </a:lnTo>
                    <a:lnTo>
                      <a:pt x="964" y="3168"/>
                    </a:lnTo>
                    <a:lnTo>
                      <a:pt x="975" y="3184"/>
                    </a:lnTo>
                    <a:lnTo>
                      <a:pt x="993" y="3187"/>
                    </a:lnTo>
                    <a:lnTo>
                      <a:pt x="1010" y="3195"/>
                    </a:lnTo>
                    <a:lnTo>
                      <a:pt x="1028" y="3208"/>
                    </a:lnTo>
                    <a:lnTo>
                      <a:pt x="1045" y="3224"/>
                    </a:lnTo>
                    <a:lnTo>
                      <a:pt x="1062" y="3242"/>
                    </a:lnTo>
                    <a:lnTo>
                      <a:pt x="1078" y="3263"/>
                    </a:lnTo>
                    <a:lnTo>
                      <a:pt x="1094" y="3286"/>
                    </a:lnTo>
                    <a:lnTo>
                      <a:pt x="1109" y="3309"/>
                    </a:lnTo>
                    <a:lnTo>
                      <a:pt x="1124" y="3333"/>
                    </a:lnTo>
                    <a:lnTo>
                      <a:pt x="1139" y="3356"/>
                    </a:lnTo>
                    <a:lnTo>
                      <a:pt x="1154" y="3379"/>
                    </a:lnTo>
                    <a:lnTo>
                      <a:pt x="1168" y="3399"/>
                    </a:lnTo>
                    <a:lnTo>
                      <a:pt x="1182" y="3416"/>
                    </a:lnTo>
                    <a:lnTo>
                      <a:pt x="1196" y="3431"/>
                    </a:lnTo>
                    <a:lnTo>
                      <a:pt x="1208" y="3442"/>
                    </a:lnTo>
                    <a:lnTo>
                      <a:pt x="1221" y="3448"/>
                    </a:lnTo>
                    <a:lnTo>
                      <a:pt x="1230" y="3438"/>
                    </a:lnTo>
                    <a:lnTo>
                      <a:pt x="1241" y="3430"/>
                    </a:lnTo>
                    <a:lnTo>
                      <a:pt x="1250" y="3426"/>
                    </a:lnTo>
                    <a:lnTo>
                      <a:pt x="1261" y="3423"/>
                    </a:lnTo>
                    <a:lnTo>
                      <a:pt x="1272" y="3422"/>
                    </a:lnTo>
                    <a:lnTo>
                      <a:pt x="1280" y="3421"/>
                    </a:lnTo>
                    <a:lnTo>
                      <a:pt x="1289" y="3420"/>
                    </a:lnTo>
                    <a:lnTo>
                      <a:pt x="1295" y="3417"/>
                    </a:lnTo>
                    <a:lnTo>
                      <a:pt x="1272" y="3386"/>
                    </a:lnTo>
                    <a:lnTo>
                      <a:pt x="1249" y="3355"/>
                    </a:lnTo>
                    <a:lnTo>
                      <a:pt x="1226" y="3322"/>
                    </a:lnTo>
                    <a:lnTo>
                      <a:pt x="1201" y="3289"/>
                    </a:lnTo>
                    <a:lnTo>
                      <a:pt x="1176" y="3255"/>
                    </a:lnTo>
                    <a:lnTo>
                      <a:pt x="1152" y="3222"/>
                    </a:lnTo>
                    <a:lnTo>
                      <a:pt x="1127" y="3187"/>
                    </a:lnTo>
                    <a:lnTo>
                      <a:pt x="1101" y="3154"/>
                    </a:lnTo>
                    <a:lnTo>
                      <a:pt x="1075" y="3122"/>
                    </a:lnTo>
                    <a:lnTo>
                      <a:pt x="1049" y="3091"/>
                    </a:lnTo>
                    <a:lnTo>
                      <a:pt x="1022" y="3061"/>
                    </a:lnTo>
                    <a:lnTo>
                      <a:pt x="994" y="3032"/>
                    </a:lnTo>
                    <a:lnTo>
                      <a:pt x="967" y="3006"/>
                    </a:lnTo>
                    <a:lnTo>
                      <a:pt x="938" y="2982"/>
                    </a:lnTo>
                    <a:lnTo>
                      <a:pt x="909" y="2960"/>
                    </a:lnTo>
                    <a:lnTo>
                      <a:pt x="880" y="2940"/>
                    </a:lnTo>
                    <a:lnTo>
                      <a:pt x="869" y="2933"/>
                    </a:lnTo>
                    <a:lnTo>
                      <a:pt x="858" y="2924"/>
                    </a:lnTo>
                    <a:lnTo>
                      <a:pt x="848" y="2914"/>
                    </a:lnTo>
                    <a:lnTo>
                      <a:pt x="838" y="2902"/>
                    </a:lnTo>
                    <a:lnTo>
                      <a:pt x="828" y="2888"/>
                    </a:lnTo>
                    <a:lnTo>
                      <a:pt x="820" y="2874"/>
                    </a:lnTo>
                    <a:lnTo>
                      <a:pt x="811" y="2860"/>
                    </a:lnTo>
                    <a:lnTo>
                      <a:pt x="803" y="2845"/>
                    </a:lnTo>
                    <a:lnTo>
                      <a:pt x="795" y="2830"/>
                    </a:lnTo>
                    <a:lnTo>
                      <a:pt x="788" y="2815"/>
                    </a:lnTo>
                    <a:lnTo>
                      <a:pt x="780" y="2801"/>
                    </a:lnTo>
                    <a:lnTo>
                      <a:pt x="773" y="2788"/>
                    </a:lnTo>
                    <a:lnTo>
                      <a:pt x="765" y="2777"/>
                    </a:lnTo>
                    <a:lnTo>
                      <a:pt x="759" y="2766"/>
                    </a:lnTo>
                    <a:lnTo>
                      <a:pt x="751" y="2756"/>
                    </a:lnTo>
                    <a:lnTo>
                      <a:pt x="745" y="2750"/>
                    </a:lnTo>
                    <a:close/>
                    <a:moveTo>
                      <a:pt x="2469" y="1228"/>
                    </a:move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close/>
                  </a:path>
                </a:pathLst>
              </a:custGeom>
              <a:solidFill>
                <a:srgbClr val="6699C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16" name="Freeform 15"/>
              <p:cNvSpPr>
                <a:spLocks/>
              </p:cNvSpPr>
              <p:nvPr/>
            </p:nvSpPr>
            <p:spPr bwMode="auto">
              <a:xfrm>
                <a:off x="4372" y="983"/>
                <a:ext cx="55" cy="95"/>
              </a:xfrm>
              <a:custGeom>
                <a:avLst/>
                <a:gdLst>
                  <a:gd name="T0" fmla="*/ 13 w 333"/>
                  <a:gd name="T1" fmla="*/ 5 h 573"/>
                  <a:gd name="T2" fmla="*/ 19 w 333"/>
                  <a:gd name="T3" fmla="*/ 3 h 573"/>
                  <a:gd name="T4" fmla="*/ 26 w 333"/>
                  <a:gd name="T5" fmla="*/ 2 h 573"/>
                  <a:gd name="T6" fmla="*/ 33 w 333"/>
                  <a:gd name="T7" fmla="*/ 0 h 573"/>
                  <a:gd name="T8" fmla="*/ 41 w 333"/>
                  <a:gd name="T9" fmla="*/ 0 h 573"/>
                  <a:gd name="T10" fmla="*/ 42 w 333"/>
                  <a:gd name="T11" fmla="*/ 2 h 573"/>
                  <a:gd name="T12" fmla="*/ 46 w 333"/>
                  <a:gd name="T13" fmla="*/ 5 h 573"/>
                  <a:gd name="T14" fmla="*/ 50 w 333"/>
                  <a:gd name="T15" fmla="*/ 8 h 573"/>
                  <a:gd name="T16" fmla="*/ 53 w 333"/>
                  <a:gd name="T17" fmla="*/ 11 h 573"/>
                  <a:gd name="T18" fmla="*/ 55 w 333"/>
                  <a:gd name="T19" fmla="*/ 13 h 573"/>
                  <a:gd name="T20" fmla="*/ 52 w 333"/>
                  <a:gd name="T21" fmla="*/ 18 h 573"/>
                  <a:gd name="T22" fmla="*/ 49 w 333"/>
                  <a:gd name="T23" fmla="*/ 23 h 573"/>
                  <a:gd name="T24" fmla="*/ 45 w 333"/>
                  <a:gd name="T25" fmla="*/ 29 h 573"/>
                  <a:gd name="T26" fmla="*/ 42 w 333"/>
                  <a:gd name="T27" fmla="*/ 36 h 573"/>
                  <a:gd name="T28" fmla="*/ 40 w 333"/>
                  <a:gd name="T29" fmla="*/ 43 h 573"/>
                  <a:gd name="T30" fmla="*/ 38 w 333"/>
                  <a:gd name="T31" fmla="*/ 49 h 573"/>
                  <a:gd name="T32" fmla="*/ 38 w 333"/>
                  <a:gd name="T33" fmla="*/ 55 h 573"/>
                  <a:gd name="T34" fmla="*/ 39 w 333"/>
                  <a:gd name="T35" fmla="*/ 61 h 573"/>
                  <a:gd name="T36" fmla="*/ 38 w 333"/>
                  <a:gd name="T37" fmla="*/ 64 h 573"/>
                  <a:gd name="T38" fmla="*/ 35 w 333"/>
                  <a:gd name="T39" fmla="*/ 68 h 573"/>
                  <a:gd name="T40" fmla="*/ 31 w 333"/>
                  <a:gd name="T41" fmla="*/ 69 h 573"/>
                  <a:gd name="T42" fmla="*/ 28 w 333"/>
                  <a:gd name="T43" fmla="*/ 72 h 573"/>
                  <a:gd name="T44" fmla="*/ 27 w 333"/>
                  <a:gd name="T45" fmla="*/ 74 h 573"/>
                  <a:gd name="T46" fmla="*/ 25 w 333"/>
                  <a:gd name="T47" fmla="*/ 79 h 573"/>
                  <a:gd name="T48" fmla="*/ 24 w 333"/>
                  <a:gd name="T49" fmla="*/ 85 h 573"/>
                  <a:gd name="T50" fmla="*/ 25 w 333"/>
                  <a:gd name="T51" fmla="*/ 90 h 573"/>
                  <a:gd name="T52" fmla="*/ 25 w 333"/>
                  <a:gd name="T53" fmla="*/ 95 h 573"/>
                  <a:gd name="T54" fmla="*/ 22 w 333"/>
                  <a:gd name="T55" fmla="*/ 95 h 573"/>
                  <a:gd name="T56" fmla="*/ 15 w 333"/>
                  <a:gd name="T57" fmla="*/ 92 h 573"/>
                  <a:gd name="T58" fmla="*/ 8 w 333"/>
                  <a:gd name="T59" fmla="*/ 88 h 573"/>
                  <a:gd name="T60" fmla="*/ 2 w 333"/>
                  <a:gd name="T61" fmla="*/ 83 h 573"/>
                  <a:gd name="T62" fmla="*/ 0 w 333"/>
                  <a:gd name="T63" fmla="*/ 81 h 573"/>
                  <a:gd name="T64" fmla="*/ 4 w 333"/>
                  <a:gd name="T65" fmla="*/ 74 h 573"/>
                  <a:gd name="T66" fmla="*/ 7 w 333"/>
                  <a:gd name="T67" fmla="*/ 65 h 573"/>
                  <a:gd name="T68" fmla="*/ 10 w 333"/>
                  <a:gd name="T69" fmla="*/ 56 h 573"/>
                  <a:gd name="T70" fmla="*/ 12 w 333"/>
                  <a:gd name="T71" fmla="*/ 45 h 573"/>
                  <a:gd name="T72" fmla="*/ 13 w 333"/>
                  <a:gd name="T73" fmla="*/ 34 h 573"/>
                  <a:gd name="T74" fmla="*/ 13 w 333"/>
                  <a:gd name="T75" fmla="*/ 24 h 573"/>
                  <a:gd name="T76" fmla="*/ 13 w 333"/>
                  <a:gd name="T77" fmla="*/ 14 h 573"/>
                  <a:gd name="T78" fmla="*/ 13 w 333"/>
                  <a:gd name="T79" fmla="*/ 5 h 5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3"/>
                  <a:gd name="T121" fmla="*/ 0 h 573"/>
                  <a:gd name="T122" fmla="*/ 333 w 333"/>
                  <a:gd name="T123" fmla="*/ 573 h 5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3" h="573">
                    <a:moveTo>
                      <a:pt x="77" y="31"/>
                    </a:moveTo>
                    <a:lnTo>
                      <a:pt x="77" y="31"/>
                    </a:lnTo>
                    <a:lnTo>
                      <a:pt x="96" y="25"/>
                    </a:lnTo>
                    <a:lnTo>
                      <a:pt x="116" y="20"/>
                    </a:lnTo>
                    <a:lnTo>
                      <a:pt x="136" y="14"/>
                    </a:lnTo>
                    <a:lnTo>
                      <a:pt x="157" y="10"/>
                    </a:lnTo>
                    <a:lnTo>
                      <a:pt x="180" y="6"/>
                    </a:lnTo>
                    <a:lnTo>
                      <a:pt x="202" y="3"/>
                    </a:lnTo>
                    <a:lnTo>
                      <a:pt x="225" y="1"/>
                    </a:lnTo>
                    <a:lnTo>
                      <a:pt x="247" y="0"/>
                    </a:lnTo>
                    <a:lnTo>
                      <a:pt x="257" y="11"/>
                    </a:lnTo>
                    <a:lnTo>
                      <a:pt x="268" y="22"/>
                    </a:lnTo>
                    <a:lnTo>
                      <a:pt x="278" y="30"/>
                    </a:lnTo>
                    <a:lnTo>
                      <a:pt x="290" y="40"/>
                    </a:lnTo>
                    <a:lnTo>
                      <a:pt x="302" y="49"/>
                    </a:lnTo>
                    <a:lnTo>
                      <a:pt x="313" y="58"/>
                    </a:lnTo>
                    <a:lnTo>
                      <a:pt x="323" y="68"/>
                    </a:lnTo>
                    <a:lnTo>
                      <a:pt x="333" y="80"/>
                    </a:lnTo>
                    <a:lnTo>
                      <a:pt x="323" y="92"/>
                    </a:lnTo>
                    <a:lnTo>
                      <a:pt x="314" y="106"/>
                    </a:lnTo>
                    <a:lnTo>
                      <a:pt x="304" y="122"/>
                    </a:lnTo>
                    <a:lnTo>
                      <a:pt x="294" y="139"/>
                    </a:lnTo>
                    <a:lnTo>
                      <a:pt x="284" y="158"/>
                    </a:lnTo>
                    <a:lnTo>
                      <a:pt x="274" y="177"/>
                    </a:lnTo>
                    <a:lnTo>
                      <a:pt x="265" y="196"/>
                    </a:lnTo>
                    <a:lnTo>
                      <a:pt x="257" y="216"/>
                    </a:lnTo>
                    <a:lnTo>
                      <a:pt x="249" y="237"/>
                    </a:lnTo>
                    <a:lnTo>
                      <a:pt x="243" y="257"/>
                    </a:lnTo>
                    <a:lnTo>
                      <a:pt x="238" y="276"/>
                    </a:lnTo>
                    <a:lnTo>
                      <a:pt x="233" y="296"/>
                    </a:lnTo>
                    <a:lnTo>
                      <a:pt x="231" y="315"/>
                    </a:lnTo>
                    <a:lnTo>
                      <a:pt x="230" y="333"/>
                    </a:lnTo>
                    <a:lnTo>
                      <a:pt x="232" y="349"/>
                    </a:lnTo>
                    <a:lnTo>
                      <a:pt x="235" y="365"/>
                    </a:lnTo>
                    <a:lnTo>
                      <a:pt x="230" y="387"/>
                    </a:lnTo>
                    <a:lnTo>
                      <a:pt x="222" y="400"/>
                    </a:lnTo>
                    <a:lnTo>
                      <a:pt x="212" y="409"/>
                    </a:lnTo>
                    <a:lnTo>
                      <a:pt x="201" y="414"/>
                    </a:lnTo>
                    <a:lnTo>
                      <a:pt x="189" y="419"/>
                    </a:lnTo>
                    <a:lnTo>
                      <a:pt x="180" y="425"/>
                    </a:lnTo>
                    <a:lnTo>
                      <a:pt x="171" y="434"/>
                    </a:lnTo>
                    <a:lnTo>
                      <a:pt x="165" y="448"/>
                    </a:lnTo>
                    <a:lnTo>
                      <a:pt x="156" y="463"/>
                    </a:lnTo>
                    <a:lnTo>
                      <a:pt x="151" y="477"/>
                    </a:lnTo>
                    <a:lnTo>
                      <a:pt x="148" y="495"/>
                    </a:lnTo>
                    <a:lnTo>
                      <a:pt x="147" y="512"/>
                    </a:lnTo>
                    <a:lnTo>
                      <a:pt x="148" y="529"/>
                    </a:lnTo>
                    <a:lnTo>
                      <a:pt x="149" y="545"/>
                    </a:lnTo>
                    <a:lnTo>
                      <a:pt x="150" y="560"/>
                    </a:lnTo>
                    <a:lnTo>
                      <a:pt x="150" y="573"/>
                    </a:lnTo>
                    <a:lnTo>
                      <a:pt x="134" y="571"/>
                    </a:lnTo>
                    <a:lnTo>
                      <a:pt x="115" y="564"/>
                    </a:lnTo>
                    <a:lnTo>
                      <a:pt x="93" y="554"/>
                    </a:lnTo>
                    <a:lnTo>
                      <a:pt x="71" y="543"/>
                    </a:lnTo>
                    <a:lnTo>
                      <a:pt x="48" y="530"/>
                    </a:lnTo>
                    <a:lnTo>
                      <a:pt x="29" y="516"/>
                    </a:lnTo>
                    <a:lnTo>
                      <a:pt x="12" y="502"/>
                    </a:lnTo>
                    <a:lnTo>
                      <a:pt x="0" y="489"/>
                    </a:lnTo>
                    <a:lnTo>
                      <a:pt x="13" y="470"/>
                    </a:lnTo>
                    <a:lnTo>
                      <a:pt x="25" y="448"/>
                    </a:lnTo>
                    <a:lnTo>
                      <a:pt x="35" y="422"/>
                    </a:lnTo>
                    <a:lnTo>
                      <a:pt x="45" y="395"/>
                    </a:lnTo>
                    <a:lnTo>
                      <a:pt x="52" y="366"/>
                    </a:lnTo>
                    <a:lnTo>
                      <a:pt x="60" y="335"/>
                    </a:lnTo>
                    <a:lnTo>
                      <a:pt x="65" y="304"/>
                    </a:lnTo>
                    <a:lnTo>
                      <a:pt x="71" y="272"/>
                    </a:lnTo>
                    <a:lnTo>
                      <a:pt x="75" y="239"/>
                    </a:lnTo>
                    <a:lnTo>
                      <a:pt x="77" y="207"/>
                    </a:lnTo>
                    <a:lnTo>
                      <a:pt x="79" y="175"/>
                    </a:lnTo>
                    <a:lnTo>
                      <a:pt x="80" y="143"/>
                    </a:lnTo>
                    <a:lnTo>
                      <a:pt x="80" y="113"/>
                    </a:lnTo>
                    <a:lnTo>
                      <a:pt x="80" y="84"/>
                    </a:lnTo>
                    <a:lnTo>
                      <a:pt x="79" y="56"/>
                    </a:lnTo>
                    <a:lnTo>
                      <a:pt x="77" y="31"/>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17" name="Freeform 16"/>
              <p:cNvSpPr>
                <a:spLocks/>
              </p:cNvSpPr>
              <p:nvPr/>
            </p:nvSpPr>
            <p:spPr bwMode="auto">
              <a:xfrm>
                <a:off x="4012" y="946"/>
                <a:ext cx="92" cy="116"/>
              </a:xfrm>
              <a:custGeom>
                <a:avLst/>
                <a:gdLst>
                  <a:gd name="T0" fmla="*/ 0 w 550"/>
                  <a:gd name="T1" fmla="*/ 0 h 698"/>
                  <a:gd name="T2" fmla="*/ 2 w 550"/>
                  <a:gd name="T3" fmla="*/ 6 h 698"/>
                  <a:gd name="T4" fmla="*/ 3 w 550"/>
                  <a:gd name="T5" fmla="*/ 12 h 698"/>
                  <a:gd name="T6" fmla="*/ 4 w 550"/>
                  <a:gd name="T7" fmla="*/ 18 h 698"/>
                  <a:gd name="T8" fmla="*/ 4 w 550"/>
                  <a:gd name="T9" fmla="*/ 24 h 698"/>
                  <a:gd name="T10" fmla="*/ 5 w 550"/>
                  <a:gd name="T11" fmla="*/ 25 h 698"/>
                  <a:gd name="T12" fmla="*/ 8 w 550"/>
                  <a:gd name="T13" fmla="*/ 28 h 698"/>
                  <a:gd name="T14" fmla="*/ 10 w 550"/>
                  <a:gd name="T15" fmla="*/ 32 h 698"/>
                  <a:gd name="T16" fmla="*/ 12 w 550"/>
                  <a:gd name="T17" fmla="*/ 35 h 698"/>
                  <a:gd name="T18" fmla="*/ 13 w 550"/>
                  <a:gd name="T19" fmla="*/ 39 h 698"/>
                  <a:gd name="T20" fmla="*/ 15 w 550"/>
                  <a:gd name="T21" fmla="*/ 43 h 698"/>
                  <a:gd name="T22" fmla="*/ 16 w 550"/>
                  <a:gd name="T23" fmla="*/ 47 h 698"/>
                  <a:gd name="T24" fmla="*/ 16 w 550"/>
                  <a:gd name="T25" fmla="*/ 51 h 698"/>
                  <a:gd name="T26" fmla="*/ 16 w 550"/>
                  <a:gd name="T27" fmla="*/ 53 h 698"/>
                  <a:gd name="T28" fmla="*/ 24 w 550"/>
                  <a:gd name="T29" fmla="*/ 54 h 698"/>
                  <a:gd name="T30" fmla="*/ 30 w 550"/>
                  <a:gd name="T31" fmla="*/ 59 h 698"/>
                  <a:gd name="T32" fmla="*/ 35 w 550"/>
                  <a:gd name="T33" fmla="*/ 66 h 698"/>
                  <a:gd name="T34" fmla="*/ 38 w 550"/>
                  <a:gd name="T35" fmla="*/ 72 h 698"/>
                  <a:gd name="T36" fmla="*/ 41 w 550"/>
                  <a:gd name="T37" fmla="*/ 73 h 698"/>
                  <a:gd name="T38" fmla="*/ 47 w 550"/>
                  <a:gd name="T39" fmla="*/ 76 h 698"/>
                  <a:gd name="T40" fmla="*/ 53 w 550"/>
                  <a:gd name="T41" fmla="*/ 82 h 698"/>
                  <a:gd name="T42" fmla="*/ 58 w 550"/>
                  <a:gd name="T43" fmla="*/ 89 h 698"/>
                  <a:gd name="T44" fmla="*/ 63 w 550"/>
                  <a:gd name="T45" fmla="*/ 97 h 698"/>
                  <a:gd name="T46" fmla="*/ 68 w 550"/>
                  <a:gd name="T47" fmla="*/ 105 h 698"/>
                  <a:gd name="T48" fmla="*/ 73 w 550"/>
                  <a:gd name="T49" fmla="*/ 111 h 698"/>
                  <a:gd name="T50" fmla="*/ 77 w 550"/>
                  <a:gd name="T51" fmla="*/ 115 h 698"/>
                  <a:gd name="T52" fmla="*/ 80 w 550"/>
                  <a:gd name="T53" fmla="*/ 116 h 698"/>
                  <a:gd name="T54" fmla="*/ 83 w 550"/>
                  <a:gd name="T55" fmla="*/ 113 h 698"/>
                  <a:gd name="T56" fmla="*/ 86 w 550"/>
                  <a:gd name="T57" fmla="*/ 112 h 698"/>
                  <a:gd name="T58" fmla="*/ 89 w 550"/>
                  <a:gd name="T59" fmla="*/ 112 h 698"/>
                  <a:gd name="T60" fmla="*/ 92 w 550"/>
                  <a:gd name="T61" fmla="*/ 111 h 698"/>
                  <a:gd name="T62" fmla="*/ 88 w 550"/>
                  <a:gd name="T63" fmla="*/ 106 h 698"/>
                  <a:gd name="T64" fmla="*/ 80 w 550"/>
                  <a:gd name="T65" fmla="*/ 95 h 698"/>
                  <a:gd name="T66" fmla="*/ 72 w 550"/>
                  <a:gd name="T67" fmla="*/ 84 h 698"/>
                  <a:gd name="T68" fmla="*/ 64 w 550"/>
                  <a:gd name="T69" fmla="*/ 73 h 698"/>
                  <a:gd name="T70" fmla="*/ 55 w 550"/>
                  <a:gd name="T71" fmla="*/ 62 h 698"/>
                  <a:gd name="T72" fmla="*/ 46 w 550"/>
                  <a:gd name="T73" fmla="*/ 52 h 698"/>
                  <a:gd name="T74" fmla="*/ 37 w 550"/>
                  <a:gd name="T75" fmla="*/ 43 h 698"/>
                  <a:gd name="T76" fmla="*/ 27 w 550"/>
                  <a:gd name="T77" fmla="*/ 35 h 698"/>
                  <a:gd name="T78" fmla="*/ 23 w 550"/>
                  <a:gd name="T79" fmla="*/ 32 h 698"/>
                  <a:gd name="T80" fmla="*/ 19 w 550"/>
                  <a:gd name="T81" fmla="*/ 29 h 698"/>
                  <a:gd name="T82" fmla="*/ 16 w 550"/>
                  <a:gd name="T83" fmla="*/ 25 h 698"/>
                  <a:gd name="T84" fmla="*/ 13 w 550"/>
                  <a:gd name="T85" fmla="*/ 21 h 698"/>
                  <a:gd name="T86" fmla="*/ 10 w 550"/>
                  <a:gd name="T87" fmla="*/ 16 h 698"/>
                  <a:gd name="T88" fmla="*/ 7 w 550"/>
                  <a:gd name="T89" fmla="*/ 11 h 698"/>
                  <a:gd name="T90" fmla="*/ 5 w 550"/>
                  <a:gd name="T91" fmla="*/ 6 h 698"/>
                  <a:gd name="T92" fmla="*/ 2 w 550"/>
                  <a:gd name="T93" fmla="*/ 3 h 698"/>
                  <a:gd name="T94" fmla="*/ 0 w 550"/>
                  <a:gd name="T95" fmla="*/ 0 h 69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50"/>
                  <a:gd name="T145" fmla="*/ 0 h 698"/>
                  <a:gd name="T146" fmla="*/ 550 w 550"/>
                  <a:gd name="T147" fmla="*/ 698 h 69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50" h="698">
                    <a:moveTo>
                      <a:pt x="0" y="0"/>
                    </a:moveTo>
                    <a:lnTo>
                      <a:pt x="0" y="0"/>
                    </a:lnTo>
                    <a:lnTo>
                      <a:pt x="4" y="18"/>
                    </a:lnTo>
                    <a:lnTo>
                      <a:pt x="10" y="35"/>
                    </a:lnTo>
                    <a:lnTo>
                      <a:pt x="14" y="53"/>
                    </a:lnTo>
                    <a:lnTo>
                      <a:pt x="17" y="71"/>
                    </a:lnTo>
                    <a:lnTo>
                      <a:pt x="20" y="89"/>
                    </a:lnTo>
                    <a:lnTo>
                      <a:pt x="22" y="107"/>
                    </a:lnTo>
                    <a:lnTo>
                      <a:pt x="25" y="124"/>
                    </a:lnTo>
                    <a:lnTo>
                      <a:pt x="25" y="142"/>
                    </a:lnTo>
                    <a:lnTo>
                      <a:pt x="31" y="152"/>
                    </a:lnTo>
                    <a:lnTo>
                      <a:pt x="39" y="161"/>
                    </a:lnTo>
                    <a:lnTo>
                      <a:pt x="45" y="171"/>
                    </a:lnTo>
                    <a:lnTo>
                      <a:pt x="51" y="181"/>
                    </a:lnTo>
                    <a:lnTo>
                      <a:pt x="58" y="191"/>
                    </a:lnTo>
                    <a:lnTo>
                      <a:pt x="64" y="202"/>
                    </a:lnTo>
                    <a:lnTo>
                      <a:pt x="70" y="213"/>
                    </a:lnTo>
                    <a:lnTo>
                      <a:pt x="75" y="223"/>
                    </a:lnTo>
                    <a:lnTo>
                      <a:pt x="80" y="235"/>
                    </a:lnTo>
                    <a:lnTo>
                      <a:pt x="85" y="247"/>
                    </a:lnTo>
                    <a:lnTo>
                      <a:pt x="89" y="258"/>
                    </a:lnTo>
                    <a:lnTo>
                      <a:pt x="92" y="269"/>
                    </a:lnTo>
                    <a:lnTo>
                      <a:pt x="95" y="281"/>
                    </a:lnTo>
                    <a:lnTo>
                      <a:pt x="96" y="294"/>
                    </a:lnTo>
                    <a:lnTo>
                      <a:pt x="98" y="306"/>
                    </a:lnTo>
                    <a:lnTo>
                      <a:pt x="98" y="318"/>
                    </a:lnTo>
                    <a:lnTo>
                      <a:pt x="123" y="318"/>
                    </a:lnTo>
                    <a:lnTo>
                      <a:pt x="144" y="326"/>
                    </a:lnTo>
                    <a:lnTo>
                      <a:pt x="164" y="340"/>
                    </a:lnTo>
                    <a:lnTo>
                      <a:pt x="181" y="358"/>
                    </a:lnTo>
                    <a:lnTo>
                      <a:pt x="195" y="379"/>
                    </a:lnTo>
                    <a:lnTo>
                      <a:pt x="208" y="400"/>
                    </a:lnTo>
                    <a:lnTo>
                      <a:pt x="219" y="418"/>
                    </a:lnTo>
                    <a:lnTo>
                      <a:pt x="230" y="434"/>
                    </a:lnTo>
                    <a:lnTo>
                      <a:pt x="248" y="437"/>
                    </a:lnTo>
                    <a:lnTo>
                      <a:pt x="265" y="445"/>
                    </a:lnTo>
                    <a:lnTo>
                      <a:pt x="283" y="458"/>
                    </a:lnTo>
                    <a:lnTo>
                      <a:pt x="300" y="474"/>
                    </a:lnTo>
                    <a:lnTo>
                      <a:pt x="317" y="492"/>
                    </a:lnTo>
                    <a:lnTo>
                      <a:pt x="333" y="513"/>
                    </a:lnTo>
                    <a:lnTo>
                      <a:pt x="349" y="536"/>
                    </a:lnTo>
                    <a:lnTo>
                      <a:pt x="364" y="559"/>
                    </a:lnTo>
                    <a:lnTo>
                      <a:pt x="379" y="583"/>
                    </a:lnTo>
                    <a:lnTo>
                      <a:pt x="394" y="606"/>
                    </a:lnTo>
                    <a:lnTo>
                      <a:pt x="409" y="629"/>
                    </a:lnTo>
                    <a:lnTo>
                      <a:pt x="423" y="649"/>
                    </a:lnTo>
                    <a:lnTo>
                      <a:pt x="437" y="666"/>
                    </a:lnTo>
                    <a:lnTo>
                      <a:pt x="451" y="681"/>
                    </a:lnTo>
                    <a:lnTo>
                      <a:pt x="463" y="692"/>
                    </a:lnTo>
                    <a:lnTo>
                      <a:pt x="476" y="698"/>
                    </a:lnTo>
                    <a:lnTo>
                      <a:pt x="485" y="688"/>
                    </a:lnTo>
                    <a:lnTo>
                      <a:pt x="496" y="680"/>
                    </a:lnTo>
                    <a:lnTo>
                      <a:pt x="505" y="676"/>
                    </a:lnTo>
                    <a:lnTo>
                      <a:pt x="516" y="673"/>
                    </a:lnTo>
                    <a:lnTo>
                      <a:pt x="527" y="672"/>
                    </a:lnTo>
                    <a:lnTo>
                      <a:pt x="535" y="671"/>
                    </a:lnTo>
                    <a:lnTo>
                      <a:pt x="544" y="670"/>
                    </a:lnTo>
                    <a:lnTo>
                      <a:pt x="550" y="667"/>
                    </a:lnTo>
                    <a:lnTo>
                      <a:pt x="527" y="636"/>
                    </a:lnTo>
                    <a:lnTo>
                      <a:pt x="504" y="605"/>
                    </a:lnTo>
                    <a:lnTo>
                      <a:pt x="481" y="572"/>
                    </a:lnTo>
                    <a:lnTo>
                      <a:pt x="456" y="539"/>
                    </a:lnTo>
                    <a:lnTo>
                      <a:pt x="431" y="505"/>
                    </a:lnTo>
                    <a:lnTo>
                      <a:pt x="407" y="472"/>
                    </a:lnTo>
                    <a:lnTo>
                      <a:pt x="382" y="437"/>
                    </a:lnTo>
                    <a:lnTo>
                      <a:pt x="356" y="404"/>
                    </a:lnTo>
                    <a:lnTo>
                      <a:pt x="330" y="372"/>
                    </a:lnTo>
                    <a:lnTo>
                      <a:pt x="304" y="341"/>
                    </a:lnTo>
                    <a:lnTo>
                      <a:pt x="277" y="311"/>
                    </a:lnTo>
                    <a:lnTo>
                      <a:pt x="249" y="282"/>
                    </a:lnTo>
                    <a:lnTo>
                      <a:pt x="222" y="256"/>
                    </a:lnTo>
                    <a:lnTo>
                      <a:pt x="193" y="232"/>
                    </a:lnTo>
                    <a:lnTo>
                      <a:pt x="164" y="210"/>
                    </a:lnTo>
                    <a:lnTo>
                      <a:pt x="135" y="190"/>
                    </a:lnTo>
                    <a:lnTo>
                      <a:pt x="124" y="183"/>
                    </a:lnTo>
                    <a:lnTo>
                      <a:pt x="113" y="174"/>
                    </a:lnTo>
                    <a:lnTo>
                      <a:pt x="103" y="164"/>
                    </a:lnTo>
                    <a:lnTo>
                      <a:pt x="93" y="152"/>
                    </a:lnTo>
                    <a:lnTo>
                      <a:pt x="83" y="138"/>
                    </a:lnTo>
                    <a:lnTo>
                      <a:pt x="75" y="124"/>
                    </a:lnTo>
                    <a:lnTo>
                      <a:pt x="66" y="110"/>
                    </a:lnTo>
                    <a:lnTo>
                      <a:pt x="58" y="95"/>
                    </a:lnTo>
                    <a:lnTo>
                      <a:pt x="50" y="80"/>
                    </a:lnTo>
                    <a:lnTo>
                      <a:pt x="43" y="65"/>
                    </a:lnTo>
                    <a:lnTo>
                      <a:pt x="35" y="51"/>
                    </a:lnTo>
                    <a:lnTo>
                      <a:pt x="28" y="38"/>
                    </a:lnTo>
                    <a:lnTo>
                      <a:pt x="20" y="27"/>
                    </a:lnTo>
                    <a:lnTo>
                      <a:pt x="14" y="16"/>
                    </a:lnTo>
                    <a:lnTo>
                      <a:pt x="6" y="6"/>
                    </a:lnTo>
                    <a:lnTo>
                      <a:pt x="0" y="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18" name="Freeform 17"/>
              <p:cNvSpPr>
                <a:spLocks/>
              </p:cNvSpPr>
              <p:nvPr/>
            </p:nvSpPr>
            <p:spPr bwMode="auto">
              <a:xfrm>
                <a:off x="3888" y="487"/>
                <a:ext cx="640" cy="1531"/>
              </a:xfrm>
              <a:custGeom>
                <a:avLst/>
                <a:gdLst>
                  <a:gd name="T0" fmla="*/ 466 w 3837"/>
                  <a:gd name="T1" fmla="*/ 264 h 9184"/>
                  <a:gd name="T2" fmla="*/ 562 w 3837"/>
                  <a:gd name="T3" fmla="*/ 363 h 9184"/>
                  <a:gd name="T4" fmla="*/ 627 w 3837"/>
                  <a:gd name="T5" fmla="*/ 456 h 9184"/>
                  <a:gd name="T6" fmla="*/ 638 w 3837"/>
                  <a:gd name="T7" fmla="*/ 510 h 9184"/>
                  <a:gd name="T8" fmla="*/ 626 w 3837"/>
                  <a:gd name="T9" fmla="*/ 551 h 9184"/>
                  <a:gd name="T10" fmla="*/ 618 w 3837"/>
                  <a:gd name="T11" fmla="*/ 591 h 9184"/>
                  <a:gd name="T12" fmla="*/ 625 w 3837"/>
                  <a:gd name="T13" fmla="*/ 599 h 9184"/>
                  <a:gd name="T14" fmla="*/ 555 w 3837"/>
                  <a:gd name="T15" fmla="*/ 625 h 9184"/>
                  <a:gd name="T16" fmla="*/ 507 w 3837"/>
                  <a:gd name="T17" fmla="*/ 640 h 9184"/>
                  <a:gd name="T18" fmla="*/ 501 w 3837"/>
                  <a:gd name="T19" fmla="*/ 665 h 9184"/>
                  <a:gd name="T20" fmla="*/ 535 w 3837"/>
                  <a:gd name="T21" fmla="*/ 768 h 9184"/>
                  <a:gd name="T22" fmla="*/ 561 w 3837"/>
                  <a:gd name="T23" fmla="*/ 844 h 9184"/>
                  <a:gd name="T24" fmla="*/ 569 w 3837"/>
                  <a:gd name="T25" fmla="*/ 911 h 9184"/>
                  <a:gd name="T26" fmla="*/ 581 w 3837"/>
                  <a:gd name="T27" fmla="*/ 1011 h 9184"/>
                  <a:gd name="T28" fmla="*/ 593 w 3837"/>
                  <a:gd name="T29" fmla="*/ 1068 h 9184"/>
                  <a:gd name="T30" fmla="*/ 625 w 3837"/>
                  <a:gd name="T31" fmla="*/ 1194 h 9184"/>
                  <a:gd name="T32" fmla="*/ 626 w 3837"/>
                  <a:gd name="T33" fmla="*/ 1263 h 9184"/>
                  <a:gd name="T34" fmla="*/ 624 w 3837"/>
                  <a:gd name="T35" fmla="*/ 1386 h 9184"/>
                  <a:gd name="T36" fmla="*/ 636 w 3837"/>
                  <a:gd name="T37" fmla="*/ 1445 h 9184"/>
                  <a:gd name="T38" fmla="*/ 566 w 3837"/>
                  <a:gd name="T39" fmla="*/ 1461 h 9184"/>
                  <a:gd name="T40" fmla="*/ 501 w 3837"/>
                  <a:gd name="T41" fmla="*/ 1516 h 9184"/>
                  <a:gd name="T42" fmla="*/ 487 w 3837"/>
                  <a:gd name="T43" fmla="*/ 1438 h 9184"/>
                  <a:gd name="T44" fmla="*/ 457 w 3837"/>
                  <a:gd name="T45" fmla="*/ 1335 h 9184"/>
                  <a:gd name="T46" fmla="*/ 432 w 3837"/>
                  <a:gd name="T47" fmla="*/ 1219 h 9184"/>
                  <a:gd name="T48" fmla="*/ 412 w 3837"/>
                  <a:gd name="T49" fmla="*/ 1117 h 9184"/>
                  <a:gd name="T50" fmla="*/ 381 w 3837"/>
                  <a:gd name="T51" fmla="*/ 1045 h 9184"/>
                  <a:gd name="T52" fmla="*/ 363 w 3837"/>
                  <a:gd name="T53" fmla="*/ 1141 h 9184"/>
                  <a:gd name="T54" fmla="*/ 373 w 3837"/>
                  <a:gd name="T55" fmla="*/ 1256 h 9184"/>
                  <a:gd name="T56" fmla="*/ 383 w 3837"/>
                  <a:gd name="T57" fmla="*/ 1323 h 9184"/>
                  <a:gd name="T58" fmla="*/ 437 w 3837"/>
                  <a:gd name="T59" fmla="*/ 1432 h 9184"/>
                  <a:gd name="T60" fmla="*/ 405 w 3837"/>
                  <a:gd name="T61" fmla="*/ 1476 h 9184"/>
                  <a:gd name="T62" fmla="*/ 408 w 3837"/>
                  <a:gd name="T63" fmla="*/ 1512 h 9184"/>
                  <a:gd name="T64" fmla="*/ 350 w 3837"/>
                  <a:gd name="T65" fmla="*/ 1530 h 9184"/>
                  <a:gd name="T66" fmla="*/ 311 w 3837"/>
                  <a:gd name="T67" fmla="*/ 1495 h 9184"/>
                  <a:gd name="T68" fmla="*/ 271 w 3837"/>
                  <a:gd name="T69" fmla="*/ 1420 h 9184"/>
                  <a:gd name="T70" fmla="*/ 246 w 3837"/>
                  <a:gd name="T71" fmla="*/ 1324 h 9184"/>
                  <a:gd name="T72" fmla="*/ 232 w 3837"/>
                  <a:gd name="T73" fmla="*/ 1202 h 9184"/>
                  <a:gd name="T74" fmla="*/ 227 w 3837"/>
                  <a:gd name="T75" fmla="*/ 1099 h 9184"/>
                  <a:gd name="T76" fmla="*/ 208 w 3837"/>
                  <a:gd name="T77" fmla="*/ 945 h 9184"/>
                  <a:gd name="T78" fmla="*/ 202 w 3837"/>
                  <a:gd name="T79" fmla="*/ 845 h 9184"/>
                  <a:gd name="T80" fmla="*/ 196 w 3837"/>
                  <a:gd name="T81" fmla="*/ 737 h 9184"/>
                  <a:gd name="T82" fmla="*/ 209 w 3837"/>
                  <a:gd name="T83" fmla="*/ 620 h 9184"/>
                  <a:gd name="T84" fmla="*/ 164 w 3837"/>
                  <a:gd name="T85" fmla="*/ 619 h 9184"/>
                  <a:gd name="T86" fmla="*/ 157 w 3837"/>
                  <a:gd name="T87" fmla="*/ 659 h 9184"/>
                  <a:gd name="T88" fmla="*/ 117 w 3837"/>
                  <a:gd name="T89" fmla="*/ 683 h 9184"/>
                  <a:gd name="T90" fmla="*/ 122 w 3837"/>
                  <a:gd name="T91" fmla="*/ 639 h 9184"/>
                  <a:gd name="T92" fmla="*/ 59 w 3837"/>
                  <a:gd name="T93" fmla="*/ 579 h 9184"/>
                  <a:gd name="T94" fmla="*/ 2 w 3837"/>
                  <a:gd name="T95" fmla="*/ 458 h 9184"/>
                  <a:gd name="T96" fmla="*/ 34 w 3837"/>
                  <a:gd name="T97" fmla="*/ 386 h 9184"/>
                  <a:gd name="T98" fmla="*/ 91 w 3837"/>
                  <a:gd name="T99" fmla="*/ 330 h 9184"/>
                  <a:gd name="T100" fmla="*/ 123 w 3837"/>
                  <a:gd name="T101" fmla="*/ 289 h 9184"/>
                  <a:gd name="T102" fmla="*/ 157 w 3837"/>
                  <a:gd name="T103" fmla="*/ 256 h 9184"/>
                  <a:gd name="T104" fmla="*/ 243 w 3837"/>
                  <a:gd name="T105" fmla="*/ 228 h 9184"/>
                  <a:gd name="T106" fmla="*/ 314 w 3837"/>
                  <a:gd name="T107" fmla="*/ 169 h 9184"/>
                  <a:gd name="T108" fmla="*/ 287 w 3837"/>
                  <a:gd name="T109" fmla="*/ 116 h 9184"/>
                  <a:gd name="T110" fmla="*/ 293 w 3837"/>
                  <a:gd name="T111" fmla="*/ 64 h 9184"/>
                  <a:gd name="T112" fmla="*/ 350 w 3837"/>
                  <a:gd name="T113" fmla="*/ 3 h 9184"/>
                  <a:gd name="T114" fmla="*/ 435 w 3837"/>
                  <a:gd name="T115" fmla="*/ 26 h 9184"/>
                  <a:gd name="T116" fmla="*/ 462 w 3837"/>
                  <a:gd name="T117" fmla="*/ 111 h 9184"/>
                  <a:gd name="T118" fmla="*/ 453 w 3837"/>
                  <a:gd name="T119" fmla="*/ 142 h 9184"/>
                  <a:gd name="T120" fmla="*/ 428 w 3837"/>
                  <a:gd name="T121" fmla="*/ 176 h 91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37"/>
                  <a:gd name="T184" fmla="*/ 0 h 9184"/>
                  <a:gd name="T185" fmla="*/ 3837 w 3837"/>
                  <a:gd name="T186" fmla="*/ 9184 h 91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37" h="9184">
                    <a:moveTo>
                      <a:pt x="2469" y="1228"/>
                    </a:moveTo>
                    <a:lnTo>
                      <a:pt x="2469" y="1228"/>
                    </a:ln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19" name="Freeform 18"/>
              <p:cNvSpPr>
                <a:spLocks noEditPoints="1"/>
              </p:cNvSpPr>
              <p:nvPr/>
            </p:nvSpPr>
            <p:spPr bwMode="auto">
              <a:xfrm>
                <a:off x="3888" y="734"/>
                <a:ext cx="617" cy="694"/>
              </a:xfrm>
              <a:custGeom>
                <a:avLst/>
                <a:gdLst>
                  <a:gd name="T0" fmla="*/ 208 w 3700"/>
                  <a:gd name="T1" fmla="*/ 195 h 4164"/>
                  <a:gd name="T2" fmla="*/ 228 w 3700"/>
                  <a:gd name="T3" fmla="*/ 212 h 4164"/>
                  <a:gd name="T4" fmla="*/ 282 w 3700"/>
                  <a:gd name="T5" fmla="*/ 279 h 4164"/>
                  <a:gd name="T6" fmla="*/ 176 w 3700"/>
                  <a:gd name="T7" fmla="*/ 161 h 4164"/>
                  <a:gd name="T8" fmla="*/ 173 w 3700"/>
                  <a:gd name="T9" fmla="*/ 181 h 4164"/>
                  <a:gd name="T10" fmla="*/ 204 w 3700"/>
                  <a:gd name="T11" fmla="*/ 282 h 4164"/>
                  <a:gd name="T12" fmla="*/ 209 w 3700"/>
                  <a:gd name="T13" fmla="*/ 266 h 4164"/>
                  <a:gd name="T14" fmla="*/ 201 w 3700"/>
                  <a:gd name="T15" fmla="*/ 125 h 4164"/>
                  <a:gd name="T16" fmla="*/ 195 w 3700"/>
                  <a:gd name="T17" fmla="*/ 37 h 4164"/>
                  <a:gd name="T18" fmla="*/ 126 w 3700"/>
                  <a:gd name="T19" fmla="*/ 207 h 4164"/>
                  <a:gd name="T20" fmla="*/ 142 w 3700"/>
                  <a:gd name="T21" fmla="*/ 186 h 4164"/>
                  <a:gd name="T22" fmla="*/ 114 w 3700"/>
                  <a:gd name="T23" fmla="*/ 151 h 4164"/>
                  <a:gd name="T24" fmla="*/ 58 w 3700"/>
                  <a:gd name="T25" fmla="*/ 158 h 4164"/>
                  <a:gd name="T26" fmla="*/ 112 w 3700"/>
                  <a:gd name="T27" fmla="*/ 185 h 4164"/>
                  <a:gd name="T28" fmla="*/ 78 w 3700"/>
                  <a:gd name="T29" fmla="*/ 146 h 4164"/>
                  <a:gd name="T30" fmla="*/ 106 w 3700"/>
                  <a:gd name="T31" fmla="*/ 381 h 4164"/>
                  <a:gd name="T32" fmla="*/ 41 w 3700"/>
                  <a:gd name="T33" fmla="*/ 306 h 4164"/>
                  <a:gd name="T34" fmla="*/ 2 w 3700"/>
                  <a:gd name="T35" fmla="*/ 199 h 4164"/>
                  <a:gd name="T36" fmla="*/ 45 w 3700"/>
                  <a:gd name="T37" fmla="*/ 133 h 4164"/>
                  <a:gd name="T38" fmla="*/ 91 w 3700"/>
                  <a:gd name="T39" fmla="*/ 88 h 4164"/>
                  <a:gd name="T40" fmla="*/ 65 w 3700"/>
                  <a:gd name="T41" fmla="*/ 120 h 4164"/>
                  <a:gd name="T42" fmla="*/ 48 w 3700"/>
                  <a:gd name="T43" fmla="*/ 147 h 4164"/>
                  <a:gd name="T44" fmla="*/ 67 w 3700"/>
                  <a:gd name="T45" fmla="*/ 187 h 4164"/>
                  <a:gd name="T46" fmla="*/ 81 w 3700"/>
                  <a:gd name="T47" fmla="*/ 230 h 4164"/>
                  <a:gd name="T48" fmla="*/ 62 w 3700"/>
                  <a:gd name="T49" fmla="*/ 189 h 4164"/>
                  <a:gd name="T50" fmla="*/ 23 w 3700"/>
                  <a:gd name="T51" fmla="*/ 178 h 4164"/>
                  <a:gd name="T52" fmla="*/ 32 w 3700"/>
                  <a:gd name="T53" fmla="*/ 199 h 4164"/>
                  <a:gd name="T54" fmla="*/ 70 w 3700"/>
                  <a:gd name="T55" fmla="*/ 246 h 4164"/>
                  <a:gd name="T56" fmla="*/ 117 w 3700"/>
                  <a:gd name="T57" fmla="*/ 294 h 4164"/>
                  <a:gd name="T58" fmla="*/ 97 w 3700"/>
                  <a:gd name="T59" fmla="*/ 306 h 4164"/>
                  <a:gd name="T60" fmla="*/ 57 w 3700"/>
                  <a:gd name="T61" fmla="*/ 279 h 4164"/>
                  <a:gd name="T62" fmla="*/ 111 w 3700"/>
                  <a:gd name="T63" fmla="*/ 348 h 4164"/>
                  <a:gd name="T64" fmla="*/ 144 w 3700"/>
                  <a:gd name="T65" fmla="*/ 346 h 4164"/>
                  <a:gd name="T66" fmla="*/ 132 w 3700"/>
                  <a:gd name="T67" fmla="*/ 395 h 4164"/>
                  <a:gd name="T68" fmla="*/ 125 w 3700"/>
                  <a:gd name="T69" fmla="*/ 410 h 4164"/>
                  <a:gd name="T70" fmla="*/ 157 w 3700"/>
                  <a:gd name="T71" fmla="*/ 410 h 4164"/>
                  <a:gd name="T72" fmla="*/ 138 w 3700"/>
                  <a:gd name="T73" fmla="*/ 411 h 4164"/>
                  <a:gd name="T74" fmla="*/ 132 w 3700"/>
                  <a:gd name="T75" fmla="*/ 405 h 4164"/>
                  <a:gd name="T76" fmla="*/ 167 w 3700"/>
                  <a:gd name="T77" fmla="*/ 330 h 4164"/>
                  <a:gd name="T78" fmla="*/ 353 w 3700"/>
                  <a:gd name="T79" fmla="*/ 651 h 4164"/>
                  <a:gd name="T80" fmla="*/ 364 w 3700"/>
                  <a:gd name="T81" fmla="*/ 687 h 4164"/>
                  <a:gd name="T82" fmla="*/ 385 w 3700"/>
                  <a:gd name="T83" fmla="*/ 633 h 4164"/>
                  <a:gd name="T84" fmla="*/ 352 w 3700"/>
                  <a:gd name="T85" fmla="*/ 634 h 4164"/>
                  <a:gd name="T86" fmla="*/ 172 w 3700"/>
                  <a:gd name="T87" fmla="*/ 55 h 4164"/>
                  <a:gd name="T88" fmla="*/ 184 w 3700"/>
                  <a:gd name="T89" fmla="*/ 18 h 4164"/>
                  <a:gd name="T90" fmla="*/ 163 w 3700"/>
                  <a:gd name="T91" fmla="*/ 45 h 4164"/>
                  <a:gd name="T92" fmla="*/ 526 w 3700"/>
                  <a:gd name="T93" fmla="*/ 138 h 4164"/>
                  <a:gd name="T94" fmla="*/ 528 w 3700"/>
                  <a:gd name="T95" fmla="*/ 211 h 4164"/>
                  <a:gd name="T96" fmla="*/ 507 w 3700"/>
                  <a:gd name="T97" fmla="*/ 206 h 4164"/>
                  <a:gd name="T98" fmla="*/ 502 w 3700"/>
                  <a:gd name="T99" fmla="*/ 223 h 4164"/>
                  <a:gd name="T100" fmla="*/ 505 w 3700"/>
                  <a:gd name="T101" fmla="*/ 234 h 4164"/>
                  <a:gd name="T102" fmla="*/ 510 w 3700"/>
                  <a:gd name="T103" fmla="*/ 157 h 4164"/>
                  <a:gd name="T104" fmla="*/ 571 w 3700"/>
                  <a:gd name="T105" fmla="*/ 194 h 4164"/>
                  <a:gd name="T106" fmla="*/ 578 w 3700"/>
                  <a:gd name="T107" fmla="*/ 210 h 4164"/>
                  <a:gd name="T108" fmla="*/ 604 w 3700"/>
                  <a:gd name="T109" fmla="*/ 194 h 4164"/>
                  <a:gd name="T110" fmla="*/ 532 w 3700"/>
                  <a:gd name="T111" fmla="*/ 287 h 4164"/>
                  <a:gd name="T112" fmla="*/ 591 w 3700"/>
                  <a:gd name="T113" fmla="*/ 325 h 4164"/>
                  <a:gd name="T114" fmla="*/ 588 w 3700"/>
                  <a:gd name="T115" fmla="*/ 339 h 4164"/>
                  <a:gd name="T116" fmla="*/ 584 w 3700"/>
                  <a:gd name="T117" fmla="*/ 345 h 4164"/>
                  <a:gd name="T118" fmla="*/ 616 w 3700"/>
                  <a:gd name="T119" fmla="*/ 340 h 4164"/>
                  <a:gd name="T120" fmla="*/ 579 w 3700"/>
                  <a:gd name="T121" fmla="*/ 317 h 41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00"/>
                  <a:gd name="T184" fmla="*/ 0 h 4164"/>
                  <a:gd name="T185" fmla="*/ 3700 w 3700"/>
                  <a:gd name="T186" fmla="*/ 4164 h 41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00" h="4164">
                    <a:moveTo>
                      <a:pt x="1717" y="1708"/>
                    </a:moveTo>
                    <a:lnTo>
                      <a:pt x="1693" y="1689"/>
                    </a:lnTo>
                    <a:lnTo>
                      <a:pt x="1668" y="1668"/>
                    </a:lnTo>
                    <a:lnTo>
                      <a:pt x="1642" y="1643"/>
                    </a:lnTo>
                    <a:lnTo>
                      <a:pt x="1614" y="1616"/>
                    </a:lnTo>
                    <a:lnTo>
                      <a:pt x="1586" y="1588"/>
                    </a:lnTo>
                    <a:lnTo>
                      <a:pt x="1557" y="1560"/>
                    </a:lnTo>
                    <a:lnTo>
                      <a:pt x="1529" y="1529"/>
                    </a:lnTo>
                    <a:lnTo>
                      <a:pt x="1500" y="1498"/>
                    </a:lnTo>
                    <a:lnTo>
                      <a:pt x="1471" y="1467"/>
                    </a:lnTo>
                    <a:lnTo>
                      <a:pt x="1442" y="1434"/>
                    </a:lnTo>
                    <a:lnTo>
                      <a:pt x="1414" y="1402"/>
                    </a:lnTo>
                    <a:lnTo>
                      <a:pt x="1387" y="1371"/>
                    </a:lnTo>
                    <a:lnTo>
                      <a:pt x="1363" y="1340"/>
                    </a:lnTo>
                    <a:lnTo>
                      <a:pt x="1338" y="1311"/>
                    </a:lnTo>
                    <a:lnTo>
                      <a:pt x="1316" y="1284"/>
                    </a:lnTo>
                    <a:lnTo>
                      <a:pt x="1295" y="1257"/>
                    </a:lnTo>
                    <a:lnTo>
                      <a:pt x="1271" y="1225"/>
                    </a:lnTo>
                    <a:lnTo>
                      <a:pt x="1260" y="1208"/>
                    </a:lnTo>
                    <a:lnTo>
                      <a:pt x="1251" y="1191"/>
                    </a:lnTo>
                    <a:lnTo>
                      <a:pt x="1245" y="1172"/>
                    </a:lnTo>
                    <a:lnTo>
                      <a:pt x="1241" y="1154"/>
                    </a:lnTo>
                    <a:lnTo>
                      <a:pt x="1238" y="1136"/>
                    </a:lnTo>
                    <a:lnTo>
                      <a:pt x="1237" y="1118"/>
                    </a:lnTo>
                    <a:lnTo>
                      <a:pt x="1237" y="1101"/>
                    </a:lnTo>
                    <a:lnTo>
                      <a:pt x="1238" y="1084"/>
                    </a:lnTo>
                    <a:lnTo>
                      <a:pt x="1241" y="1068"/>
                    </a:lnTo>
                    <a:lnTo>
                      <a:pt x="1244" y="1054"/>
                    </a:lnTo>
                    <a:lnTo>
                      <a:pt x="1248" y="1040"/>
                    </a:lnTo>
                    <a:lnTo>
                      <a:pt x="1252" y="1028"/>
                    </a:lnTo>
                    <a:lnTo>
                      <a:pt x="1257" y="1018"/>
                    </a:lnTo>
                    <a:lnTo>
                      <a:pt x="1262" y="1011"/>
                    </a:lnTo>
                    <a:lnTo>
                      <a:pt x="1266" y="1006"/>
                    </a:lnTo>
                    <a:lnTo>
                      <a:pt x="1271" y="1002"/>
                    </a:lnTo>
                    <a:lnTo>
                      <a:pt x="1269" y="1045"/>
                    </a:lnTo>
                    <a:lnTo>
                      <a:pt x="1274" y="1084"/>
                    </a:lnTo>
                    <a:lnTo>
                      <a:pt x="1281" y="1120"/>
                    </a:lnTo>
                    <a:lnTo>
                      <a:pt x="1292" y="1154"/>
                    </a:lnTo>
                    <a:lnTo>
                      <a:pt x="1307" y="1186"/>
                    </a:lnTo>
                    <a:lnTo>
                      <a:pt x="1324" y="1216"/>
                    </a:lnTo>
                    <a:lnTo>
                      <a:pt x="1343" y="1245"/>
                    </a:lnTo>
                    <a:lnTo>
                      <a:pt x="1365" y="1272"/>
                    </a:lnTo>
                    <a:lnTo>
                      <a:pt x="1388" y="1300"/>
                    </a:lnTo>
                    <a:lnTo>
                      <a:pt x="1412" y="1326"/>
                    </a:lnTo>
                    <a:lnTo>
                      <a:pt x="1438" y="1354"/>
                    </a:lnTo>
                    <a:lnTo>
                      <a:pt x="1463" y="1382"/>
                    </a:lnTo>
                    <a:lnTo>
                      <a:pt x="1490" y="1412"/>
                    </a:lnTo>
                    <a:lnTo>
                      <a:pt x="1516" y="1443"/>
                    </a:lnTo>
                    <a:lnTo>
                      <a:pt x="1540" y="1475"/>
                    </a:lnTo>
                    <a:lnTo>
                      <a:pt x="1565" y="1510"/>
                    </a:lnTo>
                    <a:lnTo>
                      <a:pt x="1571" y="1520"/>
                    </a:lnTo>
                    <a:lnTo>
                      <a:pt x="1580" y="1531"/>
                    </a:lnTo>
                    <a:lnTo>
                      <a:pt x="1588" y="1542"/>
                    </a:lnTo>
                    <a:lnTo>
                      <a:pt x="1598" y="1554"/>
                    </a:lnTo>
                    <a:lnTo>
                      <a:pt x="1609" y="1567"/>
                    </a:lnTo>
                    <a:lnTo>
                      <a:pt x="1620" y="1580"/>
                    </a:lnTo>
                    <a:lnTo>
                      <a:pt x="1630" y="1593"/>
                    </a:lnTo>
                    <a:lnTo>
                      <a:pt x="1642" y="1607"/>
                    </a:lnTo>
                    <a:lnTo>
                      <a:pt x="1653" y="1621"/>
                    </a:lnTo>
                    <a:lnTo>
                      <a:pt x="1664" y="1633"/>
                    </a:lnTo>
                    <a:lnTo>
                      <a:pt x="1675" y="1647"/>
                    </a:lnTo>
                    <a:lnTo>
                      <a:pt x="1685" y="1660"/>
                    </a:lnTo>
                    <a:lnTo>
                      <a:pt x="1694" y="1673"/>
                    </a:lnTo>
                    <a:lnTo>
                      <a:pt x="1703" y="1685"/>
                    </a:lnTo>
                    <a:lnTo>
                      <a:pt x="1710" y="1698"/>
                    </a:lnTo>
                    <a:lnTo>
                      <a:pt x="1717" y="1708"/>
                    </a:lnTo>
                    <a:close/>
                    <a:moveTo>
                      <a:pt x="1169" y="229"/>
                    </a:moveTo>
                    <a:lnTo>
                      <a:pt x="1159" y="275"/>
                    </a:lnTo>
                    <a:lnTo>
                      <a:pt x="1152" y="319"/>
                    </a:lnTo>
                    <a:lnTo>
                      <a:pt x="1145" y="358"/>
                    </a:lnTo>
                    <a:lnTo>
                      <a:pt x="1141" y="396"/>
                    </a:lnTo>
                    <a:lnTo>
                      <a:pt x="1137" y="431"/>
                    </a:lnTo>
                    <a:lnTo>
                      <a:pt x="1135" y="465"/>
                    </a:lnTo>
                    <a:lnTo>
                      <a:pt x="1131" y="499"/>
                    </a:lnTo>
                    <a:lnTo>
                      <a:pt x="1130" y="531"/>
                    </a:lnTo>
                    <a:lnTo>
                      <a:pt x="1128" y="563"/>
                    </a:lnTo>
                    <a:lnTo>
                      <a:pt x="1126" y="595"/>
                    </a:lnTo>
                    <a:lnTo>
                      <a:pt x="1124" y="628"/>
                    </a:lnTo>
                    <a:lnTo>
                      <a:pt x="1121" y="662"/>
                    </a:lnTo>
                    <a:lnTo>
                      <a:pt x="1117" y="697"/>
                    </a:lnTo>
                    <a:lnTo>
                      <a:pt x="1112" y="736"/>
                    </a:lnTo>
                    <a:lnTo>
                      <a:pt x="1106" y="777"/>
                    </a:lnTo>
                    <a:lnTo>
                      <a:pt x="1098" y="820"/>
                    </a:lnTo>
                    <a:lnTo>
                      <a:pt x="1056" y="967"/>
                    </a:lnTo>
                    <a:lnTo>
                      <a:pt x="1041" y="1042"/>
                    </a:lnTo>
                    <a:lnTo>
                      <a:pt x="1031" y="1049"/>
                    </a:lnTo>
                    <a:lnTo>
                      <a:pt x="1019" y="1059"/>
                    </a:lnTo>
                    <a:lnTo>
                      <a:pt x="1007" y="1070"/>
                    </a:lnTo>
                    <a:lnTo>
                      <a:pt x="994" y="1080"/>
                    </a:lnTo>
                    <a:lnTo>
                      <a:pt x="980" y="1090"/>
                    </a:lnTo>
                    <a:lnTo>
                      <a:pt x="967" y="1100"/>
                    </a:lnTo>
                    <a:lnTo>
                      <a:pt x="953" y="1107"/>
                    </a:lnTo>
                    <a:lnTo>
                      <a:pt x="937" y="1111"/>
                    </a:lnTo>
                    <a:lnTo>
                      <a:pt x="948" y="1115"/>
                    </a:lnTo>
                    <a:lnTo>
                      <a:pt x="962" y="1111"/>
                    </a:lnTo>
                    <a:lnTo>
                      <a:pt x="977" y="1104"/>
                    </a:lnTo>
                    <a:lnTo>
                      <a:pt x="993" y="1092"/>
                    </a:lnTo>
                    <a:lnTo>
                      <a:pt x="1009" y="1078"/>
                    </a:lnTo>
                    <a:lnTo>
                      <a:pt x="1024" y="1063"/>
                    </a:lnTo>
                    <a:lnTo>
                      <a:pt x="1037" y="1048"/>
                    </a:lnTo>
                    <a:lnTo>
                      <a:pt x="1048" y="1035"/>
                    </a:lnTo>
                    <a:lnTo>
                      <a:pt x="1045" y="1045"/>
                    </a:lnTo>
                    <a:lnTo>
                      <a:pt x="1043" y="1057"/>
                    </a:lnTo>
                    <a:lnTo>
                      <a:pt x="1040" y="1072"/>
                    </a:lnTo>
                    <a:lnTo>
                      <a:pt x="1038" y="1089"/>
                    </a:lnTo>
                    <a:lnTo>
                      <a:pt x="1038" y="1108"/>
                    </a:lnTo>
                    <a:lnTo>
                      <a:pt x="1037" y="1130"/>
                    </a:lnTo>
                    <a:lnTo>
                      <a:pt x="1038" y="1152"/>
                    </a:lnTo>
                    <a:lnTo>
                      <a:pt x="1040" y="1176"/>
                    </a:lnTo>
                    <a:lnTo>
                      <a:pt x="1043" y="1201"/>
                    </a:lnTo>
                    <a:lnTo>
                      <a:pt x="1047" y="1227"/>
                    </a:lnTo>
                    <a:lnTo>
                      <a:pt x="1052" y="1253"/>
                    </a:lnTo>
                    <a:lnTo>
                      <a:pt x="1059" y="1279"/>
                    </a:lnTo>
                    <a:lnTo>
                      <a:pt x="1066" y="1306"/>
                    </a:lnTo>
                    <a:lnTo>
                      <a:pt x="1076" y="1333"/>
                    </a:lnTo>
                    <a:lnTo>
                      <a:pt x="1086" y="1359"/>
                    </a:lnTo>
                    <a:lnTo>
                      <a:pt x="1099" y="1384"/>
                    </a:lnTo>
                    <a:lnTo>
                      <a:pt x="1101" y="1421"/>
                    </a:lnTo>
                    <a:lnTo>
                      <a:pt x="1107" y="1456"/>
                    </a:lnTo>
                    <a:lnTo>
                      <a:pt x="1116" y="1492"/>
                    </a:lnTo>
                    <a:lnTo>
                      <a:pt x="1128" y="1528"/>
                    </a:lnTo>
                    <a:lnTo>
                      <a:pt x="1143" y="1562"/>
                    </a:lnTo>
                    <a:lnTo>
                      <a:pt x="1160" y="1596"/>
                    </a:lnTo>
                    <a:lnTo>
                      <a:pt x="1181" y="1629"/>
                    </a:lnTo>
                    <a:lnTo>
                      <a:pt x="1202" y="1660"/>
                    </a:lnTo>
                    <a:lnTo>
                      <a:pt x="1225" y="1690"/>
                    </a:lnTo>
                    <a:lnTo>
                      <a:pt x="1249" y="1718"/>
                    </a:lnTo>
                    <a:lnTo>
                      <a:pt x="1275" y="1743"/>
                    </a:lnTo>
                    <a:lnTo>
                      <a:pt x="1301" y="1766"/>
                    </a:lnTo>
                    <a:lnTo>
                      <a:pt x="1327" y="1786"/>
                    </a:lnTo>
                    <a:lnTo>
                      <a:pt x="1354" y="1805"/>
                    </a:lnTo>
                    <a:lnTo>
                      <a:pt x="1380" y="1818"/>
                    </a:lnTo>
                    <a:lnTo>
                      <a:pt x="1405" y="1829"/>
                    </a:lnTo>
                    <a:lnTo>
                      <a:pt x="1430" y="1829"/>
                    </a:lnTo>
                    <a:lnTo>
                      <a:pt x="1418" y="1814"/>
                    </a:lnTo>
                    <a:lnTo>
                      <a:pt x="1404" y="1798"/>
                    </a:lnTo>
                    <a:lnTo>
                      <a:pt x="1390" y="1781"/>
                    </a:lnTo>
                    <a:lnTo>
                      <a:pt x="1377" y="1764"/>
                    </a:lnTo>
                    <a:lnTo>
                      <a:pt x="1362" y="1747"/>
                    </a:lnTo>
                    <a:lnTo>
                      <a:pt x="1347" y="1729"/>
                    </a:lnTo>
                    <a:lnTo>
                      <a:pt x="1333" y="1710"/>
                    </a:lnTo>
                    <a:lnTo>
                      <a:pt x="1318" y="1691"/>
                    </a:lnTo>
                    <a:lnTo>
                      <a:pt x="1304" y="1673"/>
                    </a:lnTo>
                    <a:lnTo>
                      <a:pt x="1290" y="1654"/>
                    </a:lnTo>
                    <a:lnTo>
                      <a:pt x="1278" y="1634"/>
                    </a:lnTo>
                    <a:lnTo>
                      <a:pt x="1266" y="1616"/>
                    </a:lnTo>
                    <a:lnTo>
                      <a:pt x="1256" y="1597"/>
                    </a:lnTo>
                    <a:lnTo>
                      <a:pt x="1247" y="1579"/>
                    </a:lnTo>
                    <a:lnTo>
                      <a:pt x="1240" y="1561"/>
                    </a:lnTo>
                    <a:lnTo>
                      <a:pt x="1234" y="1542"/>
                    </a:lnTo>
                    <a:lnTo>
                      <a:pt x="1222" y="1503"/>
                    </a:lnTo>
                    <a:lnTo>
                      <a:pt x="1213" y="1463"/>
                    </a:lnTo>
                    <a:lnTo>
                      <a:pt x="1204" y="1423"/>
                    </a:lnTo>
                    <a:lnTo>
                      <a:pt x="1198" y="1381"/>
                    </a:lnTo>
                    <a:lnTo>
                      <a:pt x="1192" y="1339"/>
                    </a:lnTo>
                    <a:lnTo>
                      <a:pt x="1188" y="1296"/>
                    </a:lnTo>
                    <a:lnTo>
                      <a:pt x="1185" y="1254"/>
                    </a:lnTo>
                    <a:lnTo>
                      <a:pt x="1184" y="1210"/>
                    </a:lnTo>
                    <a:lnTo>
                      <a:pt x="1183" y="1165"/>
                    </a:lnTo>
                    <a:lnTo>
                      <a:pt x="1184" y="1121"/>
                    </a:lnTo>
                    <a:lnTo>
                      <a:pt x="1185" y="1075"/>
                    </a:lnTo>
                    <a:lnTo>
                      <a:pt x="1186" y="1030"/>
                    </a:lnTo>
                    <a:lnTo>
                      <a:pt x="1189" y="984"/>
                    </a:lnTo>
                    <a:lnTo>
                      <a:pt x="1191" y="938"/>
                    </a:lnTo>
                    <a:lnTo>
                      <a:pt x="1195" y="892"/>
                    </a:lnTo>
                    <a:lnTo>
                      <a:pt x="1199" y="845"/>
                    </a:lnTo>
                    <a:lnTo>
                      <a:pt x="1202" y="799"/>
                    </a:lnTo>
                    <a:lnTo>
                      <a:pt x="1206" y="752"/>
                    </a:lnTo>
                    <a:lnTo>
                      <a:pt x="1210" y="705"/>
                    </a:lnTo>
                    <a:lnTo>
                      <a:pt x="1214" y="659"/>
                    </a:lnTo>
                    <a:lnTo>
                      <a:pt x="1217" y="612"/>
                    </a:lnTo>
                    <a:lnTo>
                      <a:pt x="1220" y="565"/>
                    </a:lnTo>
                    <a:lnTo>
                      <a:pt x="1223" y="519"/>
                    </a:lnTo>
                    <a:lnTo>
                      <a:pt x="1226" y="472"/>
                    </a:lnTo>
                    <a:lnTo>
                      <a:pt x="1227" y="426"/>
                    </a:lnTo>
                    <a:lnTo>
                      <a:pt x="1228" y="380"/>
                    </a:lnTo>
                    <a:lnTo>
                      <a:pt x="1227" y="335"/>
                    </a:lnTo>
                    <a:lnTo>
                      <a:pt x="1226" y="289"/>
                    </a:lnTo>
                    <a:lnTo>
                      <a:pt x="1223" y="244"/>
                    </a:lnTo>
                    <a:lnTo>
                      <a:pt x="1220" y="200"/>
                    </a:lnTo>
                    <a:lnTo>
                      <a:pt x="1216" y="156"/>
                    </a:lnTo>
                    <a:lnTo>
                      <a:pt x="1210" y="112"/>
                    </a:lnTo>
                    <a:lnTo>
                      <a:pt x="1207" y="112"/>
                    </a:lnTo>
                    <a:lnTo>
                      <a:pt x="1203" y="124"/>
                    </a:lnTo>
                    <a:lnTo>
                      <a:pt x="1197" y="142"/>
                    </a:lnTo>
                    <a:lnTo>
                      <a:pt x="1189" y="165"/>
                    </a:lnTo>
                    <a:lnTo>
                      <a:pt x="1182" y="188"/>
                    </a:lnTo>
                    <a:lnTo>
                      <a:pt x="1175" y="209"/>
                    </a:lnTo>
                    <a:lnTo>
                      <a:pt x="1171" y="224"/>
                    </a:lnTo>
                    <a:lnTo>
                      <a:pt x="1169" y="229"/>
                    </a:lnTo>
                    <a:close/>
                    <a:moveTo>
                      <a:pt x="672" y="859"/>
                    </a:moveTo>
                    <a:lnTo>
                      <a:pt x="660" y="876"/>
                    </a:lnTo>
                    <a:lnTo>
                      <a:pt x="651" y="890"/>
                    </a:lnTo>
                    <a:lnTo>
                      <a:pt x="644" y="904"/>
                    </a:lnTo>
                    <a:lnTo>
                      <a:pt x="640" y="917"/>
                    </a:lnTo>
                    <a:lnTo>
                      <a:pt x="638" y="931"/>
                    </a:lnTo>
                    <a:lnTo>
                      <a:pt x="637" y="947"/>
                    </a:lnTo>
                    <a:lnTo>
                      <a:pt x="636" y="965"/>
                    </a:lnTo>
                    <a:lnTo>
                      <a:pt x="636" y="986"/>
                    </a:lnTo>
                    <a:lnTo>
                      <a:pt x="648" y="1004"/>
                    </a:lnTo>
                    <a:lnTo>
                      <a:pt x="657" y="1025"/>
                    </a:lnTo>
                    <a:lnTo>
                      <a:pt x="665" y="1045"/>
                    </a:lnTo>
                    <a:lnTo>
                      <a:pt x="672" y="1065"/>
                    </a:lnTo>
                    <a:lnTo>
                      <a:pt x="680" y="1087"/>
                    </a:lnTo>
                    <a:lnTo>
                      <a:pt x="687" y="1107"/>
                    </a:lnTo>
                    <a:lnTo>
                      <a:pt x="697" y="1127"/>
                    </a:lnTo>
                    <a:lnTo>
                      <a:pt x="709" y="1146"/>
                    </a:lnTo>
                    <a:lnTo>
                      <a:pt x="709" y="1209"/>
                    </a:lnTo>
                    <a:lnTo>
                      <a:pt x="745" y="1257"/>
                    </a:lnTo>
                    <a:lnTo>
                      <a:pt x="755" y="1245"/>
                    </a:lnTo>
                    <a:lnTo>
                      <a:pt x="765" y="1234"/>
                    </a:lnTo>
                    <a:lnTo>
                      <a:pt x="776" y="1225"/>
                    </a:lnTo>
                    <a:lnTo>
                      <a:pt x="788" y="1216"/>
                    </a:lnTo>
                    <a:lnTo>
                      <a:pt x="800" y="1208"/>
                    </a:lnTo>
                    <a:lnTo>
                      <a:pt x="811" y="1200"/>
                    </a:lnTo>
                    <a:lnTo>
                      <a:pt x="824" y="1193"/>
                    </a:lnTo>
                    <a:lnTo>
                      <a:pt x="837" y="1185"/>
                    </a:lnTo>
                    <a:lnTo>
                      <a:pt x="850" y="1178"/>
                    </a:lnTo>
                    <a:lnTo>
                      <a:pt x="862" y="1170"/>
                    </a:lnTo>
                    <a:lnTo>
                      <a:pt x="875" y="1162"/>
                    </a:lnTo>
                    <a:lnTo>
                      <a:pt x="886" y="1153"/>
                    </a:lnTo>
                    <a:lnTo>
                      <a:pt x="897" y="1145"/>
                    </a:lnTo>
                    <a:lnTo>
                      <a:pt x="909" y="1135"/>
                    </a:lnTo>
                    <a:lnTo>
                      <a:pt x="918" y="1125"/>
                    </a:lnTo>
                    <a:lnTo>
                      <a:pt x="928" y="1114"/>
                    </a:lnTo>
                    <a:lnTo>
                      <a:pt x="913" y="1119"/>
                    </a:lnTo>
                    <a:lnTo>
                      <a:pt x="900" y="1122"/>
                    </a:lnTo>
                    <a:lnTo>
                      <a:pt x="888" y="1122"/>
                    </a:lnTo>
                    <a:lnTo>
                      <a:pt x="877" y="1121"/>
                    </a:lnTo>
                    <a:lnTo>
                      <a:pt x="865" y="1119"/>
                    </a:lnTo>
                    <a:lnTo>
                      <a:pt x="854" y="1117"/>
                    </a:lnTo>
                    <a:lnTo>
                      <a:pt x="842" y="1115"/>
                    </a:lnTo>
                    <a:lnTo>
                      <a:pt x="831" y="1114"/>
                    </a:lnTo>
                    <a:lnTo>
                      <a:pt x="821" y="1102"/>
                    </a:lnTo>
                    <a:lnTo>
                      <a:pt x="811" y="1091"/>
                    </a:lnTo>
                    <a:lnTo>
                      <a:pt x="801" y="1080"/>
                    </a:lnTo>
                    <a:lnTo>
                      <a:pt x="790" y="1071"/>
                    </a:lnTo>
                    <a:lnTo>
                      <a:pt x="779" y="1060"/>
                    </a:lnTo>
                    <a:lnTo>
                      <a:pt x="770" y="1050"/>
                    </a:lnTo>
                    <a:lnTo>
                      <a:pt x="759" y="1041"/>
                    </a:lnTo>
                    <a:lnTo>
                      <a:pt x="748" y="1030"/>
                    </a:lnTo>
                    <a:lnTo>
                      <a:pt x="738" y="1019"/>
                    </a:lnTo>
                    <a:lnTo>
                      <a:pt x="728" y="1009"/>
                    </a:lnTo>
                    <a:lnTo>
                      <a:pt x="719" y="997"/>
                    </a:lnTo>
                    <a:lnTo>
                      <a:pt x="711" y="984"/>
                    </a:lnTo>
                    <a:lnTo>
                      <a:pt x="702" y="970"/>
                    </a:lnTo>
                    <a:lnTo>
                      <a:pt x="696" y="956"/>
                    </a:lnTo>
                    <a:lnTo>
                      <a:pt x="689" y="940"/>
                    </a:lnTo>
                    <a:lnTo>
                      <a:pt x="684" y="923"/>
                    </a:lnTo>
                    <a:lnTo>
                      <a:pt x="684" y="917"/>
                    </a:lnTo>
                    <a:lnTo>
                      <a:pt x="682" y="911"/>
                    </a:lnTo>
                    <a:lnTo>
                      <a:pt x="681" y="904"/>
                    </a:lnTo>
                    <a:lnTo>
                      <a:pt x="679" y="897"/>
                    </a:lnTo>
                    <a:lnTo>
                      <a:pt x="675" y="889"/>
                    </a:lnTo>
                    <a:lnTo>
                      <a:pt x="674" y="880"/>
                    </a:lnTo>
                    <a:lnTo>
                      <a:pt x="672" y="871"/>
                    </a:lnTo>
                    <a:lnTo>
                      <a:pt x="672" y="859"/>
                    </a:lnTo>
                    <a:close/>
                    <a:moveTo>
                      <a:pt x="354" y="859"/>
                    </a:moveTo>
                    <a:lnTo>
                      <a:pt x="349" y="860"/>
                    </a:lnTo>
                    <a:lnTo>
                      <a:pt x="344" y="862"/>
                    </a:lnTo>
                    <a:lnTo>
                      <a:pt x="337" y="865"/>
                    </a:lnTo>
                    <a:lnTo>
                      <a:pt x="332" y="869"/>
                    </a:lnTo>
                    <a:lnTo>
                      <a:pt x="326" y="874"/>
                    </a:lnTo>
                    <a:lnTo>
                      <a:pt x="322" y="879"/>
                    </a:lnTo>
                    <a:lnTo>
                      <a:pt x="319" y="885"/>
                    </a:lnTo>
                    <a:lnTo>
                      <a:pt x="318" y="891"/>
                    </a:lnTo>
                    <a:lnTo>
                      <a:pt x="322" y="897"/>
                    </a:lnTo>
                    <a:lnTo>
                      <a:pt x="326" y="906"/>
                    </a:lnTo>
                    <a:lnTo>
                      <a:pt x="332" y="915"/>
                    </a:lnTo>
                    <a:lnTo>
                      <a:pt x="336" y="923"/>
                    </a:lnTo>
                    <a:lnTo>
                      <a:pt x="340" y="932"/>
                    </a:lnTo>
                    <a:lnTo>
                      <a:pt x="346" y="940"/>
                    </a:lnTo>
                    <a:lnTo>
                      <a:pt x="350" y="948"/>
                    </a:lnTo>
                    <a:lnTo>
                      <a:pt x="354" y="954"/>
                    </a:lnTo>
                    <a:lnTo>
                      <a:pt x="374" y="955"/>
                    </a:lnTo>
                    <a:lnTo>
                      <a:pt x="393" y="960"/>
                    </a:lnTo>
                    <a:lnTo>
                      <a:pt x="413" y="965"/>
                    </a:lnTo>
                    <a:lnTo>
                      <a:pt x="435" y="973"/>
                    </a:lnTo>
                    <a:lnTo>
                      <a:pt x="457" y="983"/>
                    </a:lnTo>
                    <a:lnTo>
                      <a:pt x="478" y="995"/>
                    </a:lnTo>
                    <a:lnTo>
                      <a:pt x="501" y="1008"/>
                    </a:lnTo>
                    <a:lnTo>
                      <a:pt x="522" y="1022"/>
                    </a:lnTo>
                    <a:lnTo>
                      <a:pt x="544" y="1038"/>
                    </a:lnTo>
                    <a:lnTo>
                      <a:pt x="565" y="1054"/>
                    </a:lnTo>
                    <a:lnTo>
                      <a:pt x="586" y="1071"/>
                    </a:lnTo>
                    <a:lnTo>
                      <a:pt x="606" y="1089"/>
                    </a:lnTo>
                    <a:lnTo>
                      <a:pt x="624" y="1107"/>
                    </a:lnTo>
                    <a:lnTo>
                      <a:pt x="641" y="1125"/>
                    </a:lnTo>
                    <a:lnTo>
                      <a:pt x="657" y="1144"/>
                    </a:lnTo>
                    <a:lnTo>
                      <a:pt x="672" y="1162"/>
                    </a:lnTo>
                    <a:lnTo>
                      <a:pt x="675" y="1150"/>
                    </a:lnTo>
                    <a:lnTo>
                      <a:pt x="676" y="1137"/>
                    </a:lnTo>
                    <a:lnTo>
                      <a:pt x="675" y="1124"/>
                    </a:lnTo>
                    <a:lnTo>
                      <a:pt x="673" y="1111"/>
                    </a:lnTo>
                    <a:lnTo>
                      <a:pt x="669" y="1099"/>
                    </a:lnTo>
                    <a:lnTo>
                      <a:pt x="664" y="1085"/>
                    </a:lnTo>
                    <a:lnTo>
                      <a:pt x="657" y="1072"/>
                    </a:lnTo>
                    <a:lnTo>
                      <a:pt x="651" y="1058"/>
                    </a:lnTo>
                    <a:lnTo>
                      <a:pt x="644" y="1044"/>
                    </a:lnTo>
                    <a:lnTo>
                      <a:pt x="637" y="1031"/>
                    </a:lnTo>
                    <a:lnTo>
                      <a:pt x="630" y="1017"/>
                    </a:lnTo>
                    <a:lnTo>
                      <a:pt x="624" y="1004"/>
                    </a:lnTo>
                    <a:lnTo>
                      <a:pt x="619" y="992"/>
                    </a:lnTo>
                    <a:lnTo>
                      <a:pt x="614" y="979"/>
                    </a:lnTo>
                    <a:lnTo>
                      <a:pt x="612" y="966"/>
                    </a:lnTo>
                    <a:lnTo>
                      <a:pt x="611" y="954"/>
                    </a:lnTo>
                    <a:lnTo>
                      <a:pt x="599" y="946"/>
                    </a:lnTo>
                    <a:lnTo>
                      <a:pt x="586" y="936"/>
                    </a:lnTo>
                    <a:lnTo>
                      <a:pt x="572" y="926"/>
                    </a:lnTo>
                    <a:lnTo>
                      <a:pt x="556" y="917"/>
                    </a:lnTo>
                    <a:lnTo>
                      <a:pt x="539" y="908"/>
                    </a:lnTo>
                    <a:lnTo>
                      <a:pt x="522" y="900"/>
                    </a:lnTo>
                    <a:lnTo>
                      <a:pt x="505" y="891"/>
                    </a:lnTo>
                    <a:lnTo>
                      <a:pt x="487" y="883"/>
                    </a:lnTo>
                    <a:lnTo>
                      <a:pt x="469" y="876"/>
                    </a:lnTo>
                    <a:lnTo>
                      <a:pt x="452" y="870"/>
                    </a:lnTo>
                    <a:lnTo>
                      <a:pt x="434" y="864"/>
                    </a:lnTo>
                    <a:lnTo>
                      <a:pt x="416" y="860"/>
                    </a:lnTo>
                    <a:lnTo>
                      <a:pt x="400" y="858"/>
                    </a:lnTo>
                    <a:lnTo>
                      <a:pt x="383" y="857"/>
                    </a:lnTo>
                    <a:lnTo>
                      <a:pt x="368" y="857"/>
                    </a:lnTo>
                    <a:lnTo>
                      <a:pt x="354" y="859"/>
                    </a:lnTo>
                    <a:close/>
                    <a:moveTo>
                      <a:pt x="794" y="2369"/>
                    </a:moveTo>
                    <a:lnTo>
                      <a:pt x="789" y="2364"/>
                    </a:lnTo>
                    <a:lnTo>
                      <a:pt x="784" y="2358"/>
                    </a:lnTo>
                    <a:lnTo>
                      <a:pt x="777" y="2352"/>
                    </a:lnTo>
                    <a:lnTo>
                      <a:pt x="770" y="2346"/>
                    </a:lnTo>
                    <a:lnTo>
                      <a:pt x="762" y="2340"/>
                    </a:lnTo>
                    <a:lnTo>
                      <a:pt x="755" y="2335"/>
                    </a:lnTo>
                    <a:lnTo>
                      <a:pt x="747" y="2331"/>
                    </a:lnTo>
                    <a:lnTo>
                      <a:pt x="741" y="2327"/>
                    </a:lnTo>
                    <a:lnTo>
                      <a:pt x="721" y="2316"/>
                    </a:lnTo>
                    <a:lnTo>
                      <a:pt x="700" y="2307"/>
                    </a:lnTo>
                    <a:lnTo>
                      <a:pt x="680" y="2299"/>
                    </a:lnTo>
                    <a:lnTo>
                      <a:pt x="658" y="2291"/>
                    </a:lnTo>
                    <a:lnTo>
                      <a:pt x="637" y="2284"/>
                    </a:lnTo>
                    <a:lnTo>
                      <a:pt x="615" y="2276"/>
                    </a:lnTo>
                    <a:lnTo>
                      <a:pt x="595" y="2268"/>
                    </a:lnTo>
                    <a:lnTo>
                      <a:pt x="575" y="2258"/>
                    </a:lnTo>
                    <a:lnTo>
                      <a:pt x="557" y="2247"/>
                    </a:lnTo>
                    <a:lnTo>
                      <a:pt x="537" y="2233"/>
                    </a:lnTo>
                    <a:lnTo>
                      <a:pt x="518" y="2216"/>
                    </a:lnTo>
                    <a:lnTo>
                      <a:pt x="500" y="2196"/>
                    </a:lnTo>
                    <a:lnTo>
                      <a:pt x="481" y="2175"/>
                    </a:lnTo>
                    <a:lnTo>
                      <a:pt x="462" y="2151"/>
                    </a:lnTo>
                    <a:lnTo>
                      <a:pt x="443" y="2127"/>
                    </a:lnTo>
                    <a:lnTo>
                      <a:pt x="425" y="2101"/>
                    </a:lnTo>
                    <a:lnTo>
                      <a:pt x="407" y="2074"/>
                    </a:lnTo>
                    <a:lnTo>
                      <a:pt x="389" y="2048"/>
                    </a:lnTo>
                    <a:lnTo>
                      <a:pt x="371" y="2022"/>
                    </a:lnTo>
                    <a:lnTo>
                      <a:pt x="354" y="1996"/>
                    </a:lnTo>
                    <a:lnTo>
                      <a:pt x="338" y="1971"/>
                    </a:lnTo>
                    <a:lnTo>
                      <a:pt x="322" y="1949"/>
                    </a:lnTo>
                    <a:lnTo>
                      <a:pt x="307" y="1928"/>
                    </a:lnTo>
                    <a:lnTo>
                      <a:pt x="293" y="1908"/>
                    </a:lnTo>
                    <a:lnTo>
                      <a:pt x="267" y="1872"/>
                    </a:lnTo>
                    <a:lnTo>
                      <a:pt x="243" y="1836"/>
                    </a:lnTo>
                    <a:lnTo>
                      <a:pt x="221" y="1798"/>
                    </a:lnTo>
                    <a:lnTo>
                      <a:pt x="200" y="1761"/>
                    </a:lnTo>
                    <a:lnTo>
                      <a:pt x="181" y="1722"/>
                    </a:lnTo>
                    <a:lnTo>
                      <a:pt x="164" y="1683"/>
                    </a:lnTo>
                    <a:lnTo>
                      <a:pt x="147" y="1644"/>
                    </a:lnTo>
                    <a:lnTo>
                      <a:pt x="132" y="1605"/>
                    </a:lnTo>
                    <a:lnTo>
                      <a:pt x="117" y="1565"/>
                    </a:lnTo>
                    <a:lnTo>
                      <a:pt x="104" y="1525"/>
                    </a:lnTo>
                    <a:lnTo>
                      <a:pt x="90" y="1486"/>
                    </a:lnTo>
                    <a:lnTo>
                      <a:pt x="77" y="1445"/>
                    </a:lnTo>
                    <a:lnTo>
                      <a:pt x="64" y="1406"/>
                    </a:lnTo>
                    <a:lnTo>
                      <a:pt x="51" y="1366"/>
                    </a:lnTo>
                    <a:lnTo>
                      <a:pt x="39" y="1327"/>
                    </a:lnTo>
                    <a:lnTo>
                      <a:pt x="25" y="1288"/>
                    </a:lnTo>
                    <a:lnTo>
                      <a:pt x="18" y="1280"/>
                    </a:lnTo>
                    <a:lnTo>
                      <a:pt x="13" y="1273"/>
                    </a:lnTo>
                    <a:lnTo>
                      <a:pt x="6" y="1264"/>
                    </a:lnTo>
                    <a:lnTo>
                      <a:pt x="0" y="1257"/>
                    </a:lnTo>
                    <a:lnTo>
                      <a:pt x="1" y="1238"/>
                    </a:lnTo>
                    <a:lnTo>
                      <a:pt x="5" y="1217"/>
                    </a:lnTo>
                    <a:lnTo>
                      <a:pt x="12" y="1196"/>
                    </a:lnTo>
                    <a:lnTo>
                      <a:pt x="19" y="1173"/>
                    </a:lnTo>
                    <a:lnTo>
                      <a:pt x="29" y="1150"/>
                    </a:lnTo>
                    <a:lnTo>
                      <a:pt x="40" y="1125"/>
                    </a:lnTo>
                    <a:lnTo>
                      <a:pt x="51" y="1101"/>
                    </a:lnTo>
                    <a:lnTo>
                      <a:pt x="64" y="1076"/>
                    </a:lnTo>
                    <a:lnTo>
                      <a:pt x="77" y="1052"/>
                    </a:lnTo>
                    <a:lnTo>
                      <a:pt x="90" y="1028"/>
                    </a:lnTo>
                    <a:lnTo>
                      <a:pt x="102" y="1004"/>
                    </a:lnTo>
                    <a:lnTo>
                      <a:pt x="113" y="982"/>
                    </a:lnTo>
                    <a:lnTo>
                      <a:pt x="124" y="961"/>
                    </a:lnTo>
                    <a:lnTo>
                      <a:pt x="134" y="941"/>
                    </a:lnTo>
                    <a:lnTo>
                      <a:pt x="141" y="923"/>
                    </a:lnTo>
                    <a:lnTo>
                      <a:pt x="147" y="907"/>
                    </a:lnTo>
                    <a:lnTo>
                      <a:pt x="154" y="889"/>
                    </a:lnTo>
                    <a:lnTo>
                      <a:pt x="167" y="872"/>
                    </a:lnTo>
                    <a:lnTo>
                      <a:pt x="184" y="855"/>
                    </a:lnTo>
                    <a:lnTo>
                      <a:pt x="203" y="840"/>
                    </a:lnTo>
                    <a:lnTo>
                      <a:pt x="223" y="826"/>
                    </a:lnTo>
                    <a:lnTo>
                      <a:pt x="241" y="813"/>
                    </a:lnTo>
                    <a:lnTo>
                      <a:pt x="257" y="803"/>
                    </a:lnTo>
                    <a:lnTo>
                      <a:pt x="269" y="796"/>
                    </a:lnTo>
                    <a:lnTo>
                      <a:pt x="269" y="764"/>
                    </a:lnTo>
                    <a:lnTo>
                      <a:pt x="315" y="706"/>
                    </a:lnTo>
                    <a:lnTo>
                      <a:pt x="326" y="693"/>
                    </a:lnTo>
                    <a:lnTo>
                      <a:pt x="340" y="681"/>
                    </a:lnTo>
                    <a:lnTo>
                      <a:pt x="356" y="670"/>
                    </a:lnTo>
                    <a:lnTo>
                      <a:pt x="375" y="659"/>
                    </a:lnTo>
                    <a:lnTo>
                      <a:pt x="394" y="647"/>
                    </a:lnTo>
                    <a:lnTo>
                      <a:pt x="414" y="635"/>
                    </a:lnTo>
                    <a:lnTo>
                      <a:pt x="436" y="623"/>
                    </a:lnTo>
                    <a:lnTo>
                      <a:pt x="457" y="610"/>
                    </a:lnTo>
                    <a:lnTo>
                      <a:pt x="472" y="597"/>
                    </a:lnTo>
                    <a:lnTo>
                      <a:pt x="486" y="584"/>
                    </a:lnTo>
                    <a:lnTo>
                      <a:pt x="498" y="569"/>
                    </a:lnTo>
                    <a:lnTo>
                      <a:pt x="510" y="555"/>
                    </a:lnTo>
                    <a:lnTo>
                      <a:pt x="519" y="541"/>
                    </a:lnTo>
                    <a:lnTo>
                      <a:pt x="529" y="528"/>
                    </a:lnTo>
                    <a:lnTo>
                      <a:pt x="537" y="516"/>
                    </a:lnTo>
                    <a:lnTo>
                      <a:pt x="545" y="505"/>
                    </a:lnTo>
                    <a:lnTo>
                      <a:pt x="545" y="511"/>
                    </a:lnTo>
                    <a:lnTo>
                      <a:pt x="545" y="520"/>
                    </a:lnTo>
                    <a:lnTo>
                      <a:pt x="544" y="528"/>
                    </a:lnTo>
                    <a:lnTo>
                      <a:pt x="543" y="537"/>
                    </a:lnTo>
                    <a:lnTo>
                      <a:pt x="541" y="547"/>
                    </a:lnTo>
                    <a:lnTo>
                      <a:pt x="536" y="556"/>
                    </a:lnTo>
                    <a:lnTo>
                      <a:pt x="532" y="565"/>
                    </a:lnTo>
                    <a:lnTo>
                      <a:pt x="526" y="573"/>
                    </a:lnTo>
                    <a:lnTo>
                      <a:pt x="520" y="581"/>
                    </a:lnTo>
                    <a:lnTo>
                      <a:pt x="514" y="587"/>
                    </a:lnTo>
                    <a:lnTo>
                      <a:pt x="508" y="594"/>
                    </a:lnTo>
                    <a:lnTo>
                      <a:pt x="502" y="600"/>
                    </a:lnTo>
                    <a:lnTo>
                      <a:pt x="495" y="607"/>
                    </a:lnTo>
                    <a:lnTo>
                      <a:pt x="487" y="613"/>
                    </a:lnTo>
                    <a:lnTo>
                      <a:pt x="480" y="619"/>
                    </a:lnTo>
                    <a:lnTo>
                      <a:pt x="471" y="625"/>
                    </a:lnTo>
                    <a:lnTo>
                      <a:pt x="460" y="639"/>
                    </a:lnTo>
                    <a:lnTo>
                      <a:pt x="448" y="653"/>
                    </a:lnTo>
                    <a:lnTo>
                      <a:pt x="439" y="664"/>
                    </a:lnTo>
                    <a:lnTo>
                      <a:pt x="428" y="676"/>
                    </a:lnTo>
                    <a:lnTo>
                      <a:pt x="419" y="688"/>
                    </a:lnTo>
                    <a:lnTo>
                      <a:pt x="409" y="699"/>
                    </a:lnTo>
                    <a:lnTo>
                      <a:pt x="400" y="709"/>
                    </a:lnTo>
                    <a:lnTo>
                      <a:pt x="392" y="720"/>
                    </a:lnTo>
                    <a:lnTo>
                      <a:pt x="383" y="731"/>
                    </a:lnTo>
                    <a:lnTo>
                      <a:pt x="375" y="742"/>
                    </a:lnTo>
                    <a:lnTo>
                      <a:pt x="367" y="754"/>
                    </a:lnTo>
                    <a:lnTo>
                      <a:pt x="359" y="767"/>
                    </a:lnTo>
                    <a:lnTo>
                      <a:pt x="351" y="780"/>
                    </a:lnTo>
                    <a:lnTo>
                      <a:pt x="344" y="795"/>
                    </a:lnTo>
                    <a:lnTo>
                      <a:pt x="337" y="811"/>
                    </a:lnTo>
                    <a:lnTo>
                      <a:pt x="330" y="828"/>
                    </a:lnTo>
                    <a:lnTo>
                      <a:pt x="325" y="826"/>
                    </a:lnTo>
                    <a:lnTo>
                      <a:pt x="321" y="823"/>
                    </a:lnTo>
                    <a:lnTo>
                      <a:pt x="319" y="818"/>
                    </a:lnTo>
                    <a:lnTo>
                      <a:pt x="316" y="814"/>
                    </a:lnTo>
                    <a:lnTo>
                      <a:pt x="314" y="810"/>
                    </a:lnTo>
                    <a:lnTo>
                      <a:pt x="311" y="804"/>
                    </a:lnTo>
                    <a:lnTo>
                      <a:pt x="308" y="800"/>
                    </a:lnTo>
                    <a:lnTo>
                      <a:pt x="306" y="796"/>
                    </a:lnTo>
                    <a:lnTo>
                      <a:pt x="302" y="810"/>
                    </a:lnTo>
                    <a:lnTo>
                      <a:pt x="298" y="825"/>
                    </a:lnTo>
                    <a:lnTo>
                      <a:pt x="293" y="843"/>
                    </a:lnTo>
                    <a:lnTo>
                      <a:pt x="290" y="861"/>
                    </a:lnTo>
                    <a:lnTo>
                      <a:pt x="289" y="881"/>
                    </a:lnTo>
                    <a:lnTo>
                      <a:pt x="289" y="901"/>
                    </a:lnTo>
                    <a:lnTo>
                      <a:pt x="290" y="921"/>
                    </a:lnTo>
                    <a:lnTo>
                      <a:pt x="293" y="939"/>
                    </a:lnTo>
                    <a:lnTo>
                      <a:pt x="296" y="943"/>
                    </a:lnTo>
                    <a:lnTo>
                      <a:pt x="300" y="947"/>
                    </a:lnTo>
                    <a:lnTo>
                      <a:pt x="303" y="950"/>
                    </a:lnTo>
                    <a:lnTo>
                      <a:pt x="306" y="954"/>
                    </a:lnTo>
                    <a:lnTo>
                      <a:pt x="311" y="968"/>
                    </a:lnTo>
                    <a:lnTo>
                      <a:pt x="318" y="981"/>
                    </a:lnTo>
                    <a:lnTo>
                      <a:pt x="324" y="993"/>
                    </a:lnTo>
                    <a:lnTo>
                      <a:pt x="331" y="1004"/>
                    </a:lnTo>
                    <a:lnTo>
                      <a:pt x="338" y="1015"/>
                    </a:lnTo>
                    <a:lnTo>
                      <a:pt x="346" y="1025"/>
                    </a:lnTo>
                    <a:lnTo>
                      <a:pt x="353" y="1035"/>
                    </a:lnTo>
                    <a:lnTo>
                      <a:pt x="361" y="1046"/>
                    </a:lnTo>
                    <a:lnTo>
                      <a:pt x="368" y="1057"/>
                    </a:lnTo>
                    <a:lnTo>
                      <a:pt x="375" y="1068"/>
                    </a:lnTo>
                    <a:lnTo>
                      <a:pt x="382" y="1079"/>
                    </a:lnTo>
                    <a:lnTo>
                      <a:pt x="389" y="1092"/>
                    </a:lnTo>
                    <a:lnTo>
                      <a:pt x="394" y="1106"/>
                    </a:lnTo>
                    <a:lnTo>
                      <a:pt x="399" y="1121"/>
                    </a:lnTo>
                    <a:lnTo>
                      <a:pt x="404" y="1137"/>
                    </a:lnTo>
                    <a:lnTo>
                      <a:pt x="407" y="1155"/>
                    </a:lnTo>
                    <a:lnTo>
                      <a:pt x="410" y="1169"/>
                    </a:lnTo>
                    <a:lnTo>
                      <a:pt x="414" y="1184"/>
                    </a:lnTo>
                    <a:lnTo>
                      <a:pt x="417" y="1198"/>
                    </a:lnTo>
                    <a:lnTo>
                      <a:pt x="422" y="1213"/>
                    </a:lnTo>
                    <a:lnTo>
                      <a:pt x="425" y="1227"/>
                    </a:lnTo>
                    <a:lnTo>
                      <a:pt x="429" y="1242"/>
                    </a:lnTo>
                    <a:lnTo>
                      <a:pt x="434" y="1256"/>
                    </a:lnTo>
                    <a:lnTo>
                      <a:pt x="439" y="1270"/>
                    </a:lnTo>
                    <a:lnTo>
                      <a:pt x="443" y="1284"/>
                    </a:lnTo>
                    <a:lnTo>
                      <a:pt x="448" y="1298"/>
                    </a:lnTo>
                    <a:lnTo>
                      <a:pt x="455" y="1311"/>
                    </a:lnTo>
                    <a:lnTo>
                      <a:pt x="461" y="1324"/>
                    </a:lnTo>
                    <a:lnTo>
                      <a:pt x="468" y="1337"/>
                    </a:lnTo>
                    <a:lnTo>
                      <a:pt x="475" y="1349"/>
                    </a:lnTo>
                    <a:lnTo>
                      <a:pt x="484" y="1361"/>
                    </a:lnTo>
                    <a:lnTo>
                      <a:pt x="492" y="1371"/>
                    </a:lnTo>
                    <a:lnTo>
                      <a:pt x="490" y="1376"/>
                    </a:lnTo>
                    <a:lnTo>
                      <a:pt x="487" y="1379"/>
                    </a:lnTo>
                    <a:lnTo>
                      <a:pt x="484" y="1383"/>
                    </a:lnTo>
                    <a:lnTo>
                      <a:pt x="481" y="1386"/>
                    </a:lnTo>
                    <a:lnTo>
                      <a:pt x="474" y="1384"/>
                    </a:lnTo>
                    <a:lnTo>
                      <a:pt x="467" y="1377"/>
                    </a:lnTo>
                    <a:lnTo>
                      <a:pt x="459" y="1366"/>
                    </a:lnTo>
                    <a:lnTo>
                      <a:pt x="452" y="1352"/>
                    </a:lnTo>
                    <a:lnTo>
                      <a:pt x="445" y="1335"/>
                    </a:lnTo>
                    <a:lnTo>
                      <a:pt x="438" y="1317"/>
                    </a:lnTo>
                    <a:lnTo>
                      <a:pt x="430" y="1296"/>
                    </a:lnTo>
                    <a:lnTo>
                      <a:pt x="424" y="1275"/>
                    </a:lnTo>
                    <a:lnTo>
                      <a:pt x="417" y="1254"/>
                    </a:lnTo>
                    <a:lnTo>
                      <a:pt x="411" y="1232"/>
                    </a:lnTo>
                    <a:lnTo>
                      <a:pt x="405" y="1212"/>
                    </a:lnTo>
                    <a:lnTo>
                      <a:pt x="399" y="1194"/>
                    </a:lnTo>
                    <a:lnTo>
                      <a:pt x="395" y="1178"/>
                    </a:lnTo>
                    <a:lnTo>
                      <a:pt x="391" y="1165"/>
                    </a:lnTo>
                    <a:lnTo>
                      <a:pt x="386" y="1154"/>
                    </a:lnTo>
                    <a:lnTo>
                      <a:pt x="383" y="1149"/>
                    </a:lnTo>
                    <a:lnTo>
                      <a:pt x="372" y="1135"/>
                    </a:lnTo>
                    <a:lnTo>
                      <a:pt x="368" y="1130"/>
                    </a:lnTo>
                    <a:lnTo>
                      <a:pt x="371" y="1132"/>
                    </a:lnTo>
                    <a:lnTo>
                      <a:pt x="372" y="1135"/>
                    </a:lnTo>
                    <a:lnTo>
                      <a:pt x="371" y="1135"/>
                    </a:lnTo>
                    <a:lnTo>
                      <a:pt x="366" y="1129"/>
                    </a:lnTo>
                    <a:lnTo>
                      <a:pt x="352" y="1115"/>
                    </a:lnTo>
                    <a:lnTo>
                      <a:pt x="339" y="1103"/>
                    </a:lnTo>
                    <a:lnTo>
                      <a:pt x="326" y="1094"/>
                    </a:lnTo>
                    <a:lnTo>
                      <a:pt x="313" y="1088"/>
                    </a:lnTo>
                    <a:lnTo>
                      <a:pt x="298" y="1084"/>
                    </a:lnTo>
                    <a:lnTo>
                      <a:pt x="283" y="1080"/>
                    </a:lnTo>
                    <a:lnTo>
                      <a:pt x="267" y="1078"/>
                    </a:lnTo>
                    <a:lnTo>
                      <a:pt x="252" y="1077"/>
                    </a:lnTo>
                    <a:lnTo>
                      <a:pt x="235" y="1076"/>
                    </a:lnTo>
                    <a:lnTo>
                      <a:pt x="221" y="1076"/>
                    </a:lnTo>
                    <a:lnTo>
                      <a:pt x="206" y="1075"/>
                    </a:lnTo>
                    <a:lnTo>
                      <a:pt x="191" y="1073"/>
                    </a:lnTo>
                    <a:lnTo>
                      <a:pt x="177" y="1071"/>
                    </a:lnTo>
                    <a:lnTo>
                      <a:pt x="164" y="1067"/>
                    </a:lnTo>
                    <a:lnTo>
                      <a:pt x="151" y="1061"/>
                    </a:lnTo>
                    <a:lnTo>
                      <a:pt x="140" y="1053"/>
                    </a:lnTo>
                    <a:lnTo>
                      <a:pt x="131" y="1042"/>
                    </a:lnTo>
                    <a:lnTo>
                      <a:pt x="135" y="1067"/>
                    </a:lnTo>
                    <a:lnTo>
                      <a:pt x="142" y="1090"/>
                    </a:lnTo>
                    <a:lnTo>
                      <a:pt x="152" y="1111"/>
                    </a:lnTo>
                    <a:lnTo>
                      <a:pt x="163" y="1132"/>
                    </a:lnTo>
                    <a:lnTo>
                      <a:pt x="176" y="1151"/>
                    </a:lnTo>
                    <a:lnTo>
                      <a:pt x="189" y="1168"/>
                    </a:lnTo>
                    <a:lnTo>
                      <a:pt x="204" y="1185"/>
                    </a:lnTo>
                    <a:lnTo>
                      <a:pt x="219" y="1200"/>
                    </a:lnTo>
                    <a:lnTo>
                      <a:pt x="234" y="1214"/>
                    </a:lnTo>
                    <a:lnTo>
                      <a:pt x="249" y="1226"/>
                    </a:lnTo>
                    <a:lnTo>
                      <a:pt x="264" y="1237"/>
                    </a:lnTo>
                    <a:lnTo>
                      <a:pt x="277" y="1247"/>
                    </a:lnTo>
                    <a:lnTo>
                      <a:pt x="290" y="1255"/>
                    </a:lnTo>
                    <a:lnTo>
                      <a:pt x="302" y="1262"/>
                    </a:lnTo>
                    <a:lnTo>
                      <a:pt x="310" y="1269"/>
                    </a:lnTo>
                    <a:lnTo>
                      <a:pt x="318" y="1273"/>
                    </a:lnTo>
                    <a:lnTo>
                      <a:pt x="298" y="1267"/>
                    </a:lnTo>
                    <a:lnTo>
                      <a:pt x="276" y="1257"/>
                    </a:lnTo>
                    <a:lnTo>
                      <a:pt x="255" y="1245"/>
                    </a:lnTo>
                    <a:lnTo>
                      <a:pt x="232" y="1230"/>
                    </a:lnTo>
                    <a:lnTo>
                      <a:pt x="211" y="1214"/>
                    </a:lnTo>
                    <a:lnTo>
                      <a:pt x="192" y="1197"/>
                    </a:lnTo>
                    <a:lnTo>
                      <a:pt x="173" y="1180"/>
                    </a:lnTo>
                    <a:lnTo>
                      <a:pt x="158" y="1162"/>
                    </a:lnTo>
                    <a:lnTo>
                      <a:pt x="155" y="1180"/>
                    </a:lnTo>
                    <a:lnTo>
                      <a:pt x="159" y="1199"/>
                    </a:lnTo>
                    <a:lnTo>
                      <a:pt x="170" y="1218"/>
                    </a:lnTo>
                    <a:lnTo>
                      <a:pt x="185" y="1239"/>
                    </a:lnTo>
                    <a:lnTo>
                      <a:pt x="206" y="1258"/>
                    </a:lnTo>
                    <a:lnTo>
                      <a:pt x="228" y="1278"/>
                    </a:lnTo>
                    <a:lnTo>
                      <a:pt x="253" y="1299"/>
                    </a:lnTo>
                    <a:lnTo>
                      <a:pt x="278" y="1319"/>
                    </a:lnTo>
                    <a:lnTo>
                      <a:pt x="305" y="1338"/>
                    </a:lnTo>
                    <a:lnTo>
                      <a:pt x="330" y="1356"/>
                    </a:lnTo>
                    <a:lnTo>
                      <a:pt x="352" y="1375"/>
                    </a:lnTo>
                    <a:lnTo>
                      <a:pt x="372" y="1392"/>
                    </a:lnTo>
                    <a:lnTo>
                      <a:pt x="389" y="1408"/>
                    </a:lnTo>
                    <a:lnTo>
                      <a:pt x="400" y="1423"/>
                    </a:lnTo>
                    <a:lnTo>
                      <a:pt x="406" y="1436"/>
                    </a:lnTo>
                    <a:lnTo>
                      <a:pt x="404" y="1447"/>
                    </a:lnTo>
                    <a:lnTo>
                      <a:pt x="390" y="1472"/>
                    </a:lnTo>
                    <a:lnTo>
                      <a:pt x="406" y="1473"/>
                    </a:lnTo>
                    <a:lnTo>
                      <a:pt x="422" y="1477"/>
                    </a:lnTo>
                    <a:lnTo>
                      <a:pt x="437" y="1485"/>
                    </a:lnTo>
                    <a:lnTo>
                      <a:pt x="453" y="1493"/>
                    </a:lnTo>
                    <a:lnTo>
                      <a:pt x="468" y="1504"/>
                    </a:lnTo>
                    <a:lnTo>
                      <a:pt x="483" y="1517"/>
                    </a:lnTo>
                    <a:lnTo>
                      <a:pt x="498" y="1530"/>
                    </a:lnTo>
                    <a:lnTo>
                      <a:pt x="513" y="1545"/>
                    </a:lnTo>
                    <a:lnTo>
                      <a:pt x="528" y="1560"/>
                    </a:lnTo>
                    <a:lnTo>
                      <a:pt x="542" y="1576"/>
                    </a:lnTo>
                    <a:lnTo>
                      <a:pt x="556" y="1591"/>
                    </a:lnTo>
                    <a:lnTo>
                      <a:pt x="569" y="1607"/>
                    </a:lnTo>
                    <a:lnTo>
                      <a:pt x="583" y="1622"/>
                    </a:lnTo>
                    <a:lnTo>
                      <a:pt x="596" y="1636"/>
                    </a:lnTo>
                    <a:lnTo>
                      <a:pt x="609" y="1647"/>
                    </a:lnTo>
                    <a:lnTo>
                      <a:pt x="622" y="1659"/>
                    </a:lnTo>
                    <a:lnTo>
                      <a:pt x="632" y="1668"/>
                    </a:lnTo>
                    <a:lnTo>
                      <a:pt x="642" y="1678"/>
                    </a:lnTo>
                    <a:lnTo>
                      <a:pt x="653" y="1692"/>
                    </a:lnTo>
                    <a:lnTo>
                      <a:pt x="666" y="1707"/>
                    </a:lnTo>
                    <a:lnTo>
                      <a:pt x="678" y="1724"/>
                    </a:lnTo>
                    <a:lnTo>
                      <a:pt x="690" y="1743"/>
                    </a:lnTo>
                    <a:lnTo>
                      <a:pt x="702" y="1762"/>
                    </a:lnTo>
                    <a:lnTo>
                      <a:pt x="714" y="1782"/>
                    </a:lnTo>
                    <a:lnTo>
                      <a:pt x="725" y="1802"/>
                    </a:lnTo>
                    <a:lnTo>
                      <a:pt x="733" y="1824"/>
                    </a:lnTo>
                    <a:lnTo>
                      <a:pt x="742" y="1844"/>
                    </a:lnTo>
                    <a:lnTo>
                      <a:pt x="748" y="1864"/>
                    </a:lnTo>
                    <a:lnTo>
                      <a:pt x="752" y="1884"/>
                    </a:lnTo>
                    <a:lnTo>
                      <a:pt x="755" y="1903"/>
                    </a:lnTo>
                    <a:lnTo>
                      <a:pt x="755" y="1920"/>
                    </a:lnTo>
                    <a:lnTo>
                      <a:pt x="751" y="1936"/>
                    </a:lnTo>
                    <a:lnTo>
                      <a:pt x="744" y="1928"/>
                    </a:lnTo>
                    <a:lnTo>
                      <a:pt x="734" y="1918"/>
                    </a:lnTo>
                    <a:lnTo>
                      <a:pt x="723" y="1909"/>
                    </a:lnTo>
                    <a:lnTo>
                      <a:pt x="710" y="1901"/>
                    </a:lnTo>
                    <a:lnTo>
                      <a:pt x="695" y="1892"/>
                    </a:lnTo>
                    <a:lnTo>
                      <a:pt x="680" y="1885"/>
                    </a:lnTo>
                    <a:lnTo>
                      <a:pt x="664" y="1876"/>
                    </a:lnTo>
                    <a:lnTo>
                      <a:pt x="648" y="1869"/>
                    </a:lnTo>
                    <a:lnTo>
                      <a:pt x="632" y="1861"/>
                    </a:lnTo>
                    <a:lnTo>
                      <a:pt x="614" y="1854"/>
                    </a:lnTo>
                    <a:lnTo>
                      <a:pt x="597" y="1846"/>
                    </a:lnTo>
                    <a:lnTo>
                      <a:pt x="581" y="1839"/>
                    </a:lnTo>
                    <a:lnTo>
                      <a:pt x="566" y="1832"/>
                    </a:lnTo>
                    <a:lnTo>
                      <a:pt x="551" y="1826"/>
                    </a:lnTo>
                    <a:lnTo>
                      <a:pt x="537" y="1820"/>
                    </a:lnTo>
                    <a:lnTo>
                      <a:pt x="526" y="1813"/>
                    </a:lnTo>
                    <a:lnTo>
                      <a:pt x="515" y="1812"/>
                    </a:lnTo>
                    <a:lnTo>
                      <a:pt x="502" y="1811"/>
                    </a:lnTo>
                    <a:lnTo>
                      <a:pt x="487" y="1808"/>
                    </a:lnTo>
                    <a:lnTo>
                      <a:pt x="472" y="1805"/>
                    </a:lnTo>
                    <a:lnTo>
                      <a:pt x="457" y="1802"/>
                    </a:lnTo>
                    <a:lnTo>
                      <a:pt x="444" y="1799"/>
                    </a:lnTo>
                    <a:lnTo>
                      <a:pt x="434" y="1798"/>
                    </a:lnTo>
                    <a:lnTo>
                      <a:pt x="427" y="1797"/>
                    </a:lnTo>
                    <a:lnTo>
                      <a:pt x="414" y="1779"/>
                    </a:lnTo>
                    <a:lnTo>
                      <a:pt x="402" y="1759"/>
                    </a:lnTo>
                    <a:lnTo>
                      <a:pt x="391" y="1739"/>
                    </a:lnTo>
                    <a:lnTo>
                      <a:pt x="380" y="1719"/>
                    </a:lnTo>
                    <a:lnTo>
                      <a:pt x="370" y="1701"/>
                    </a:lnTo>
                    <a:lnTo>
                      <a:pt x="361" y="1683"/>
                    </a:lnTo>
                    <a:lnTo>
                      <a:pt x="352" y="1668"/>
                    </a:lnTo>
                    <a:lnTo>
                      <a:pt x="343" y="1654"/>
                    </a:lnTo>
                    <a:lnTo>
                      <a:pt x="344" y="1673"/>
                    </a:lnTo>
                    <a:lnTo>
                      <a:pt x="347" y="1697"/>
                    </a:lnTo>
                    <a:lnTo>
                      <a:pt x="352" y="1721"/>
                    </a:lnTo>
                    <a:lnTo>
                      <a:pt x="360" y="1749"/>
                    </a:lnTo>
                    <a:lnTo>
                      <a:pt x="368" y="1777"/>
                    </a:lnTo>
                    <a:lnTo>
                      <a:pt x="378" y="1807"/>
                    </a:lnTo>
                    <a:lnTo>
                      <a:pt x="390" y="1836"/>
                    </a:lnTo>
                    <a:lnTo>
                      <a:pt x="401" y="1864"/>
                    </a:lnTo>
                    <a:lnTo>
                      <a:pt x="414" y="1892"/>
                    </a:lnTo>
                    <a:lnTo>
                      <a:pt x="428" y="1918"/>
                    </a:lnTo>
                    <a:lnTo>
                      <a:pt x="442" y="1941"/>
                    </a:lnTo>
                    <a:lnTo>
                      <a:pt x="457" y="1962"/>
                    </a:lnTo>
                    <a:lnTo>
                      <a:pt x="471" y="1979"/>
                    </a:lnTo>
                    <a:lnTo>
                      <a:pt x="486" y="1993"/>
                    </a:lnTo>
                    <a:lnTo>
                      <a:pt x="500" y="2000"/>
                    </a:lnTo>
                    <a:lnTo>
                      <a:pt x="513" y="2003"/>
                    </a:lnTo>
                    <a:lnTo>
                      <a:pt x="545" y="2013"/>
                    </a:lnTo>
                    <a:lnTo>
                      <a:pt x="575" y="2024"/>
                    </a:lnTo>
                    <a:lnTo>
                      <a:pt x="600" y="2038"/>
                    </a:lnTo>
                    <a:lnTo>
                      <a:pt x="624" y="2054"/>
                    </a:lnTo>
                    <a:lnTo>
                      <a:pt x="645" y="2070"/>
                    </a:lnTo>
                    <a:lnTo>
                      <a:pt x="664" y="2087"/>
                    </a:lnTo>
                    <a:lnTo>
                      <a:pt x="681" y="2105"/>
                    </a:lnTo>
                    <a:lnTo>
                      <a:pt x="697" y="2123"/>
                    </a:lnTo>
                    <a:lnTo>
                      <a:pt x="711" y="2141"/>
                    </a:lnTo>
                    <a:lnTo>
                      <a:pt x="724" y="2159"/>
                    </a:lnTo>
                    <a:lnTo>
                      <a:pt x="735" y="2175"/>
                    </a:lnTo>
                    <a:lnTo>
                      <a:pt x="747" y="2190"/>
                    </a:lnTo>
                    <a:lnTo>
                      <a:pt x="759" y="2202"/>
                    </a:lnTo>
                    <a:lnTo>
                      <a:pt x="771" y="2213"/>
                    </a:lnTo>
                    <a:lnTo>
                      <a:pt x="782" y="2221"/>
                    </a:lnTo>
                    <a:lnTo>
                      <a:pt x="794" y="2226"/>
                    </a:lnTo>
                    <a:lnTo>
                      <a:pt x="806" y="2224"/>
                    </a:lnTo>
                    <a:lnTo>
                      <a:pt x="817" y="2218"/>
                    </a:lnTo>
                    <a:lnTo>
                      <a:pt x="825" y="2209"/>
                    </a:lnTo>
                    <a:lnTo>
                      <a:pt x="833" y="2197"/>
                    </a:lnTo>
                    <a:lnTo>
                      <a:pt x="839" y="2182"/>
                    </a:lnTo>
                    <a:lnTo>
                      <a:pt x="845" y="2166"/>
                    </a:lnTo>
                    <a:lnTo>
                      <a:pt x="849" y="2149"/>
                    </a:lnTo>
                    <a:lnTo>
                      <a:pt x="853" y="2130"/>
                    </a:lnTo>
                    <a:lnTo>
                      <a:pt x="857" y="2110"/>
                    </a:lnTo>
                    <a:lnTo>
                      <a:pt x="861" y="2092"/>
                    </a:lnTo>
                    <a:lnTo>
                      <a:pt x="865" y="2073"/>
                    </a:lnTo>
                    <a:lnTo>
                      <a:pt x="869" y="2056"/>
                    </a:lnTo>
                    <a:lnTo>
                      <a:pt x="875" y="2040"/>
                    </a:lnTo>
                    <a:lnTo>
                      <a:pt x="880" y="2026"/>
                    </a:lnTo>
                    <a:lnTo>
                      <a:pt x="886" y="2014"/>
                    </a:lnTo>
                    <a:lnTo>
                      <a:pt x="895" y="2006"/>
                    </a:lnTo>
                    <a:lnTo>
                      <a:pt x="894" y="2029"/>
                    </a:lnTo>
                    <a:lnTo>
                      <a:pt x="892" y="2052"/>
                    </a:lnTo>
                    <a:lnTo>
                      <a:pt x="888" y="2075"/>
                    </a:lnTo>
                    <a:lnTo>
                      <a:pt x="885" y="2098"/>
                    </a:lnTo>
                    <a:lnTo>
                      <a:pt x="880" y="2120"/>
                    </a:lnTo>
                    <a:lnTo>
                      <a:pt x="876" y="2143"/>
                    </a:lnTo>
                    <a:lnTo>
                      <a:pt x="869" y="2164"/>
                    </a:lnTo>
                    <a:lnTo>
                      <a:pt x="863" y="2186"/>
                    </a:lnTo>
                    <a:lnTo>
                      <a:pt x="856" y="2209"/>
                    </a:lnTo>
                    <a:lnTo>
                      <a:pt x="849" y="2231"/>
                    </a:lnTo>
                    <a:lnTo>
                      <a:pt x="840" y="2254"/>
                    </a:lnTo>
                    <a:lnTo>
                      <a:pt x="832" y="2276"/>
                    </a:lnTo>
                    <a:lnTo>
                      <a:pt x="823" y="2299"/>
                    </a:lnTo>
                    <a:lnTo>
                      <a:pt x="813" y="2322"/>
                    </a:lnTo>
                    <a:lnTo>
                      <a:pt x="804" y="2346"/>
                    </a:lnTo>
                    <a:lnTo>
                      <a:pt x="794" y="2369"/>
                    </a:lnTo>
                    <a:close/>
                    <a:moveTo>
                      <a:pt x="739" y="2323"/>
                    </a:moveTo>
                    <a:lnTo>
                      <a:pt x="745" y="2328"/>
                    </a:lnTo>
                    <a:lnTo>
                      <a:pt x="752" y="2332"/>
                    </a:lnTo>
                    <a:lnTo>
                      <a:pt x="761" y="2338"/>
                    </a:lnTo>
                    <a:lnTo>
                      <a:pt x="771" y="2344"/>
                    </a:lnTo>
                    <a:lnTo>
                      <a:pt x="778" y="2351"/>
                    </a:lnTo>
                    <a:lnTo>
                      <a:pt x="786" y="2356"/>
                    </a:lnTo>
                    <a:lnTo>
                      <a:pt x="790" y="2363"/>
                    </a:lnTo>
                    <a:lnTo>
                      <a:pt x="792" y="2368"/>
                    </a:lnTo>
                    <a:lnTo>
                      <a:pt x="789" y="2376"/>
                    </a:lnTo>
                    <a:lnTo>
                      <a:pt x="786" y="2383"/>
                    </a:lnTo>
                    <a:lnTo>
                      <a:pt x="781" y="2392"/>
                    </a:lnTo>
                    <a:lnTo>
                      <a:pt x="777" y="2400"/>
                    </a:lnTo>
                    <a:lnTo>
                      <a:pt x="773" y="2409"/>
                    </a:lnTo>
                    <a:lnTo>
                      <a:pt x="769" y="2417"/>
                    </a:lnTo>
                    <a:lnTo>
                      <a:pt x="765" y="2425"/>
                    </a:lnTo>
                    <a:lnTo>
                      <a:pt x="762" y="2431"/>
                    </a:lnTo>
                    <a:lnTo>
                      <a:pt x="758" y="2439"/>
                    </a:lnTo>
                    <a:lnTo>
                      <a:pt x="755" y="2445"/>
                    </a:lnTo>
                    <a:lnTo>
                      <a:pt x="751" y="2453"/>
                    </a:lnTo>
                    <a:lnTo>
                      <a:pt x="748" y="2458"/>
                    </a:lnTo>
                    <a:lnTo>
                      <a:pt x="744" y="2465"/>
                    </a:lnTo>
                    <a:lnTo>
                      <a:pt x="741" y="2470"/>
                    </a:lnTo>
                    <a:lnTo>
                      <a:pt x="738" y="2476"/>
                    </a:lnTo>
                    <a:lnTo>
                      <a:pt x="733" y="2482"/>
                    </a:lnTo>
                    <a:lnTo>
                      <a:pt x="734" y="2462"/>
                    </a:lnTo>
                    <a:lnTo>
                      <a:pt x="734" y="2442"/>
                    </a:lnTo>
                    <a:lnTo>
                      <a:pt x="733" y="2422"/>
                    </a:lnTo>
                    <a:lnTo>
                      <a:pt x="733" y="2401"/>
                    </a:lnTo>
                    <a:lnTo>
                      <a:pt x="733" y="2381"/>
                    </a:lnTo>
                    <a:lnTo>
                      <a:pt x="733" y="2362"/>
                    </a:lnTo>
                    <a:lnTo>
                      <a:pt x="735" y="2343"/>
                    </a:lnTo>
                    <a:lnTo>
                      <a:pt x="739" y="2323"/>
                    </a:lnTo>
                    <a:close/>
                    <a:moveTo>
                      <a:pt x="804" y="2409"/>
                    </a:moveTo>
                    <a:lnTo>
                      <a:pt x="818" y="2417"/>
                    </a:lnTo>
                    <a:lnTo>
                      <a:pt x="832" y="2429"/>
                    </a:lnTo>
                    <a:lnTo>
                      <a:pt x="848" y="2442"/>
                    </a:lnTo>
                    <a:lnTo>
                      <a:pt x="864" y="2455"/>
                    </a:lnTo>
                    <a:lnTo>
                      <a:pt x="881" y="2466"/>
                    </a:lnTo>
                    <a:lnTo>
                      <a:pt x="899" y="2472"/>
                    </a:lnTo>
                    <a:lnTo>
                      <a:pt x="918" y="2472"/>
                    </a:lnTo>
                    <a:lnTo>
                      <a:pt x="940" y="2463"/>
                    </a:lnTo>
                    <a:lnTo>
                      <a:pt x="903" y="2416"/>
                    </a:lnTo>
                    <a:lnTo>
                      <a:pt x="903" y="2398"/>
                    </a:lnTo>
                    <a:lnTo>
                      <a:pt x="901" y="2381"/>
                    </a:lnTo>
                    <a:lnTo>
                      <a:pt x="900" y="2364"/>
                    </a:lnTo>
                    <a:lnTo>
                      <a:pt x="898" y="2347"/>
                    </a:lnTo>
                    <a:lnTo>
                      <a:pt x="895" y="2331"/>
                    </a:lnTo>
                    <a:lnTo>
                      <a:pt x="894" y="2316"/>
                    </a:lnTo>
                    <a:lnTo>
                      <a:pt x="892" y="2303"/>
                    </a:lnTo>
                    <a:lnTo>
                      <a:pt x="892" y="2290"/>
                    </a:lnTo>
                    <a:lnTo>
                      <a:pt x="886" y="2308"/>
                    </a:lnTo>
                    <a:lnTo>
                      <a:pt x="881" y="2328"/>
                    </a:lnTo>
                    <a:lnTo>
                      <a:pt x="875" y="2346"/>
                    </a:lnTo>
                    <a:lnTo>
                      <a:pt x="866" y="2364"/>
                    </a:lnTo>
                    <a:lnTo>
                      <a:pt x="855" y="2380"/>
                    </a:lnTo>
                    <a:lnTo>
                      <a:pt x="842" y="2393"/>
                    </a:lnTo>
                    <a:lnTo>
                      <a:pt x="825" y="2402"/>
                    </a:lnTo>
                    <a:lnTo>
                      <a:pt x="804" y="2409"/>
                    </a:lnTo>
                    <a:close/>
                    <a:moveTo>
                      <a:pt x="794" y="2431"/>
                    </a:moveTo>
                    <a:lnTo>
                      <a:pt x="807" y="2443"/>
                    </a:lnTo>
                    <a:lnTo>
                      <a:pt x="819" y="2456"/>
                    </a:lnTo>
                    <a:lnTo>
                      <a:pt x="828" y="2468"/>
                    </a:lnTo>
                    <a:lnTo>
                      <a:pt x="838" y="2478"/>
                    </a:lnTo>
                    <a:lnTo>
                      <a:pt x="847" y="2488"/>
                    </a:lnTo>
                    <a:lnTo>
                      <a:pt x="856" y="2496"/>
                    </a:lnTo>
                    <a:lnTo>
                      <a:pt x="865" y="2500"/>
                    </a:lnTo>
                    <a:lnTo>
                      <a:pt x="873" y="2502"/>
                    </a:lnTo>
                    <a:lnTo>
                      <a:pt x="863" y="2506"/>
                    </a:lnTo>
                    <a:lnTo>
                      <a:pt x="850" y="2507"/>
                    </a:lnTo>
                    <a:lnTo>
                      <a:pt x="836" y="2506"/>
                    </a:lnTo>
                    <a:lnTo>
                      <a:pt x="820" y="2504"/>
                    </a:lnTo>
                    <a:lnTo>
                      <a:pt x="804" y="2501"/>
                    </a:lnTo>
                    <a:lnTo>
                      <a:pt x="788" y="2498"/>
                    </a:lnTo>
                    <a:lnTo>
                      <a:pt x="772" y="2496"/>
                    </a:lnTo>
                    <a:lnTo>
                      <a:pt x="758" y="2494"/>
                    </a:lnTo>
                    <a:lnTo>
                      <a:pt x="759" y="2483"/>
                    </a:lnTo>
                    <a:lnTo>
                      <a:pt x="760" y="2473"/>
                    </a:lnTo>
                    <a:lnTo>
                      <a:pt x="763" y="2465"/>
                    </a:lnTo>
                    <a:lnTo>
                      <a:pt x="767" y="2457"/>
                    </a:lnTo>
                    <a:lnTo>
                      <a:pt x="773" y="2450"/>
                    </a:lnTo>
                    <a:lnTo>
                      <a:pt x="778" y="2443"/>
                    </a:lnTo>
                    <a:lnTo>
                      <a:pt x="786" y="2438"/>
                    </a:lnTo>
                    <a:lnTo>
                      <a:pt x="794" y="2431"/>
                    </a:lnTo>
                    <a:close/>
                    <a:moveTo>
                      <a:pt x="976" y="1922"/>
                    </a:moveTo>
                    <a:lnTo>
                      <a:pt x="970" y="1934"/>
                    </a:lnTo>
                    <a:lnTo>
                      <a:pt x="962" y="1945"/>
                    </a:lnTo>
                    <a:lnTo>
                      <a:pt x="952" y="1956"/>
                    </a:lnTo>
                    <a:lnTo>
                      <a:pt x="941" y="1966"/>
                    </a:lnTo>
                    <a:lnTo>
                      <a:pt x="930" y="1977"/>
                    </a:lnTo>
                    <a:lnTo>
                      <a:pt x="921" y="1985"/>
                    </a:lnTo>
                    <a:lnTo>
                      <a:pt x="912" y="1993"/>
                    </a:lnTo>
                    <a:lnTo>
                      <a:pt x="906" y="2000"/>
                    </a:lnTo>
                    <a:lnTo>
                      <a:pt x="921" y="2008"/>
                    </a:lnTo>
                    <a:lnTo>
                      <a:pt x="937" y="2013"/>
                    </a:lnTo>
                    <a:lnTo>
                      <a:pt x="955" y="2016"/>
                    </a:lnTo>
                    <a:lnTo>
                      <a:pt x="973" y="2016"/>
                    </a:lnTo>
                    <a:lnTo>
                      <a:pt x="992" y="2015"/>
                    </a:lnTo>
                    <a:lnTo>
                      <a:pt x="1012" y="2013"/>
                    </a:lnTo>
                    <a:lnTo>
                      <a:pt x="1031" y="2011"/>
                    </a:lnTo>
                    <a:lnTo>
                      <a:pt x="1049" y="2008"/>
                    </a:lnTo>
                    <a:lnTo>
                      <a:pt x="1034" y="2005"/>
                    </a:lnTo>
                    <a:lnTo>
                      <a:pt x="1021" y="1999"/>
                    </a:lnTo>
                    <a:lnTo>
                      <a:pt x="1009" y="1992"/>
                    </a:lnTo>
                    <a:lnTo>
                      <a:pt x="1000" y="1982"/>
                    </a:lnTo>
                    <a:lnTo>
                      <a:pt x="991" y="1970"/>
                    </a:lnTo>
                    <a:lnTo>
                      <a:pt x="985" y="1956"/>
                    </a:lnTo>
                    <a:lnTo>
                      <a:pt x="979" y="1940"/>
                    </a:lnTo>
                    <a:lnTo>
                      <a:pt x="976" y="1922"/>
                    </a:lnTo>
                    <a:close/>
                    <a:moveTo>
                      <a:pt x="1978" y="3751"/>
                    </a:moveTo>
                    <a:lnTo>
                      <a:pt x="1979" y="3760"/>
                    </a:lnTo>
                    <a:lnTo>
                      <a:pt x="1981" y="3771"/>
                    </a:lnTo>
                    <a:lnTo>
                      <a:pt x="1986" y="3784"/>
                    </a:lnTo>
                    <a:lnTo>
                      <a:pt x="1990" y="3798"/>
                    </a:lnTo>
                    <a:lnTo>
                      <a:pt x="1994" y="3813"/>
                    </a:lnTo>
                    <a:lnTo>
                      <a:pt x="1998" y="3827"/>
                    </a:lnTo>
                    <a:lnTo>
                      <a:pt x="2001" y="3838"/>
                    </a:lnTo>
                    <a:lnTo>
                      <a:pt x="2002" y="3846"/>
                    </a:lnTo>
                    <a:lnTo>
                      <a:pt x="2014" y="3863"/>
                    </a:lnTo>
                    <a:lnTo>
                      <a:pt x="2025" y="3869"/>
                    </a:lnTo>
                    <a:lnTo>
                      <a:pt x="2039" y="3876"/>
                    </a:lnTo>
                    <a:lnTo>
                      <a:pt x="2054" y="3885"/>
                    </a:lnTo>
                    <a:lnTo>
                      <a:pt x="2070" y="3892"/>
                    </a:lnTo>
                    <a:lnTo>
                      <a:pt x="2085" y="3899"/>
                    </a:lnTo>
                    <a:lnTo>
                      <a:pt x="2100" y="3904"/>
                    </a:lnTo>
                    <a:lnTo>
                      <a:pt x="2114" y="3909"/>
                    </a:lnTo>
                    <a:lnTo>
                      <a:pt x="2125" y="3910"/>
                    </a:lnTo>
                    <a:lnTo>
                      <a:pt x="2125" y="3919"/>
                    </a:lnTo>
                    <a:lnTo>
                      <a:pt x="2124" y="3929"/>
                    </a:lnTo>
                    <a:lnTo>
                      <a:pt x="2124" y="3940"/>
                    </a:lnTo>
                    <a:lnTo>
                      <a:pt x="2123" y="3950"/>
                    </a:lnTo>
                    <a:lnTo>
                      <a:pt x="2122" y="3962"/>
                    </a:lnTo>
                    <a:lnTo>
                      <a:pt x="2120" y="3974"/>
                    </a:lnTo>
                    <a:lnTo>
                      <a:pt x="2119" y="3986"/>
                    </a:lnTo>
                    <a:lnTo>
                      <a:pt x="2118" y="3997"/>
                    </a:lnTo>
                    <a:lnTo>
                      <a:pt x="2117" y="4009"/>
                    </a:lnTo>
                    <a:lnTo>
                      <a:pt x="2116" y="4021"/>
                    </a:lnTo>
                    <a:lnTo>
                      <a:pt x="2115" y="4033"/>
                    </a:lnTo>
                    <a:lnTo>
                      <a:pt x="2114" y="4044"/>
                    </a:lnTo>
                    <a:lnTo>
                      <a:pt x="2113" y="4055"/>
                    </a:lnTo>
                    <a:lnTo>
                      <a:pt x="2113" y="4066"/>
                    </a:lnTo>
                    <a:lnTo>
                      <a:pt x="2112" y="4075"/>
                    </a:lnTo>
                    <a:lnTo>
                      <a:pt x="2112" y="4085"/>
                    </a:lnTo>
                    <a:lnTo>
                      <a:pt x="2173" y="4164"/>
                    </a:lnTo>
                    <a:lnTo>
                      <a:pt x="2177" y="4151"/>
                    </a:lnTo>
                    <a:lnTo>
                      <a:pt x="2180" y="4137"/>
                    </a:lnTo>
                    <a:lnTo>
                      <a:pt x="2183" y="4123"/>
                    </a:lnTo>
                    <a:lnTo>
                      <a:pt x="2185" y="4109"/>
                    </a:lnTo>
                    <a:lnTo>
                      <a:pt x="2185" y="4094"/>
                    </a:lnTo>
                    <a:lnTo>
                      <a:pt x="2186" y="4080"/>
                    </a:lnTo>
                    <a:lnTo>
                      <a:pt x="2186" y="4066"/>
                    </a:lnTo>
                    <a:lnTo>
                      <a:pt x="2186" y="4053"/>
                    </a:lnTo>
                    <a:lnTo>
                      <a:pt x="2191" y="4044"/>
                    </a:lnTo>
                    <a:lnTo>
                      <a:pt x="2196" y="4034"/>
                    </a:lnTo>
                    <a:lnTo>
                      <a:pt x="2203" y="4019"/>
                    </a:lnTo>
                    <a:lnTo>
                      <a:pt x="2208" y="4004"/>
                    </a:lnTo>
                    <a:lnTo>
                      <a:pt x="2214" y="3987"/>
                    </a:lnTo>
                    <a:lnTo>
                      <a:pt x="2218" y="3971"/>
                    </a:lnTo>
                    <a:lnTo>
                      <a:pt x="2221" y="3954"/>
                    </a:lnTo>
                    <a:lnTo>
                      <a:pt x="2222" y="3942"/>
                    </a:lnTo>
                    <a:lnTo>
                      <a:pt x="2239" y="3937"/>
                    </a:lnTo>
                    <a:lnTo>
                      <a:pt x="2255" y="3926"/>
                    </a:lnTo>
                    <a:lnTo>
                      <a:pt x="2270" y="3909"/>
                    </a:lnTo>
                    <a:lnTo>
                      <a:pt x="2283" y="3888"/>
                    </a:lnTo>
                    <a:lnTo>
                      <a:pt x="2294" y="3865"/>
                    </a:lnTo>
                    <a:lnTo>
                      <a:pt x="2301" y="3841"/>
                    </a:lnTo>
                    <a:lnTo>
                      <a:pt x="2306" y="3819"/>
                    </a:lnTo>
                    <a:lnTo>
                      <a:pt x="2308" y="3798"/>
                    </a:lnTo>
                    <a:lnTo>
                      <a:pt x="2270" y="3751"/>
                    </a:lnTo>
                    <a:lnTo>
                      <a:pt x="2270" y="3814"/>
                    </a:lnTo>
                    <a:lnTo>
                      <a:pt x="2247" y="3846"/>
                    </a:lnTo>
                    <a:lnTo>
                      <a:pt x="2198" y="3846"/>
                    </a:lnTo>
                    <a:lnTo>
                      <a:pt x="2188" y="3834"/>
                    </a:lnTo>
                    <a:lnTo>
                      <a:pt x="2179" y="3820"/>
                    </a:lnTo>
                    <a:lnTo>
                      <a:pt x="2171" y="3806"/>
                    </a:lnTo>
                    <a:lnTo>
                      <a:pt x="2162" y="3791"/>
                    </a:lnTo>
                    <a:lnTo>
                      <a:pt x="2155" y="3776"/>
                    </a:lnTo>
                    <a:lnTo>
                      <a:pt x="2148" y="3762"/>
                    </a:lnTo>
                    <a:lnTo>
                      <a:pt x="2142" y="3749"/>
                    </a:lnTo>
                    <a:lnTo>
                      <a:pt x="2137" y="3736"/>
                    </a:lnTo>
                    <a:lnTo>
                      <a:pt x="2137" y="3748"/>
                    </a:lnTo>
                    <a:lnTo>
                      <a:pt x="2134" y="3760"/>
                    </a:lnTo>
                    <a:lnTo>
                      <a:pt x="2133" y="3771"/>
                    </a:lnTo>
                    <a:lnTo>
                      <a:pt x="2131" y="3781"/>
                    </a:lnTo>
                    <a:lnTo>
                      <a:pt x="2128" y="3791"/>
                    </a:lnTo>
                    <a:lnTo>
                      <a:pt x="2127" y="3799"/>
                    </a:lnTo>
                    <a:lnTo>
                      <a:pt x="2125" y="3808"/>
                    </a:lnTo>
                    <a:lnTo>
                      <a:pt x="2125" y="3814"/>
                    </a:lnTo>
                    <a:lnTo>
                      <a:pt x="2112" y="3802"/>
                    </a:lnTo>
                    <a:lnTo>
                      <a:pt x="2095" y="3789"/>
                    </a:lnTo>
                    <a:lnTo>
                      <a:pt x="2073" y="3776"/>
                    </a:lnTo>
                    <a:lnTo>
                      <a:pt x="2051" y="3765"/>
                    </a:lnTo>
                    <a:lnTo>
                      <a:pt x="2028" y="3757"/>
                    </a:lnTo>
                    <a:lnTo>
                      <a:pt x="2007" y="3750"/>
                    </a:lnTo>
                    <a:lnTo>
                      <a:pt x="1990" y="3748"/>
                    </a:lnTo>
                    <a:lnTo>
                      <a:pt x="1978" y="3751"/>
                    </a:lnTo>
                    <a:close/>
                    <a:moveTo>
                      <a:pt x="1160" y="0"/>
                    </a:moveTo>
                    <a:lnTo>
                      <a:pt x="1143" y="11"/>
                    </a:lnTo>
                    <a:lnTo>
                      <a:pt x="1127" y="26"/>
                    </a:lnTo>
                    <a:lnTo>
                      <a:pt x="1112" y="45"/>
                    </a:lnTo>
                    <a:lnTo>
                      <a:pt x="1098" y="66"/>
                    </a:lnTo>
                    <a:lnTo>
                      <a:pt x="1086" y="91"/>
                    </a:lnTo>
                    <a:lnTo>
                      <a:pt x="1075" y="118"/>
                    </a:lnTo>
                    <a:lnTo>
                      <a:pt x="1065" y="147"/>
                    </a:lnTo>
                    <a:lnTo>
                      <a:pt x="1056" y="176"/>
                    </a:lnTo>
                    <a:lnTo>
                      <a:pt x="1049" y="207"/>
                    </a:lnTo>
                    <a:lnTo>
                      <a:pt x="1044" y="239"/>
                    </a:lnTo>
                    <a:lnTo>
                      <a:pt x="1038" y="270"/>
                    </a:lnTo>
                    <a:lnTo>
                      <a:pt x="1034" y="301"/>
                    </a:lnTo>
                    <a:lnTo>
                      <a:pt x="1031" y="332"/>
                    </a:lnTo>
                    <a:lnTo>
                      <a:pt x="1029" y="361"/>
                    </a:lnTo>
                    <a:lnTo>
                      <a:pt x="1027" y="387"/>
                    </a:lnTo>
                    <a:lnTo>
                      <a:pt x="1027" y="413"/>
                    </a:lnTo>
                    <a:lnTo>
                      <a:pt x="1027" y="405"/>
                    </a:lnTo>
                    <a:lnTo>
                      <a:pt x="1029" y="398"/>
                    </a:lnTo>
                    <a:lnTo>
                      <a:pt x="1030" y="388"/>
                    </a:lnTo>
                    <a:lnTo>
                      <a:pt x="1033" y="379"/>
                    </a:lnTo>
                    <a:lnTo>
                      <a:pt x="1035" y="368"/>
                    </a:lnTo>
                    <a:lnTo>
                      <a:pt x="1036" y="357"/>
                    </a:lnTo>
                    <a:lnTo>
                      <a:pt x="1038" y="346"/>
                    </a:lnTo>
                    <a:lnTo>
                      <a:pt x="1038" y="334"/>
                    </a:lnTo>
                    <a:lnTo>
                      <a:pt x="1049" y="311"/>
                    </a:lnTo>
                    <a:lnTo>
                      <a:pt x="1058" y="289"/>
                    </a:lnTo>
                    <a:lnTo>
                      <a:pt x="1065" y="266"/>
                    </a:lnTo>
                    <a:lnTo>
                      <a:pt x="1071" y="243"/>
                    </a:lnTo>
                    <a:lnTo>
                      <a:pt x="1078" y="220"/>
                    </a:lnTo>
                    <a:lnTo>
                      <a:pt x="1083" y="197"/>
                    </a:lnTo>
                    <a:lnTo>
                      <a:pt x="1089" y="174"/>
                    </a:lnTo>
                    <a:lnTo>
                      <a:pt x="1094" y="152"/>
                    </a:lnTo>
                    <a:lnTo>
                      <a:pt x="1099" y="131"/>
                    </a:lnTo>
                    <a:lnTo>
                      <a:pt x="1106" y="109"/>
                    </a:lnTo>
                    <a:lnTo>
                      <a:pt x="1112" y="89"/>
                    </a:lnTo>
                    <a:lnTo>
                      <a:pt x="1119" y="69"/>
                    </a:lnTo>
                    <a:lnTo>
                      <a:pt x="1127" y="50"/>
                    </a:lnTo>
                    <a:lnTo>
                      <a:pt x="1137" y="32"/>
                    </a:lnTo>
                    <a:lnTo>
                      <a:pt x="1147" y="15"/>
                    </a:lnTo>
                    <a:lnTo>
                      <a:pt x="1160" y="0"/>
                    </a:lnTo>
                    <a:close/>
                    <a:moveTo>
                      <a:pt x="1051" y="47"/>
                    </a:moveTo>
                    <a:lnTo>
                      <a:pt x="1043" y="66"/>
                    </a:lnTo>
                    <a:lnTo>
                      <a:pt x="1035" y="87"/>
                    </a:lnTo>
                    <a:lnTo>
                      <a:pt x="1028" y="109"/>
                    </a:lnTo>
                    <a:lnTo>
                      <a:pt x="1021" y="132"/>
                    </a:lnTo>
                    <a:lnTo>
                      <a:pt x="1014" y="154"/>
                    </a:lnTo>
                    <a:lnTo>
                      <a:pt x="1007" y="173"/>
                    </a:lnTo>
                    <a:lnTo>
                      <a:pt x="999" y="192"/>
                    </a:lnTo>
                    <a:lnTo>
                      <a:pt x="990" y="205"/>
                    </a:lnTo>
                    <a:lnTo>
                      <a:pt x="990" y="217"/>
                    </a:lnTo>
                    <a:lnTo>
                      <a:pt x="988" y="229"/>
                    </a:lnTo>
                    <a:lnTo>
                      <a:pt x="987" y="241"/>
                    </a:lnTo>
                    <a:lnTo>
                      <a:pt x="985" y="251"/>
                    </a:lnTo>
                    <a:lnTo>
                      <a:pt x="982" y="261"/>
                    </a:lnTo>
                    <a:lnTo>
                      <a:pt x="980" y="271"/>
                    </a:lnTo>
                    <a:lnTo>
                      <a:pt x="978" y="278"/>
                    </a:lnTo>
                    <a:lnTo>
                      <a:pt x="978" y="285"/>
                    </a:lnTo>
                    <a:lnTo>
                      <a:pt x="954" y="254"/>
                    </a:lnTo>
                    <a:lnTo>
                      <a:pt x="955" y="236"/>
                    </a:lnTo>
                    <a:lnTo>
                      <a:pt x="958" y="220"/>
                    </a:lnTo>
                    <a:lnTo>
                      <a:pt x="962" y="205"/>
                    </a:lnTo>
                    <a:lnTo>
                      <a:pt x="969" y="192"/>
                    </a:lnTo>
                    <a:lnTo>
                      <a:pt x="976" y="179"/>
                    </a:lnTo>
                    <a:lnTo>
                      <a:pt x="985" y="166"/>
                    </a:lnTo>
                    <a:lnTo>
                      <a:pt x="993" y="154"/>
                    </a:lnTo>
                    <a:lnTo>
                      <a:pt x="1003" y="142"/>
                    </a:lnTo>
                    <a:lnTo>
                      <a:pt x="1003" y="78"/>
                    </a:lnTo>
                    <a:lnTo>
                      <a:pt x="1051" y="47"/>
                    </a:lnTo>
                    <a:close/>
                    <a:moveTo>
                      <a:pt x="3200" y="588"/>
                    </a:moveTo>
                    <a:lnTo>
                      <a:pt x="3192" y="619"/>
                    </a:lnTo>
                    <a:lnTo>
                      <a:pt x="3184" y="651"/>
                    </a:lnTo>
                    <a:lnTo>
                      <a:pt x="3178" y="685"/>
                    </a:lnTo>
                    <a:lnTo>
                      <a:pt x="3172" y="719"/>
                    </a:lnTo>
                    <a:lnTo>
                      <a:pt x="3165" y="754"/>
                    </a:lnTo>
                    <a:lnTo>
                      <a:pt x="3160" y="789"/>
                    </a:lnTo>
                    <a:lnTo>
                      <a:pt x="3153" y="826"/>
                    </a:lnTo>
                    <a:lnTo>
                      <a:pt x="3147" y="861"/>
                    </a:lnTo>
                    <a:lnTo>
                      <a:pt x="3139" y="896"/>
                    </a:lnTo>
                    <a:lnTo>
                      <a:pt x="3132" y="931"/>
                    </a:lnTo>
                    <a:lnTo>
                      <a:pt x="3123" y="965"/>
                    </a:lnTo>
                    <a:lnTo>
                      <a:pt x="3113" y="997"/>
                    </a:lnTo>
                    <a:lnTo>
                      <a:pt x="3101" y="1028"/>
                    </a:lnTo>
                    <a:lnTo>
                      <a:pt x="3088" y="1058"/>
                    </a:lnTo>
                    <a:lnTo>
                      <a:pt x="3073" y="1086"/>
                    </a:lnTo>
                    <a:lnTo>
                      <a:pt x="3056" y="1110"/>
                    </a:lnTo>
                    <a:lnTo>
                      <a:pt x="3058" y="1129"/>
                    </a:lnTo>
                    <a:lnTo>
                      <a:pt x="3063" y="1147"/>
                    </a:lnTo>
                    <a:lnTo>
                      <a:pt x="3071" y="1164"/>
                    </a:lnTo>
                    <a:lnTo>
                      <a:pt x="3081" y="1181"/>
                    </a:lnTo>
                    <a:lnTo>
                      <a:pt x="3089" y="1197"/>
                    </a:lnTo>
                    <a:lnTo>
                      <a:pt x="3097" y="1212"/>
                    </a:lnTo>
                    <a:lnTo>
                      <a:pt x="3102" y="1226"/>
                    </a:lnTo>
                    <a:lnTo>
                      <a:pt x="3104" y="1239"/>
                    </a:lnTo>
                    <a:lnTo>
                      <a:pt x="3118" y="1241"/>
                    </a:lnTo>
                    <a:lnTo>
                      <a:pt x="3133" y="1246"/>
                    </a:lnTo>
                    <a:lnTo>
                      <a:pt x="3149" y="1255"/>
                    </a:lnTo>
                    <a:lnTo>
                      <a:pt x="3164" y="1264"/>
                    </a:lnTo>
                    <a:lnTo>
                      <a:pt x="3180" y="1275"/>
                    </a:lnTo>
                    <a:lnTo>
                      <a:pt x="3195" y="1286"/>
                    </a:lnTo>
                    <a:lnTo>
                      <a:pt x="3210" y="1295"/>
                    </a:lnTo>
                    <a:lnTo>
                      <a:pt x="3224" y="1303"/>
                    </a:lnTo>
                    <a:lnTo>
                      <a:pt x="3214" y="1315"/>
                    </a:lnTo>
                    <a:lnTo>
                      <a:pt x="3202" y="1326"/>
                    </a:lnTo>
                    <a:lnTo>
                      <a:pt x="3188" y="1337"/>
                    </a:lnTo>
                    <a:lnTo>
                      <a:pt x="3173" y="1347"/>
                    </a:lnTo>
                    <a:lnTo>
                      <a:pt x="3158" y="1353"/>
                    </a:lnTo>
                    <a:lnTo>
                      <a:pt x="3143" y="1356"/>
                    </a:lnTo>
                    <a:lnTo>
                      <a:pt x="3129" y="1355"/>
                    </a:lnTo>
                    <a:lnTo>
                      <a:pt x="3116" y="1350"/>
                    </a:lnTo>
                    <a:lnTo>
                      <a:pt x="3107" y="1337"/>
                    </a:lnTo>
                    <a:lnTo>
                      <a:pt x="3102" y="1324"/>
                    </a:lnTo>
                    <a:lnTo>
                      <a:pt x="3098" y="1309"/>
                    </a:lnTo>
                    <a:lnTo>
                      <a:pt x="3095" y="1294"/>
                    </a:lnTo>
                    <a:lnTo>
                      <a:pt x="3092" y="1279"/>
                    </a:lnTo>
                    <a:lnTo>
                      <a:pt x="3091" y="1265"/>
                    </a:lnTo>
                    <a:lnTo>
                      <a:pt x="3091" y="1252"/>
                    </a:lnTo>
                    <a:lnTo>
                      <a:pt x="3091" y="1239"/>
                    </a:lnTo>
                    <a:lnTo>
                      <a:pt x="3042" y="1239"/>
                    </a:lnTo>
                    <a:lnTo>
                      <a:pt x="3038" y="1229"/>
                    </a:lnTo>
                    <a:lnTo>
                      <a:pt x="3035" y="1219"/>
                    </a:lnTo>
                    <a:lnTo>
                      <a:pt x="3032" y="1211"/>
                    </a:lnTo>
                    <a:lnTo>
                      <a:pt x="3030" y="1203"/>
                    </a:lnTo>
                    <a:lnTo>
                      <a:pt x="3027" y="1196"/>
                    </a:lnTo>
                    <a:lnTo>
                      <a:pt x="3025" y="1188"/>
                    </a:lnTo>
                    <a:lnTo>
                      <a:pt x="3022" y="1182"/>
                    </a:lnTo>
                    <a:lnTo>
                      <a:pt x="3017" y="1176"/>
                    </a:lnTo>
                    <a:lnTo>
                      <a:pt x="3016" y="1183"/>
                    </a:lnTo>
                    <a:lnTo>
                      <a:pt x="3012" y="1192"/>
                    </a:lnTo>
                    <a:lnTo>
                      <a:pt x="3007" y="1203"/>
                    </a:lnTo>
                    <a:lnTo>
                      <a:pt x="3000" y="1217"/>
                    </a:lnTo>
                    <a:lnTo>
                      <a:pt x="2995" y="1232"/>
                    </a:lnTo>
                    <a:lnTo>
                      <a:pt x="2991" y="1250"/>
                    </a:lnTo>
                    <a:lnTo>
                      <a:pt x="2990" y="1272"/>
                    </a:lnTo>
                    <a:lnTo>
                      <a:pt x="2992" y="1294"/>
                    </a:lnTo>
                    <a:lnTo>
                      <a:pt x="2998" y="1302"/>
                    </a:lnTo>
                    <a:lnTo>
                      <a:pt x="3002" y="1310"/>
                    </a:lnTo>
                    <a:lnTo>
                      <a:pt x="3006" y="1320"/>
                    </a:lnTo>
                    <a:lnTo>
                      <a:pt x="3009" y="1331"/>
                    </a:lnTo>
                    <a:lnTo>
                      <a:pt x="3011" y="1341"/>
                    </a:lnTo>
                    <a:lnTo>
                      <a:pt x="3015" y="1351"/>
                    </a:lnTo>
                    <a:lnTo>
                      <a:pt x="3021" y="1360"/>
                    </a:lnTo>
                    <a:lnTo>
                      <a:pt x="3028" y="1367"/>
                    </a:lnTo>
                    <a:lnTo>
                      <a:pt x="3043" y="1380"/>
                    </a:lnTo>
                    <a:lnTo>
                      <a:pt x="3061" y="1394"/>
                    </a:lnTo>
                    <a:lnTo>
                      <a:pt x="3081" y="1407"/>
                    </a:lnTo>
                    <a:lnTo>
                      <a:pt x="3099" y="1419"/>
                    </a:lnTo>
                    <a:lnTo>
                      <a:pt x="3116" y="1432"/>
                    </a:lnTo>
                    <a:lnTo>
                      <a:pt x="3129" y="1444"/>
                    </a:lnTo>
                    <a:lnTo>
                      <a:pt x="3136" y="1454"/>
                    </a:lnTo>
                    <a:lnTo>
                      <a:pt x="3137" y="1462"/>
                    </a:lnTo>
                    <a:lnTo>
                      <a:pt x="3128" y="1465"/>
                    </a:lnTo>
                    <a:lnTo>
                      <a:pt x="3117" y="1463"/>
                    </a:lnTo>
                    <a:lnTo>
                      <a:pt x="3106" y="1459"/>
                    </a:lnTo>
                    <a:lnTo>
                      <a:pt x="3095" y="1452"/>
                    </a:lnTo>
                    <a:lnTo>
                      <a:pt x="3082" y="1444"/>
                    </a:lnTo>
                    <a:lnTo>
                      <a:pt x="3069" y="1438"/>
                    </a:lnTo>
                    <a:lnTo>
                      <a:pt x="3056" y="1432"/>
                    </a:lnTo>
                    <a:lnTo>
                      <a:pt x="3042" y="1430"/>
                    </a:lnTo>
                    <a:lnTo>
                      <a:pt x="3037" y="1417"/>
                    </a:lnTo>
                    <a:lnTo>
                      <a:pt x="3029" y="1403"/>
                    </a:lnTo>
                    <a:lnTo>
                      <a:pt x="3021" y="1390"/>
                    </a:lnTo>
                    <a:lnTo>
                      <a:pt x="3012" y="1376"/>
                    </a:lnTo>
                    <a:lnTo>
                      <a:pt x="3004" y="1362"/>
                    </a:lnTo>
                    <a:lnTo>
                      <a:pt x="2995" y="1350"/>
                    </a:lnTo>
                    <a:lnTo>
                      <a:pt x="2987" y="1340"/>
                    </a:lnTo>
                    <a:lnTo>
                      <a:pt x="2982" y="1333"/>
                    </a:lnTo>
                    <a:lnTo>
                      <a:pt x="2982" y="1306"/>
                    </a:lnTo>
                    <a:lnTo>
                      <a:pt x="2984" y="1279"/>
                    </a:lnTo>
                    <a:lnTo>
                      <a:pt x="2986" y="1253"/>
                    </a:lnTo>
                    <a:lnTo>
                      <a:pt x="2989" y="1226"/>
                    </a:lnTo>
                    <a:lnTo>
                      <a:pt x="2993" y="1199"/>
                    </a:lnTo>
                    <a:lnTo>
                      <a:pt x="2997" y="1173"/>
                    </a:lnTo>
                    <a:lnTo>
                      <a:pt x="3002" y="1147"/>
                    </a:lnTo>
                    <a:lnTo>
                      <a:pt x="3008" y="1120"/>
                    </a:lnTo>
                    <a:lnTo>
                      <a:pt x="3014" y="1094"/>
                    </a:lnTo>
                    <a:lnTo>
                      <a:pt x="3021" y="1069"/>
                    </a:lnTo>
                    <a:lnTo>
                      <a:pt x="3028" y="1043"/>
                    </a:lnTo>
                    <a:lnTo>
                      <a:pt x="3036" y="1017"/>
                    </a:lnTo>
                    <a:lnTo>
                      <a:pt x="3043" y="993"/>
                    </a:lnTo>
                    <a:lnTo>
                      <a:pt x="3052" y="967"/>
                    </a:lnTo>
                    <a:lnTo>
                      <a:pt x="3060" y="942"/>
                    </a:lnTo>
                    <a:lnTo>
                      <a:pt x="3069" y="919"/>
                    </a:lnTo>
                    <a:lnTo>
                      <a:pt x="3077" y="894"/>
                    </a:lnTo>
                    <a:lnTo>
                      <a:pt x="3087" y="871"/>
                    </a:lnTo>
                    <a:lnTo>
                      <a:pt x="3096" y="847"/>
                    </a:lnTo>
                    <a:lnTo>
                      <a:pt x="3105" y="825"/>
                    </a:lnTo>
                    <a:lnTo>
                      <a:pt x="3114" y="802"/>
                    </a:lnTo>
                    <a:lnTo>
                      <a:pt x="3123" y="780"/>
                    </a:lnTo>
                    <a:lnTo>
                      <a:pt x="3132" y="758"/>
                    </a:lnTo>
                    <a:lnTo>
                      <a:pt x="3142" y="738"/>
                    </a:lnTo>
                    <a:lnTo>
                      <a:pt x="3150" y="717"/>
                    </a:lnTo>
                    <a:lnTo>
                      <a:pt x="3158" y="697"/>
                    </a:lnTo>
                    <a:lnTo>
                      <a:pt x="3166" y="677"/>
                    </a:lnTo>
                    <a:lnTo>
                      <a:pt x="3174" y="658"/>
                    </a:lnTo>
                    <a:lnTo>
                      <a:pt x="3181" y="640"/>
                    </a:lnTo>
                    <a:lnTo>
                      <a:pt x="3188" y="623"/>
                    </a:lnTo>
                    <a:lnTo>
                      <a:pt x="3194" y="604"/>
                    </a:lnTo>
                    <a:lnTo>
                      <a:pt x="3200" y="588"/>
                    </a:lnTo>
                    <a:close/>
                    <a:moveTo>
                      <a:pt x="3445" y="1129"/>
                    </a:moveTo>
                    <a:lnTo>
                      <a:pt x="3439" y="1140"/>
                    </a:lnTo>
                    <a:lnTo>
                      <a:pt x="3434" y="1152"/>
                    </a:lnTo>
                    <a:lnTo>
                      <a:pt x="3427" y="1164"/>
                    </a:lnTo>
                    <a:lnTo>
                      <a:pt x="3421" y="1176"/>
                    </a:lnTo>
                    <a:lnTo>
                      <a:pt x="3413" y="1187"/>
                    </a:lnTo>
                    <a:lnTo>
                      <a:pt x="3406" y="1199"/>
                    </a:lnTo>
                    <a:lnTo>
                      <a:pt x="3397" y="1211"/>
                    </a:lnTo>
                    <a:lnTo>
                      <a:pt x="3389" y="1222"/>
                    </a:lnTo>
                    <a:lnTo>
                      <a:pt x="3380" y="1232"/>
                    </a:lnTo>
                    <a:lnTo>
                      <a:pt x="3372" y="1244"/>
                    </a:lnTo>
                    <a:lnTo>
                      <a:pt x="3363" y="1255"/>
                    </a:lnTo>
                    <a:lnTo>
                      <a:pt x="3355" y="1264"/>
                    </a:lnTo>
                    <a:lnTo>
                      <a:pt x="3346" y="1275"/>
                    </a:lnTo>
                    <a:lnTo>
                      <a:pt x="3339" y="1285"/>
                    </a:lnTo>
                    <a:lnTo>
                      <a:pt x="3331" y="1294"/>
                    </a:lnTo>
                    <a:lnTo>
                      <a:pt x="3324" y="1303"/>
                    </a:lnTo>
                    <a:lnTo>
                      <a:pt x="3342" y="1302"/>
                    </a:lnTo>
                    <a:lnTo>
                      <a:pt x="3360" y="1300"/>
                    </a:lnTo>
                    <a:lnTo>
                      <a:pt x="3378" y="1295"/>
                    </a:lnTo>
                    <a:lnTo>
                      <a:pt x="3396" y="1290"/>
                    </a:lnTo>
                    <a:lnTo>
                      <a:pt x="3415" y="1285"/>
                    </a:lnTo>
                    <a:lnTo>
                      <a:pt x="3433" y="1278"/>
                    </a:lnTo>
                    <a:lnTo>
                      <a:pt x="3451" y="1271"/>
                    </a:lnTo>
                    <a:lnTo>
                      <a:pt x="3469" y="1263"/>
                    </a:lnTo>
                    <a:lnTo>
                      <a:pt x="3487" y="1256"/>
                    </a:lnTo>
                    <a:lnTo>
                      <a:pt x="3506" y="1248"/>
                    </a:lnTo>
                    <a:lnTo>
                      <a:pt x="3524" y="1242"/>
                    </a:lnTo>
                    <a:lnTo>
                      <a:pt x="3542" y="1237"/>
                    </a:lnTo>
                    <a:lnTo>
                      <a:pt x="3560" y="1231"/>
                    </a:lnTo>
                    <a:lnTo>
                      <a:pt x="3579" y="1227"/>
                    </a:lnTo>
                    <a:lnTo>
                      <a:pt x="3598" y="1225"/>
                    </a:lnTo>
                    <a:lnTo>
                      <a:pt x="3616" y="1224"/>
                    </a:lnTo>
                    <a:lnTo>
                      <a:pt x="3620" y="1217"/>
                    </a:lnTo>
                    <a:lnTo>
                      <a:pt x="3624" y="1212"/>
                    </a:lnTo>
                    <a:lnTo>
                      <a:pt x="3630" y="1207"/>
                    </a:lnTo>
                    <a:lnTo>
                      <a:pt x="3635" y="1201"/>
                    </a:lnTo>
                    <a:lnTo>
                      <a:pt x="3641" y="1198"/>
                    </a:lnTo>
                    <a:lnTo>
                      <a:pt x="3648" y="1195"/>
                    </a:lnTo>
                    <a:lnTo>
                      <a:pt x="3655" y="1193"/>
                    </a:lnTo>
                    <a:lnTo>
                      <a:pt x="3664" y="1192"/>
                    </a:lnTo>
                    <a:lnTo>
                      <a:pt x="3659" y="1191"/>
                    </a:lnTo>
                    <a:lnTo>
                      <a:pt x="3651" y="1186"/>
                    </a:lnTo>
                    <a:lnTo>
                      <a:pt x="3643" y="1181"/>
                    </a:lnTo>
                    <a:lnTo>
                      <a:pt x="3634" y="1173"/>
                    </a:lnTo>
                    <a:lnTo>
                      <a:pt x="3624" y="1166"/>
                    </a:lnTo>
                    <a:lnTo>
                      <a:pt x="3616" y="1158"/>
                    </a:lnTo>
                    <a:lnTo>
                      <a:pt x="3608" y="1151"/>
                    </a:lnTo>
                    <a:lnTo>
                      <a:pt x="3603" y="1145"/>
                    </a:lnTo>
                    <a:lnTo>
                      <a:pt x="3585" y="1146"/>
                    </a:lnTo>
                    <a:lnTo>
                      <a:pt x="3567" y="1149"/>
                    </a:lnTo>
                    <a:lnTo>
                      <a:pt x="3547" y="1152"/>
                    </a:lnTo>
                    <a:lnTo>
                      <a:pt x="3529" y="1154"/>
                    </a:lnTo>
                    <a:lnTo>
                      <a:pt x="3509" y="1154"/>
                    </a:lnTo>
                    <a:lnTo>
                      <a:pt x="3488" y="1151"/>
                    </a:lnTo>
                    <a:lnTo>
                      <a:pt x="3467" y="1142"/>
                    </a:lnTo>
                    <a:lnTo>
                      <a:pt x="3445" y="1129"/>
                    </a:lnTo>
                    <a:close/>
                    <a:moveTo>
                      <a:pt x="3311" y="1733"/>
                    </a:moveTo>
                    <a:lnTo>
                      <a:pt x="3297" y="1731"/>
                    </a:lnTo>
                    <a:lnTo>
                      <a:pt x="3284" y="1726"/>
                    </a:lnTo>
                    <a:lnTo>
                      <a:pt x="3271" y="1721"/>
                    </a:lnTo>
                    <a:lnTo>
                      <a:pt x="3258" y="1716"/>
                    </a:lnTo>
                    <a:lnTo>
                      <a:pt x="3244" y="1711"/>
                    </a:lnTo>
                    <a:lnTo>
                      <a:pt x="3232" y="1709"/>
                    </a:lnTo>
                    <a:lnTo>
                      <a:pt x="3219" y="1710"/>
                    </a:lnTo>
                    <a:lnTo>
                      <a:pt x="3205" y="1717"/>
                    </a:lnTo>
                    <a:lnTo>
                      <a:pt x="3193" y="1725"/>
                    </a:lnTo>
                    <a:lnTo>
                      <a:pt x="3181" y="1739"/>
                    </a:lnTo>
                    <a:lnTo>
                      <a:pt x="3171" y="1756"/>
                    </a:lnTo>
                    <a:lnTo>
                      <a:pt x="3161" y="1777"/>
                    </a:lnTo>
                    <a:lnTo>
                      <a:pt x="3152" y="1798"/>
                    </a:lnTo>
                    <a:lnTo>
                      <a:pt x="3146" y="1820"/>
                    </a:lnTo>
                    <a:lnTo>
                      <a:pt x="3142" y="1840"/>
                    </a:lnTo>
                    <a:lnTo>
                      <a:pt x="3141" y="1859"/>
                    </a:lnTo>
                    <a:lnTo>
                      <a:pt x="3160" y="1838"/>
                    </a:lnTo>
                    <a:lnTo>
                      <a:pt x="3181" y="1821"/>
                    </a:lnTo>
                    <a:lnTo>
                      <a:pt x="3204" y="1808"/>
                    </a:lnTo>
                    <a:lnTo>
                      <a:pt x="3226" y="1795"/>
                    </a:lnTo>
                    <a:lnTo>
                      <a:pt x="3249" y="1783"/>
                    </a:lnTo>
                    <a:lnTo>
                      <a:pt x="3271" y="1769"/>
                    </a:lnTo>
                    <a:lnTo>
                      <a:pt x="3291" y="1753"/>
                    </a:lnTo>
                    <a:lnTo>
                      <a:pt x="3311" y="1733"/>
                    </a:lnTo>
                    <a:close/>
                    <a:moveTo>
                      <a:pt x="3469" y="1907"/>
                    </a:moveTo>
                    <a:lnTo>
                      <a:pt x="3483" y="1909"/>
                    </a:lnTo>
                    <a:lnTo>
                      <a:pt x="3498" y="1915"/>
                    </a:lnTo>
                    <a:lnTo>
                      <a:pt x="3513" y="1924"/>
                    </a:lnTo>
                    <a:lnTo>
                      <a:pt x="3529" y="1935"/>
                    </a:lnTo>
                    <a:lnTo>
                      <a:pt x="3543" y="1948"/>
                    </a:lnTo>
                    <a:lnTo>
                      <a:pt x="3557" y="1961"/>
                    </a:lnTo>
                    <a:lnTo>
                      <a:pt x="3569" y="1974"/>
                    </a:lnTo>
                    <a:lnTo>
                      <a:pt x="3578" y="1986"/>
                    </a:lnTo>
                    <a:lnTo>
                      <a:pt x="3579" y="1998"/>
                    </a:lnTo>
                    <a:lnTo>
                      <a:pt x="3580" y="2008"/>
                    </a:lnTo>
                    <a:lnTo>
                      <a:pt x="3583" y="2017"/>
                    </a:lnTo>
                    <a:lnTo>
                      <a:pt x="3585" y="2026"/>
                    </a:lnTo>
                    <a:lnTo>
                      <a:pt x="3587" y="2036"/>
                    </a:lnTo>
                    <a:lnTo>
                      <a:pt x="3589" y="2045"/>
                    </a:lnTo>
                    <a:lnTo>
                      <a:pt x="3590" y="2055"/>
                    </a:lnTo>
                    <a:lnTo>
                      <a:pt x="3591" y="2067"/>
                    </a:lnTo>
                    <a:lnTo>
                      <a:pt x="3583" y="2066"/>
                    </a:lnTo>
                    <a:lnTo>
                      <a:pt x="3575" y="2063"/>
                    </a:lnTo>
                    <a:lnTo>
                      <a:pt x="3569" y="2060"/>
                    </a:lnTo>
                    <a:lnTo>
                      <a:pt x="3562" y="2056"/>
                    </a:lnTo>
                    <a:lnTo>
                      <a:pt x="3557" y="2052"/>
                    </a:lnTo>
                    <a:lnTo>
                      <a:pt x="3552" y="2046"/>
                    </a:lnTo>
                    <a:lnTo>
                      <a:pt x="3546" y="2040"/>
                    </a:lnTo>
                    <a:lnTo>
                      <a:pt x="3542" y="2035"/>
                    </a:lnTo>
                    <a:lnTo>
                      <a:pt x="3533" y="2036"/>
                    </a:lnTo>
                    <a:lnTo>
                      <a:pt x="3526" y="2037"/>
                    </a:lnTo>
                    <a:lnTo>
                      <a:pt x="3518" y="2039"/>
                    </a:lnTo>
                    <a:lnTo>
                      <a:pt x="3512" y="2042"/>
                    </a:lnTo>
                    <a:lnTo>
                      <a:pt x="3504" y="2045"/>
                    </a:lnTo>
                    <a:lnTo>
                      <a:pt x="3497" y="2047"/>
                    </a:lnTo>
                    <a:lnTo>
                      <a:pt x="3489" y="2048"/>
                    </a:lnTo>
                    <a:lnTo>
                      <a:pt x="3481" y="2049"/>
                    </a:lnTo>
                    <a:lnTo>
                      <a:pt x="3476" y="2043"/>
                    </a:lnTo>
                    <a:lnTo>
                      <a:pt x="3468" y="2036"/>
                    </a:lnTo>
                    <a:lnTo>
                      <a:pt x="3460" y="2028"/>
                    </a:lnTo>
                    <a:lnTo>
                      <a:pt x="3451" y="2021"/>
                    </a:lnTo>
                    <a:lnTo>
                      <a:pt x="3442" y="2013"/>
                    </a:lnTo>
                    <a:lnTo>
                      <a:pt x="3434" y="2008"/>
                    </a:lnTo>
                    <a:lnTo>
                      <a:pt x="3426" y="2003"/>
                    </a:lnTo>
                    <a:lnTo>
                      <a:pt x="3421" y="2002"/>
                    </a:lnTo>
                    <a:lnTo>
                      <a:pt x="3431" y="2014"/>
                    </a:lnTo>
                    <a:lnTo>
                      <a:pt x="3440" y="2025"/>
                    </a:lnTo>
                    <a:lnTo>
                      <a:pt x="3452" y="2036"/>
                    </a:lnTo>
                    <a:lnTo>
                      <a:pt x="3463" y="2045"/>
                    </a:lnTo>
                    <a:lnTo>
                      <a:pt x="3476" y="2054"/>
                    </a:lnTo>
                    <a:lnTo>
                      <a:pt x="3487" y="2062"/>
                    </a:lnTo>
                    <a:lnTo>
                      <a:pt x="3500" y="2071"/>
                    </a:lnTo>
                    <a:lnTo>
                      <a:pt x="3514" y="2078"/>
                    </a:lnTo>
                    <a:lnTo>
                      <a:pt x="3527" y="2086"/>
                    </a:lnTo>
                    <a:lnTo>
                      <a:pt x="3540" y="2092"/>
                    </a:lnTo>
                    <a:lnTo>
                      <a:pt x="3554" y="2099"/>
                    </a:lnTo>
                    <a:lnTo>
                      <a:pt x="3567" y="2105"/>
                    </a:lnTo>
                    <a:lnTo>
                      <a:pt x="3579" y="2112"/>
                    </a:lnTo>
                    <a:lnTo>
                      <a:pt x="3592" y="2118"/>
                    </a:lnTo>
                    <a:lnTo>
                      <a:pt x="3604" y="2123"/>
                    </a:lnTo>
                    <a:lnTo>
                      <a:pt x="3616" y="2130"/>
                    </a:lnTo>
                    <a:lnTo>
                      <a:pt x="3616" y="2123"/>
                    </a:lnTo>
                    <a:lnTo>
                      <a:pt x="3618" y="2118"/>
                    </a:lnTo>
                    <a:lnTo>
                      <a:pt x="3619" y="2112"/>
                    </a:lnTo>
                    <a:lnTo>
                      <a:pt x="3622" y="2105"/>
                    </a:lnTo>
                    <a:lnTo>
                      <a:pt x="3624" y="2100"/>
                    </a:lnTo>
                    <a:lnTo>
                      <a:pt x="3625" y="2093"/>
                    </a:lnTo>
                    <a:lnTo>
                      <a:pt x="3628" y="2088"/>
                    </a:lnTo>
                    <a:lnTo>
                      <a:pt x="3628" y="2082"/>
                    </a:lnTo>
                    <a:lnTo>
                      <a:pt x="3700" y="2082"/>
                    </a:lnTo>
                    <a:lnTo>
                      <a:pt x="3699" y="2069"/>
                    </a:lnTo>
                    <a:lnTo>
                      <a:pt x="3697" y="2056"/>
                    </a:lnTo>
                    <a:lnTo>
                      <a:pt x="3693" y="2042"/>
                    </a:lnTo>
                    <a:lnTo>
                      <a:pt x="3689" y="2028"/>
                    </a:lnTo>
                    <a:lnTo>
                      <a:pt x="3684" y="2015"/>
                    </a:lnTo>
                    <a:lnTo>
                      <a:pt x="3680" y="2003"/>
                    </a:lnTo>
                    <a:lnTo>
                      <a:pt x="3678" y="1994"/>
                    </a:lnTo>
                    <a:lnTo>
                      <a:pt x="3677" y="1986"/>
                    </a:lnTo>
                    <a:lnTo>
                      <a:pt x="3652" y="2018"/>
                    </a:lnTo>
                    <a:lnTo>
                      <a:pt x="3638" y="2001"/>
                    </a:lnTo>
                    <a:lnTo>
                      <a:pt x="3623" y="1985"/>
                    </a:lnTo>
                    <a:lnTo>
                      <a:pt x="3608" y="1970"/>
                    </a:lnTo>
                    <a:lnTo>
                      <a:pt x="3592" y="1956"/>
                    </a:lnTo>
                    <a:lnTo>
                      <a:pt x="3578" y="1944"/>
                    </a:lnTo>
                    <a:lnTo>
                      <a:pt x="3564" y="1931"/>
                    </a:lnTo>
                    <a:lnTo>
                      <a:pt x="3553" y="1919"/>
                    </a:lnTo>
                    <a:lnTo>
                      <a:pt x="3542" y="1907"/>
                    </a:lnTo>
                    <a:lnTo>
                      <a:pt x="3532" y="1906"/>
                    </a:lnTo>
                    <a:lnTo>
                      <a:pt x="3522" y="1905"/>
                    </a:lnTo>
                    <a:lnTo>
                      <a:pt x="3511" y="1903"/>
                    </a:lnTo>
                    <a:lnTo>
                      <a:pt x="3501" y="1902"/>
                    </a:lnTo>
                    <a:lnTo>
                      <a:pt x="3491" y="1901"/>
                    </a:lnTo>
                    <a:lnTo>
                      <a:pt x="3482" y="1901"/>
                    </a:lnTo>
                    <a:lnTo>
                      <a:pt x="3474" y="1903"/>
                    </a:lnTo>
                    <a:lnTo>
                      <a:pt x="3469" y="1907"/>
                    </a:lnTo>
                    <a:close/>
                  </a:path>
                </a:pathLst>
              </a:custGeom>
              <a:solidFill>
                <a:srgbClr val="3366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0" name="Freeform 19"/>
              <p:cNvSpPr>
                <a:spLocks noEditPoints="1"/>
              </p:cNvSpPr>
              <p:nvPr/>
            </p:nvSpPr>
            <p:spPr bwMode="auto">
              <a:xfrm>
                <a:off x="4010" y="760"/>
                <a:ext cx="478" cy="387"/>
              </a:xfrm>
              <a:custGeom>
                <a:avLst/>
                <a:gdLst>
                  <a:gd name="T0" fmla="*/ 43 w 2870"/>
                  <a:gd name="T1" fmla="*/ 342 h 2323"/>
                  <a:gd name="T2" fmla="*/ 43 w 2870"/>
                  <a:gd name="T3" fmla="*/ 359 h 2323"/>
                  <a:gd name="T4" fmla="*/ 36 w 2870"/>
                  <a:gd name="T5" fmla="*/ 383 h 2323"/>
                  <a:gd name="T6" fmla="*/ 32 w 2870"/>
                  <a:gd name="T7" fmla="*/ 356 h 2323"/>
                  <a:gd name="T8" fmla="*/ 7 w 2870"/>
                  <a:gd name="T9" fmla="*/ 365 h 2323"/>
                  <a:gd name="T10" fmla="*/ 5 w 2870"/>
                  <a:gd name="T11" fmla="*/ 379 h 2323"/>
                  <a:gd name="T12" fmla="*/ 0 w 2870"/>
                  <a:gd name="T13" fmla="*/ 377 h 2323"/>
                  <a:gd name="T14" fmla="*/ 30 w 2870"/>
                  <a:gd name="T15" fmla="*/ 272 h 2323"/>
                  <a:gd name="T16" fmla="*/ 37 w 2870"/>
                  <a:gd name="T17" fmla="*/ 291 h 2323"/>
                  <a:gd name="T18" fmla="*/ 42 w 2870"/>
                  <a:gd name="T19" fmla="*/ 263 h 2323"/>
                  <a:gd name="T20" fmla="*/ 14 w 2870"/>
                  <a:gd name="T21" fmla="*/ 278 h 2323"/>
                  <a:gd name="T22" fmla="*/ 28 w 2870"/>
                  <a:gd name="T23" fmla="*/ 303 h 2323"/>
                  <a:gd name="T24" fmla="*/ 34 w 2870"/>
                  <a:gd name="T25" fmla="*/ 296 h 2323"/>
                  <a:gd name="T26" fmla="*/ 19 w 2870"/>
                  <a:gd name="T27" fmla="*/ 276 h 2323"/>
                  <a:gd name="T28" fmla="*/ 391 w 2870"/>
                  <a:gd name="T29" fmla="*/ 304 h 2323"/>
                  <a:gd name="T30" fmla="*/ 415 w 2870"/>
                  <a:gd name="T31" fmla="*/ 296 h 2323"/>
                  <a:gd name="T32" fmla="*/ 423 w 2870"/>
                  <a:gd name="T33" fmla="*/ 296 h 2323"/>
                  <a:gd name="T34" fmla="*/ 451 w 2870"/>
                  <a:gd name="T35" fmla="*/ 307 h 2323"/>
                  <a:gd name="T36" fmla="*/ 475 w 2870"/>
                  <a:gd name="T37" fmla="*/ 334 h 2323"/>
                  <a:gd name="T38" fmla="*/ 465 w 2870"/>
                  <a:gd name="T39" fmla="*/ 355 h 2323"/>
                  <a:gd name="T40" fmla="*/ 439 w 2870"/>
                  <a:gd name="T41" fmla="*/ 353 h 2323"/>
                  <a:gd name="T42" fmla="*/ 460 w 2870"/>
                  <a:gd name="T43" fmla="*/ 334 h 2323"/>
                  <a:gd name="T44" fmla="*/ 452 w 2870"/>
                  <a:gd name="T45" fmla="*/ 311 h 2323"/>
                  <a:gd name="T46" fmla="*/ 416 w 2870"/>
                  <a:gd name="T47" fmla="*/ 297 h 2323"/>
                  <a:gd name="T48" fmla="*/ 394 w 2870"/>
                  <a:gd name="T49" fmla="*/ 311 h 2323"/>
                  <a:gd name="T50" fmla="*/ 31 w 2870"/>
                  <a:gd name="T51" fmla="*/ 304 h 2323"/>
                  <a:gd name="T52" fmla="*/ 50 w 2870"/>
                  <a:gd name="T53" fmla="*/ 308 h 2323"/>
                  <a:gd name="T54" fmla="*/ 155 w 2870"/>
                  <a:gd name="T55" fmla="*/ 8 h 2323"/>
                  <a:gd name="T56" fmla="*/ 153 w 2870"/>
                  <a:gd name="T57" fmla="*/ 28 h 2323"/>
                  <a:gd name="T58" fmla="*/ 175 w 2870"/>
                  <a:gd name="T59" fmla="*/ 32 h 2323"/>
                  <a:gd name="T60" fmla="*/ 195 w 2870"/>
                  <a:gd name="T61" fmla="*/ 36 h 2323"/>
                  <a:gd name="T62" fmla="*/ 207 w 2870"/>
                  <a:gd name="T63" fmla="*/ 63 h 2323"/>
                  <a:gd name="T64" fmla="*/ 214 w 2870"/>
                  <a:gd name="T65" fmla="*/ 88 h 2323"/>
                  <a:gd name="T66" fmla="*/ 232 w 2870"/>
                  <a:gd name="T67" fmla="*/ 113 h 2323"/>
                  <a:gd name="T68" fmla="*/ 249 w 2870"/>
                  <a:gd name="T69" fmla="*/ 149 h 2323"/>
                  <a:gd name="T70" fmla="*/ 239 w 2870"/>
                  <a:gd name="T71" fmla="*/ 111 h 2323"/>
                  <a:gd name="T72" fmla="*/ 226 w 2870"/>
                  <a:gd name="T73" fmla="*/ 73 h 2323"/>
                  <a:gd name="T74" fmla="*/ 209 w 2870"/>
                  <a:gd name="T75" fmla="*/ 38 h 2323"/>
                  <a:gd name="T76" fmla="*/ 191 w 2870"/>
                  <a:gd name="T77" fmla="*/ 24 h 2323"/>
                  <a:gd name="T78" fmla="*/ 158 w 2870"/>
                  <a:gd name="T79" fmla="*/ 19 h 2323"/>
                  <a:gd name="T80" fmla="*/ 159 w 2870"/>
                  <a:gd name="T81" fmla="*/ 265 h 2323"/>
                  <a:gd name="T82" fmla="*/ 157 w 2870"/>
                  <a:gd name="T83" fmla="*/ 245 h 2323"/>
                  <a:gd name="T84" fmla="*/ 181 w 2870"/>
                  <a:gd name="T85" fmla="*/ 262 h 2323"/>
                  <a:gd name="T86" fmla="*/ 197 w 2870"/>
                  <a:gd name="T87" fmla="*/ 282 h 2323"/>
                  <a:gd name="T88" fmla="*/ 215 w 2870"/>
                  <a:gd name="T89" fmla="*/ 305 h 2323"/>
                  <a:gd name="T90" fmla="*/ 215 w 2870"/>
                  <a:gd name="T91" fmla="*/ 313 h 2323"/>
                  <a:gd name="T92" fmla="*/ 196 w 2870"/>
                  <a:gd name="T93" fmla="*/ 305 h 2323"/>
                  <a:gd name="T94" fmla="*/ 177 w 2870"/>
                  <a:gd name="T95" fmla="*/ 284 h 2323"/>
                  <a:gd name="T96" fmla="*/ 151 w 2870"/>
                  <a:gd name="T97" fmla="*/ 284 h 2323"/>
                  <a:gd name="T98" fmla="*/ 153 w 2870"/>
                  <a:gd name="T99" fmla="*/ 282 h 2323"/>
                  <a:gd name="T100" fmla="*/ 179 w 2870"/>
                  <a:gd name="T101" fmla="*/ 282 h 2323"/>
                  <a:gd name="T102" fmla="*/ 178 w 2870"/>
                  <a:gd name="T103" fmla="*/ 267 h 2323"/>
                  <a:gd name="T104" fmla="*/ 451 w 2870"/>
                  <a:gd name="T105" fmla="*/ 344 h 2323"/>
                  <a:gd name="T106" fmla="*/ 470 w 2870"/>
                  <a:gd name="T107" fmla="*/ 325 h 2323"/>
                  <a:gd name="T108" fmla="*/ 375 w 2870"/>
                  <a:gd name="T109" fmla="*/ 226 h 2323"/>
                  <a:gd name="T110" fmla="*/ 375 w 2870"/>
                  <a:gd name="T111" fmla="*/ 202 h 2323"/>
                  <a:gd name="T112" fmla="*/ 384 w 2870"/>
                  <a:gd name="T113" fmla="*/ 210 h 2323"/>
                  <a:gd name="T114" fmla="*/ 398 w 2870"/>
                  <a:gd name="T115" fmla="*/ 221 h 2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70"/>
                  <a:gd name="T175" fmla="*/ 0 h 2323"/>
                  <a:gd name="T176" fmla="*/ 2870 w 2870"/>
                  <a:gd name="T177" fmla="*/ 2323 h 2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70" h="2323">
                    <a:moveTo>
                      <a:pt x="190" y="2069"/>
                    </a:moveTo>
                    <a:lnTo>
                      <a:pt x="208" y="2055"/>
                    </a:lnTo>
                    <a:lnTo>
                      <a:pt x="222" y="2046"/>
                    </a:lnTo>
                    <a:lnTo>
                      <a:pt x="232" y="2041"/>
                    </a:lnTo>
                    <a:lnTo>
                      <a:pt x="241" y="2039"/>
                    </a:lnTo>
                    <a:lnTo>
                      <a:pt x="247" y="2039"/>
                    </a:lnTo>
                    <a:lnTo>
                      <a:pt x="253" y="2039"/>
                    </a:lnTo>
                    <a:lnTo>
                      <a:pt x="259" y="2037"/>
                    </a:lnTo>
                    <a:lnTo>
                      <a:pt x="267" y="2033"/>
                    </a:lnTo>
                    <a:lnTo>
                      <a:pt x="262" y="2043"/>
                    </a:lnTo>
                    <a:lnTo>
                      <a:pt x="259" y="2053"/>
                    </a:lnTo>
                    <a:lnTo>
                      <a:pt x="256" y="2061"/>
                    </a:lnTo>
                    <a:lnTo>
                      <a:pt x="254" y="2067"/>
                    </a:lnTo>
                    <a:lnTo>
                      <a:pt x="251" y="2073"/>
                    </a:lnTo>
                    <a:lnTo>
                      <a:pt x="249" y="2080"/>
                    </a:lnTo>
                    <a:lnTo>
                      <a:pt x="246" y="2086"/>
                    </a:lnTo>
                    <a:lnTo>
                      <a:pt x="244" y="2095"/>
                    </a:lnTo>
                    <a:lnTo>
                      <a:pt x="250" y="2103"/>
                    </a:lnTo>
                    <a:lnTo>
                      <a:pt x="253" y="2114"/>
                    </a:lnTo>
                    <a:lnTo>
                      <a:pt x="255" y="2126"/>
                    </a:lnTo>
                    <a:lnTo>
                      <a:pt x="256" y="2140"/>
                    </a:lnTo>
                    <a:lnTo>
                      <a:pt x="256" y="2155"/>
                    </a:lnTo>
                    <a:lnTo>
                      <a:pt x="255" y="2170"/>
                    </a:lnTo>
                    <a:lnTo>
                      <a:pt x="253" y="2186"/>
                    </a:lnTo>
                    <a:lnTo>
                      <a:pt x="250" y="2203"/>
                    </a:lnTo>
                    <a:lnTo>
                      <a:pt x="246" y="2219"/>
                    </a:lnTo>
                    <a:lnTo>
                      <a:pt x="243" y="2234"/>
                    </a:lnTo>
                    <a:lnTo>
                      <a:pt x="239" y="2249"/>
                    </a:lnTo>
                    <a:lnTo>
                      <a:pt x="235" y="2263"/>
                    </a:lnTo>
                    <a:lnTo>
                      <a:pt x="230" y="2276"/>
                    </a:lnTo>
                    <a:lnTo>
                      <a:pt x="226" y="2286"/>
                    </a:lnTo>
                    <a:lnTo>
                      <a:pt x="222" y="2295"/>
                    </a:lnTo>
                    <a:lnTo>
                      <a:pt x="219" y="2301"/>
                    </a:lnTo>
                    <a:lnTo>
                      <a:pt x="213" y="2287"/>
                    </a:lnTo>
                    <a:lnTo>
                      <a:pt x="209" y="2272"/>
                    </a:lnTo>
                    <a:lnTo>
                      <a:pt x="206" y="2257"/>
                    </a:lnTo>
                    <a:lnTo>
                      <a:pt x="203" y="2242"/>
                    </a:lnTo>
                    <a:lnTo>
                      <a:pt x="200" y="2226"/>
                    </a:lnTo>
                    <a:lnTo>
                      <a:pt x="199" y="2211"/>
                    </a:lnTo>
                    <a:lnTo>
                      <a:pt x="198" y="2196"/>
                    </a:lnTo>
                    <a:lnTo>
                      <a:pt x="197" y="2180"/>
                    </a:lnTo>
                    <a:lnTo>
                      <a:pt x="196" y="2165"/>
                    </a:lnTo>
                    <a:lnTo>
                      <a:pt x="196" y="2150"/>
                    </a:lnTo>
                    <a:lnTo>
                      <a:pt x="195" y="2137"/>
                    </a:lnTo>
                    <a:lnTo>
                      <a:pt x="195" y="2122"/>
                    </a:lnTo>
                    <a:lnTo>
                      <a:pt x="194" y="2108"/>
                    </a:lnTo>
                    <a:lnTo>
                      <a:pt x="193" y="2095"/>
                    </a:lnTo>
                    <a:lnTo>
                      <a:pt x="192" y="2082"/>
                    </a:lnTo>
                    <a:lnTo>
                      <a:pt x="190" y="2069"/>
                    </a:lnTo>
                    <a:close/>
                    <a:moveTo>
                      <a:pt x="6" y="2164"/>
                    </a:moveTo>
                    <a:lnTo>
                      <a:pt x="12" y="2169"/>
                    </a:lnTo>
                    <a:lnTo>
                      <a:pt x="19" y="2173"/>
                    </a:lnTo>
                    <a:lnTo>
                      <a:pt x="28" y="2179"/>
                    </a:lnTo>
                    <a:lnTo>
                      <a:pt x="38" y="2185"/>
                    </a:lnTo>
                    <a:lnTo>
                      <a:pt x="45" y="2192"/>
                    </a:lnTo>
                    <a:lnTo>
                      <a:pt x="53" y="2197"/>
                    </a:lnTo>
                    <a:lnTo>
                      <a:pt x="57" y="2204"/>
                    </a:lnTo>
                    <a:lnTo>
                      <a:pt x="59" y="2209"/>
                    </a:lnTo>
                    <a:lnTo>
                      <a:pt x="56" y="2217"/>
                    </a:lnTo>
                    <a:lnTo>
                      <a:pt x="53" y="2224"/>
                    </a:lnTo>
                    <a:lnTo>
                      <a:pt x="48" y="2233"/>
                    </a:lnTo>
                    <a:lnTo>
                      <a:pt x="44" y="2241"/>
                    </a:lnTo>
                    <a:lnTo>
                      <a:pt x="40" y="2250"/>
                    </a:lnTo>
                    <a:lnTo>
                      <a:pt x="36" y="2258"/>
                    </a:lnTo>
                    <a:lnTo>
                      <a:pt x="32" y="2266"/>
                    </a:lnTo>
                    <a:lnTo>
                      <a:pt x="29" y="2272"/>
                    </a:lnTo>
                    <a:lnTo>
                      <a:pt x="25" y="2280"/>
                    </a:lnTo>
                    <a:lnTo>
                      <a:pt x="22" y="2286"/>
                    </a:lnTo>
                    <a:lnTo>
                      <a:pt x="18" y="2294"/>
                    </a:lnTo>
                    <a:lnTo>
                      <a:pt x="15" y="2299"/>
                    </a:lnTo>
                    <a:lnTo>
                      <a:pt x="11" y="2306"/>
                    </a:lnTo>
                    <a:lnTo>
                      <a:pt x="8" y="2311"/>
                    </a:lnTo>
                    <a:lnTo>
                      <a:pt x="5" y="2317"/>
                    </a:lnTo>
                    <a:lnTo>
                      <a:pt x="0" y="2323"/>
                    </a:lnTo>
                    <a:lnTo>
                      <a:pt x="1" y="2303"/>
                    </a:lnTo>
                    <a:lnTo>
                      <a:pt x="1" y="2283"/>
                    </a:lnTo>
                    <a:lnTo>
                      <a:pt x="0" y="2263"/>
                    </a:lnTo>
                    <a:lnTo>
                      <a:pt x="0" y="2242"/>
                    </a:lnTo>
                    <a:lnTo>
                      <a:pt x="0" y="2222"/>
                    </a:lnTo>
                    <a:lnTo>
                      <a:pt x="0" y="2203"/>
                    </a:lnTo>
                    <a:lnTo>
                      <a:pt x="2" y="2184"/>
                    </a:lnTo>
                    <a:lnTo>
                      <a:pt x="6" y="2164"/>
                    </a:lnTo>
                    <a:close/>
                    <a:moveTo>
                      <a:pt x="162" y="1578"/>
                    </a:moveTo>
                    <a:lnTo>
                      <a:pt x="170" y="1589"/>
                    </a:lnTo>
                    <a:lnTo>
                      <a:pt x="175" y="1600"/>
                    </a:lnTo>
                    <a:lnTo>
                      <a:pt x="178" y="1611"/>
                    </a:lnTo>
                    <a:lnTo>
                      <a:pt x="180" y="1621"/>
                    </a:lnTo>
                    <a:lnTo>
                      <a:pt x="183" y="1631"/>
                    </a:lnTo>
                    <a:lnTo>
                      <a:pt x="191" y="1638"/>
                    </a:lnTo>
                    <a:lnTo>
                      <a:pt x="204" y="1642"/>
                    </a:lnTo>
                    <a:lnTo>
                      <a:pt x="223" y="1644"/>
                    </a:lnTo>
                    <a:lnTo>
                      <a:pt x="227" y="1656"/>
                    </a:lnTo>
                    <a:lnTo>
                      <a:pt x="230" y="1669"/>
                    </a:lnTo>
                    <a:lnTo>
                      <a:pt x="230" y="1682"/>
                    </a:lnTo>
                    <a:lnTo>
                      <a:pt x="229" y="1695"/>
                    </a:lnTo>
                    <a:lnTo>
                      <a:pt x="228" y="1708"/>
                    </a:lnTo>
                    <a:lnTo>
                      <a:pt x="225" y="1720"/>
                    </a:lnTo>
                    <a:lnTo>
                      <a:pt x="222" y="1734"/>
                    </a:lnTo>
                    <a:lnTo>
                      <a:pt x="220" y="1747"/>
                    </a:lnTo>
                    <a:lnTo>
                      <a:pt x="195" y="1779"/>
                    </a:lnTo>
                    <a:lnTo>
                      <a:pt x="215" y="1763"/>
                    </a:lnTo>
                    <a:lnTo>
                      <a:pt x="231" y="1750"/>
                    </a:lnTo>
                    <a:lnTo>
                      <a:pt x="243" y="1739"/>
                    </a:lnTo>
                    <a:lnTo>
                      <a:pt x="252" y="1725"/>
                    </a:lnTo>
                    <a:lnTo>
                      <a:pt x="257" y="1709"/>
                    </a:lnTo>
                    <a:lnTo>
                      <a:pt x="260" y="1686"/>
                    </a:lnTo>
                    <a:lnTo>
                      <a:pt x="261" y="1657"/>
                    </a:lnTo>
                    <a:lnTo>
                      <a:pt x="260" y="1619"/>
                    </a:lnTo>
                    <a:lnTo>
                      <a:pt x="259" y="1595"/>
                    </a:lnTo>
                    <a:lnTo>
                      <a:pt x="251" y="1576"/>
                    </a:lnTo>
                    <a:lnTo>
                      <a:pt x="237" y="1562"/>
                    </a:lnTo>
                    <a:lnTo>
                      <a:pt x="220" y="1554"/>
                    </a:lnTo>
                    <a:lnTo>
                      <a:pt x="201" y="1549"/>
                    </a:lnTo>
                    <a:lnTo>
                      <a:pt x="184" y="1552"/>
                    </a:lnTo>
                    <a:lnTo>
                      <a:pt x="170" y="1562"/>
                    </a:lnTo>
                    <a:lnTo>
                      <a:pt x="162" y="1578"/>
                    </a:lnTo>
                    <a:close/>
                    <a:moveTo>
                      <a:pt x="122" y="1605"/>
                    </a:moveTo>
                    <a:lnTo>
                      <a:pt x="109" y="1622"/>
                    </a:lnTo>
                    <a:lnTo>
                      <a:pt x="99" y="1638"/>
                    </a:lnTo>
                    <a:lnTo>
                      <a:pt x="90" y="1654"/>
                    </a:lnTo>
                    <a:lnTo>
                      <a:pt x="83" y="1668"/>
                    </a:lnTo>
                    <a:lnTo>
                      <a:pt x="77" y="1683"/>
                    </a:lnTo>
                    <a:lnTo>
                      <a:pt x="72" y="1699"/>
                    </a:lnTo>
                    <a:lnTo>
                      <a:pt x="67" y="1715"/>
                    </a:lnTo>
                    <a:lnTo>
                      <a:pt x="62" y="1732"/>
                    </a:lnTo>
                    <a:lnTo>
                      <a:pt x="76" y="1750"/>
                    </a:lnTo>
                    <a:lnTo>
                      <a:pt x="92" y="1764"/>
                    </a:lnTo>
                    <a:lnTo>
                      <a:pt x="109" y="1775"/>
                    </a:lnTo>
                    <a:lnTo>
                      <a:pt x="127" y="1785"/>
                    </a:lnTo>
                    <a:lnTo>
                      <a:pt x="143" y="1793"/>
                    </a:lnTo>
                    <a:lnTo>
                      <a:pt x="155" y="1804"/>
                    </a:lnTo>
                    <a:lnTo>
                      <a:pt x="166" y="1818"/>
                    </a:lnTo>
                    <a:lnTo>
                      <a:pt x="171" y="1837"/>
                    </a:lnTo>
                    <a:lnTo>
                      <a:pt x="177" y="1836"/>
                    </a:lnTo>
                    <a:lnTo>
                      <a:pt x="182" y="1832"/>
                    </a:lnTo>
                    <a:lnTo>
                      <a:pt x="189" y="1826"/>
                    </a:lnTo>
                    <a:lnTo>
                      <a:pt x="195" y="1820"/>
                    </a:lnTo>
                    <a:lnTo>
                      <a:pt x="201" y="1813"/>
                    </a:lnTo>
                    <a:lnTo>
                      <a:pt x="208" y="1806"/>
                    </a:lnTo>
                    <a:lnTo>
                      <a:pt x="214" y="1801"/>
                    </a:lnTo>
                    <a:lnTo>
                      <a:pt x="220" y="1795"/>
                    </a:lnTo>
                    <a:lnTo>
                      <a:pt x="212" y="1787"/>
                    </a:lnTo>
                    <a:lnTo>
                      <a:pt x="204" y="1777"/>
                    </a:lnTo>
                    <a:lnTo>
                      <a:pt x="194" y="1767"/>
                    </a:lnTo>
                    <a:lnTo>
                      <a:pt x="183" y="1759"/>
                    </a:lnTo>
                    <a:lnTo>
                      <a:pt x="174" y="1749"/>
                    </a:lnTo>
                    <a:lnTo>
                      <a:pt x="163" y="1739"/>
                    </a:lnTo>
                    <a:lnTo>
                      <a:pt x="152" y="1729"/>
                    </a:lnTo>
                    <a:lnTo>
                      <a:pt x="144" y="1717"/>
                    </a:lnTo>
                    <a:lnTo>
                      <a:pt x="135" y="1707"/>
                    </a:lnTo>
                    <a:lnTo>
                      <a:pt x="128" y="1695"/>
                    </a:lnTo>
                    <a:lnTo>
                      <a:pt x="121" y="1682"/>
                    </a:lnTo>
                    <a:lnTo>
                      <a:pt x="117" y="1668"/>
                    </a:lnTo>
                    <a:lnTo>
                      <a:pt x="115" y="1654"/>
                    </a:lnTo>
                    <a:lnTo>
                      <a:pt x="115" y="1638"/>
                    </a:lnTo>
                    <a:lnTo>
                      <a:pt x="117" y="1622"/>
                    </a:lnTo>
                    <a:lnTo>
                      <a:pt x="122" y="1605"/>
                    </a:lnTo>
                    <a:close/>
                    <a:moveTo>
                      <a:pt x="2330" y="1899"/>
                    </a:moveTo>
                    <a:lnTo>
                      <a:pt x="2332" y="1892"/>
                    </a:lnTo>
                    <a:lnTo>
                      <a:pt x="2334" y="1882"/>
                    </a:lnTo>
                    <a:lnTo>
                      <a:pt x="2337" y="1870"/>
                    </a:lnTo>
                    <a:lnTo>
                      <a:pt x="2341" y="1857"/>
                    </a:lnTo>
                    <a:lnTo>
                      <a:pt x="2344" y="1846"/>
                    </a:lnTo>
                    <a:lnTo>
                      <a:pt x="2348" y="1833"/>
                    </a:lnTo>
                    <a:lnTo>
                      <a:pt x="2349" y="1822"/>
                    </a:lnTo>
                    <a:lnTo>
                      <a:pt x="2349" y="1813"/>
                    </a:lnTo>
                    <a:lnTo>
                      <a:pt x="2365" y="1812"/>
                    </a:lnTo>
                    <a:lnTo>
                      <a:pt x="2384" y="1810"/>
                    </a:lnTo>
                    <a:lnTo>
                      <a:pt x="2405" y="1807"/>
                    </a:lnTo>
                    <a:lnTo>
                      <a:pt x="2429" y="1803"/>
                    </a:lnTo>
                    <a:lnTo>
                      <a:pt x="2450" y="1797"/>
                    </a:lnTo>
                    <a:lnTo>
                      <a:pt x="2471" y="1791"/>
                    </a:lnTo>
                    <a:lnTo>
                      <a:pt x="2488" y="1786"/>
                    </a:lnTo>
                    <a:lnTo>
                      <a:pt x="2500" y="1779"/>
                    </a:lnTo>
                    <a:lnTo>
                      <a:pt x="2495" y="1778"/>
                    </a:lnTo>
                    <a:lnTo>
                      <a:pt x="2491" y="1777"/>
                    </a:lnTo>
                    <a:lnTo>
                      <a:pt x="2487" y="1775"/>
                    </a:lnTo>
                    <a:lnTo>
                      <a:pt x="2484" y="1772"/>
                    </a:lnTo>
                    <a:lnTo>
                      <a:pt x="2479" y="1769"/>
                    </a:lnTo>
                    <a:lnTo>
                      <a:pt x="2475" y="1766"/>
                    </a:lnTo>
                    <a:lnTo>
                      <a:pt x="2471" y="1765"/>
                    </a:lnTo>
                    <a:lnTo>
                      <a:pt x="2466" y="1764"/>
                    </a:lnTo>
                    <a:lnTo>
                      <a:pt x="2478" y="1765"/>
                    </a:lnTo>
                    <a:lnTo>
                      <a:pt x="2492" y="1766"/>
                    </a:lnTo>
                    <a:lnTo>
                      <a:pt x="2506" y="1769"/>
                    </a:lnTo>
                    <a:lnTo>
                      <a:pt x="2522" y="1772"/>
                    </a:lnTo>
                    <a:lnTo>
                      <a:pt x="2538" y="1776"/>
                    </a:lnTo>
                    <a:lnTo>
                      <a:pt x="2554" y="1781"/>
                    </a:lnTo>
                    <a:lnTo>
                      <a:pt x="2571" y="1787"/>
                    </a:lnTo>
                    <a:lnTo>
                      <a:pt x="2588" y="1792"/>
                    </a:lnTo>
                    <a:lnTo>
                      <a:pt x="2606" y="1799"/>
                    </a:lnTo>
                    <a:lnTo>
                      <a:pt x="2623" y="1805"/>
                    </a:lnTo>
                    <a:lnTo>
                      <a:pt x="2639" y="1811"/>
                    </a:lnTo>
                    <a:lnTo>
                      <a:pt x="2655" y="1819"/>
                    </a:lnTo>
                    <a:lnTo>
                      <a:pt x="2671" y="1825"/>
                    </a:lnTo>
                    <a:lnTo>
                      <a:pt x="2685" y="1832"/>
                    </a:lnTo>
                    <a:lnTo>
                      <a:pt x="2699" y="1838"/>
                    </a:lnTo>
                    <a:lnTo>
                      <a:pt x="2710" y="1844"/>
                    </a:lnTo>
                    <a:lnTo>
                      <a:pt x="2727" y="1854"/>
                    </a:lnTo>
                    <a:lnTo>
                      <a:pt x="2741" y="1864"/>
                    </a:lnTo>
                    <a:lnTo>
                      <a:pt x="2756" y="1876"/>
                    </a:lnTo>
                    <a:lnTo>
                      <a:pt x="2771" y="1888"/>
                    </a:lnTo>
                    <a:lnTo>
                      <a:pt x="2785" y="1902"/>
                    </a:lnTo>
                    <a:lnTo>
                      <a:pt x="2798" y="1916"/>
                    </a:lnTo>
                    <a:lnTo>
                      <a:pt x="2811" y="1932"/>
                    </a:lnTo>
                    <a:lnTo>
                      <a:pt x="2823" y="1948"/>
                    </a:lnTo>
                    <a:lnTo>
                      <a:pt x="2832" y="1966"/>
                    </a:lnTo>
                    <a:lnTo>
                      <a:pt x="2842" y="1985"/>
                    </a:lnTo>
                    <a:lnTo>
                      <a:pt x="2851" y="2004"/>
                    </a:lnTo>
                    <a:lnTo>
                      <a:pt x="2857" y="2024"/>
                    </a:lnTo>
                    <a:lnTo>
                      <a:pt x="2862" y="2046"/>
                    </a:lnTo>
                    <a:lnTo>
                      <a:pt x="2867" y="2067"/>
                    </a:lnTo>
                    <a:lnTo>
                      <a:pt x="2869" y="2089"/>
                    </a:lnTo>
                    <a:lnTo>
                      <a:pt x="2870" y="2113"/>
                    </a:lnTo>
                    <a:lnTo>
                      <a:pt x="2842" y="2149"/>
                    </a:lnTo>
                    <a:lnTo>
                      <a:pt x="2834" y="2146"/>
                    </a:lnTo>
                    <a:lnTo>
                      <a:pt x="2825" y="2143"/>
                    </a:lnTo>
                    <a:lnTo>
                      <a:pt x="2814" y="2140"/>
                    </a:lnTo>
                    <a:lnTo>
                      <a:pt x="2804" y="2137"/>
                    </a:lnTo>
                    <a:lnTo>
                      <a:pt x="2792" y="2133"/>
                    </a:lnTo>
                    <a:lnTo>
                      <a:pt x="2780" y="2131"/>
                    </a:lnTo>
                    <a:lnTo>
                      <a:pt x="2766" y="2128"/>
                    </a:lnTo>
                    <a:lnTo>
                      <a:pt x="2753" y="2126"/>
                    </a:lnTo>
                    <a:lnTo>
                      <a:pt x="2739" y="2124"/>
                    </a:lnTo>
                    <a:lnTo>
                      <a:pt x="2725" y="2122"/>
                    </a:lnTo>
                    <a:lnTo>
                      <a:pt x="2710" y="2119"/>
                    </a:lnTo>
                    <a:lnTo>
                      <a:pt x="2695" y="2118"/>
                    </a:lnTo>
                    <a:lnTo>
                      <a:pt x="2682" y="2117"/>
                    </a:lnTo>
                    <a:lnTo>
                      <a:pt x="2667" y="2116"/>
                    </a:lnTo>
                    <a:lnTo>
                      <a:pt x="2652" y="2116"/>
                    </a:lnTo>
                    <a:lnTo>
                      <a:pt x="2638" y="2116"/>
                    </a:lnTo>
                    <a:lnTo>
                      <a:pt x="2647" y="2110"/>
                    </a:lnTo>
                    <a:lnTo>
                      <a:pt x="2657" y="2102"/>
                    </a:lnTo>
                    <a:lnTo>
                      <a:pt x="2669" y="2094"/>
                    </a:lnTo>
                    <a:lnTo>
                      <a:pt x="2679" y="2084"/>
                    </a:lnTo>
                    <a:lnTo>
                      <a:pt x="2691" y="2074"/>
                    </a:lnTo>
                    <a:lnTo>
                      <a:pt x="2703" y="2064"/>
                    </a:lnTo>
                    <a:lnTo>
                      <a:pt x="2716" y="2052"/>
                    </a:lnTo>
                    <a:lnTo>
                      <a:pt x="2728" y="2041"/>
                    </a:lnTo>
                    <a:lnTo>
                      <a:pt x="2739" y="2030"/>
                    </a:lnTo>
                    <a:lnTo>
                      <a:pt x="2751" y="2018"/>
                    </a:lnTo>
                    <a:lnTo>
                      <a:pt x="2763" y="2006"/>
                    </a:lnTo>
                    <a:lnTo>
                      <a:pt x="2774" y="1995"/>
                    </a:lnTo>
                    <a:lnTo>
                      <a:pt x="2783" y="1985"/>
                    </a:lnTo>
                    <a:lnTo>
                      <a:pt x="2793" y="1974"/>
                    </a:lnTo>
                    <a:lnTo>
                      <a:pt x="2801" y="1964"/>
                    </a:lnTo>
                    <a:lnTo>
                      <a:pt x="2809" y="1955"/>
                    </a:lnTo>
                    <a:lnTo>
                      <a:pt x="2795" y="1938"/>
                    </a:lnTo>
                    <a:lnTo>
                      <a:pt x="2779" y="1922"/>
                    </a:lnTo>
                    <a:lnTo>
                      <a:pt x="2764" y="1907"/>
                    </a:lnTo>
                    <a:lnTo>
                      <a:pt x="2747" y="1893"/>
                    </a:lnTo>
                    <a:lnTo>
                      <a:pt x="2729" y="1879"/>
                    </a:lnTo>
                    <a:lnTo>
                      <a:pt x="2712" y="1867"/>
                    </a:lnTo>
                    <a:lnTo>
                      <a:pt x="2692" y="1855"/>
                    </a:lnTo>
                    <a:lnTo>
                      <a:pt x="2673" y="1844"/>
                    </a:lnTo>
                    <a:lnTo>
                      <a:pt x="2653" y="1835"/>
                    </a:lnTo>
                    <a:lnTo>
                      <a:pt x="2632" y="1826"/>
                    </a:lnTo>
                    <a:lnTo>
                      <a:pt x="2612" y="1818"/>
                    </a:lnTo>
                    <a:lnTo>
                      <a:pt x="2591" y="1809"/>
                    </a:lnTo>
                    <a:lnTo>
                      <a:pt x="2569" y="1802"/>
                    </a:lnTo>
                    <a:lnTo>
                      <a:pt x="2548" y="1794"/>
                    </a:lnTo>
                    <a:lnTo>
                      <a:pt x="2526" y="1787"/>
                    </a:lnTo>
                    <a:lnTo>
                      <a:pt x="2504" y="1780"/>
                    </a:lnTo>
                    <a:lnTo>
                      <a:pt x="2499" y="1784"/>
                    </a:lnTo>
                    <a:lnTo>
                      <a:pt x="2491" y="1789"/>
                    </a:lnTo>
                    <a:lnTo>
                      <a:pt x="2481" y="1794"/>
                    </a:lnTo>
                    <a:lnTo>
                      <a:pt x="2471" y="1801"/>
                    </a:lnTo>
                    <a:lnTo>
                      <a:pt x="2459" y="1807"/>
                    </a:lnTo>
                    <a:lnTo>
                      <a:pt x="2447" y="1815"/>
                    </a:lnTo>
                    <a:lnTo>
                      <a:pt x="2433" y="1823"/>
                    </a:lnTo>
                    <a:lnTo>
                      <a:pt x="2420" y="1832"/>
                    </a:lnTo>
                    <a:lnTo>
                      <a:pt x="2406" y="1840"/>
                    </a:lnTo>
                    <a:lnTo>
                      <a:pt x="2393" y="1849"/>
                    </a:lnTo>
                    <a:lnTo>
                      <a:pt x="2380" y="1858"/>
                    </a:lnTo>
                    <a:lnTo>
                      <a:pt x="2368" y="1867"/>
                    </a:lnTo>
                    <a:lnTo>
                      <a:pt x="2356" y="1876"/>
                    </a:lnTo>
                    <a:lnTo>
                      <a:pt x="2347" y="1884"/>
                    </a:lnTo>
                    <a:lnTo>
                      <a:pt x="2338" y="1892"/>
                    </a:lnTo>
                    <a:lnTo>
                      <a:pt x="2330" y="1899"/>
                    </a:lnTo>
                    <a:close/>
                    <a:moveTo>
                      <a:pt x="243" y="1763"/>
                    </a:moveTo>
                    <a:lnTo>
                      <a:pt x="237" y="1775"/>
                    </a:lnTo>
                    <a:lnTo>
                      <a:pt x="229" y="1786"/>
                    </a:lnTo>
                    <a:lnTo>
                      <a:pt x="219" y="1797"/>
                    </a:lnTo>
                    <a:lnTo>
                      <a:pt x="208" y="1807"/>
                    </a:lnTo>
                    <a:lnTo>
                      <a:pt x="197" y="1818"/>
                    </a:lnTo>
                    <a:lnTo>
                      <a:pt x="188" y="1826"/>
                    </a:lnTo>
                    <a:lnTo>
                      <a:pt x="179" y="1834"/>
                    </a:lnTo>
                    <a:lnTo>
                      <a:pt x="173" y="1841"/>
                    </a:lnTo>
                    <a:lnTo>
                      <a:pt x="188" y="1849"/>
                    </a:lnTo>
                    <a:lnTo>
                      <a:pt x="204" y="1854"/>
                    </a:lnTo>
                    <a:lnTo>
                      <a:pt x="222" y="1857"/>
                    </a:lnTo>
                    <a:lnTo>
                      <a:pt x="240" y="1857"/>
                    </a:lnTo>
                    <a:lnTo>
                      <a:pt x="259" y="1856"/>
                    </a:lnTo>
                    <a:lnTo>
                      <a:pt x="279" y="1854"/>
                    </a:lnTo>
                    <a:lnTo>
                      <a:pt x="298" y="1852"/>
                    </a:lnTo>
                    <a:lnTo>
                      <a:pt x="316" y="1849"/>
                    </a:lnTo>
                    <a:lnTo>
                      <a:pt x="301" y="1846"/>
                    </a:lnTo>
                    <a:lnTo>
                      <a:pt x="288" y="1840"/>
                    </a:lnTo>
                    <a:lnTo>
                      <a:pt x="276" y="1833"/>
                    </a:lnTo>
                    <a:lnTo>
                      <a:pt x="267" y="1823"/>
                    </a:lnTo>
                    <a:lnTo>
                      <a:pt x="258" y="1811"/>
                    </a:lnTo>
                    <a:lnTo>
                      <a:pt x="252" y="1797"/>
                    </a:lnTo>
                    <a:lnTo>
                      <a:pt x="246" y="1781"/>
                    </a:lnTo>
                    <a:lnTo>
                      <a:pt x="243" y="1763"/>
                    </a:lnTo>
                    <a:close/>
                    <a:moveTo>
                      <a:pt x="968" y="0"/>
                    </a:moveTo>
                    <a:lnTo>
                      <a:pt x="956" y="15"/>
                    </a:lnTo>
                    <a:lnTo>
                      <a:pt x="943" y="31"/>
                    </a:lnTo>
                    <a:lnTo>
                      <a:pt x="930" y="46"/>
                    </a:lnTo>
                    <a:lnTo>
                      <a:pt x="919" y="60"/>
                    </a:lnTo>
                    <a:lnTo>
                      <a:pt x="907" y="75"/>
                    </a:lnTo>
                    <a:lnTo>
                      <a:pt x="895" y="89"/>
                    </a:lnTo>
                    <a:lnTo>
                      <a:pt x="884" y="102"/>
                    </a:lnTo>
                    <a:lnTo>
                      <a:pt x="875" y="114"/>
                    </a:lnTo>
                    <a:lnTo>
                      <a:pt x="875" y="125"/>
                    </a:lnTo>
                    <a:lnTo>
                      <a:pt x="879" y="134"/>
                    </a:lnTo>
                    <a:lnTo>
                      <a:pt x="887" y="144"/>
                    </a:lnTo>
                    <a:lnTo>
                      <a:pt x="895" y="151"/>
                    </a:lnTo>
                    <a:lnTo>
                      <a:pt x="906" y="159"/>
                    </a:lnTo>
                    <a:lnTo>
                      <a:pt x="918" y="166"/>
                    </a:lnTo>
                    <a:lnTo>
                      <a:pt x="929" y="173"/>
                    </a:lnTo>
                    <a:lnTo>
                      <a:pt x="940" y="180"/>
                    </a:lnTo>
                    <a:lnTo>
                      <a:pt x="952" y="183"/>
                    </a:lnTo>
                    <a:lnTo>
                      <a:pt x="965" y="186"/>
                    </a:lnTo>
                    <a:lnTo>
                      <a:pt x="976" y="187"/>
                    </a:lnTo>
                    <a:lnTo>
                      <a:pt x="989" y="188"/>
                    </a:lnTo>
                    <a:lnTo>
                      <a:pt x="1001" y="189"/>
                    </a:lnTo>
                    <a:lnTo>
                      <a:pt x="1013" y="189"/>
                    </a:lnTo>
                    <a:lnTo>
                      <a:pt x="1026" y="190"/>
                    </a:lnTo>
                    <a:lnTo>
                      <a:pt x="1037" y="190"/>
                    </a:lnTo>
                    <a:lnTo>
                      <a:pt x="1050" y="190"/>
                    </a:lnTo>
                    <a:lnTo>
                      <a:pt x="1062" y="189"/>
                    </a:lnTo>
                    <a:lnTo>
                      <a:pt x="1074" y="189"/>
                    </a:lnTo>
                    <a:lnTo>
                      <a:pt x="1087" y="189"/>
                    </a:lnTo>
                    <a:lnTo>
                      <a:pt x="1098" y="189"/>
                    </a:lnTo>
                    <a:lnTo>
                      <a:pt x="1111" y="189"/>
                    </a:lnTo>
                    <a:lnTo>
                      <a:pt x="1123" y="189"/>
                    </a:lnTo>
                    <a:lnTo>
                      <a:pt x="1136" y="190"/>
                    </a:lnTo>
                    <a:lnTo>
                      <a:pt x="1147" y="194"/>
                    </a:lnTo>
                    <a:lnTo>
                      <a:pt x="1155" y="199"/>
                    </a:lnTo>
                    <a:lnTo>
                      <a:pt x="1163" y="207"/>
                    </a:lnTo>
                    <a:lnTo>
                      <a:pt x="1169" y="214"/>
                    </a:lnTo>
                    <a:lnTo>
                      <a:pt x="1174" y="223"/>
                    </a:lnTo>
                    <a:lnTo>
                      <a:pt x="1179" y="233"/>
                    </a:lnTo>
                    <a:lnTo>
                      <a:pt x="1182" y="242"/>
                    </a:lnTo>
                    <a:lnTo>
                      <a:pt x="1184" y="253"/>
                    </a:lnTo>
                    <a:lnTo>
                      <a:pt x="1186" y="271"/>
                    </a:lnTo>
                    <a:lnTo>
                      <a:pt x="1193" y="290"/>
                    </a:lnTo>
                    <a:lnTo>
                      <a:pt x="1201" y="309"/>
                    </a:lnTo>
                    <a:lnTo>
                      <a:pt x="1211" y="328"/>
                    </a:lnTo>
                    <a:lnTo>
                      <a:pt x="1222" y="345"/>
                    </a:lnTo>
                    <a:lnTo>
                      <a:pt x="1232" y="362"/>
                    </a:lnTo>
                    <a:lnTo>
                      <a:pt x="1241" y="377"/>
                    </a:lnTo>
                    <a:lnTo>
                      <a:pt x="1247" y="390"/>
                    </a:lnTo>
                    <a:lnTo>
                      <a:pt x="1249" y="402"/>
                    </a:lnTo>
                    <a:lnTo>
                      <a:pt x="1253" y="414"/>
                    </a:lnTo>
                    <a:lnTo>
                      <a:pt x="1256" y="428"/>
                    </a:lnTo>
                    <a:lnTo>
                      <a:pt x="1259" y="442"/>
                    </a:lnTo>
                    <a:lnTo>
                      <a:pt x="1262" y="456"/>
                    </a:lnTo>
                    <a:lnTo>
                      <a:pt x="1265" y="471"/>
                    </a:lnTo>
                    <a:lnTo>
                      <a:pt x="1270" y="486"/>
                    </a:lnTo>
                    <a:lnTo>
                      <a:pt x="1274" y="501"/>
                    </a:lnTo>
                    <a:lnTo>
                      <a:pt x="1278" y="515"/>
                    </a:lnTo>
                    <a:lnTo>
                      <a:pt x="1284" y="530"/>
                    </a:lnTo>
                    <a:lnTo>
                      <a:pt x="1288" y="544"/>
                    </a:lnTo>
                    <a:lnTo>
                      <a:pt x="1293" y="557"/>
                    </a:lnTo>
                    <a:lnTo>
                      <a:pt x="1300" y="569"/>
                    </a:lnTo>
                    <a:lnTo>
                      <a:pt x="1306" y="581"/>
                    </a:lnTo>
                    <a:lnTo>
                      <a:pt x="1313" y="593"/>
                    </a:lnTo>
                    <a:lnTo>
                      <a:pt x="1319" y="603"/>
                    </a:lnTo>
                    <a:lnTo>
                      <a:pt x="1355" y="651"/>
                    </a:lnTo>
                    <a:lnTo>
                      <a:pt x="1366" y="655"/>
                    </a:lnTo>
                    <a:lnTo>
                      <a:pt x="1375" y="661"/>
                    </a:lnTo>
                    <a:lnTo>
                      <a:pt x="1383" y="670"/>
                    </a:lnTo>
                    <a:lnTo>
                      <a:pt x="1391" y="681"/>
                    </a:lnTo>
                    <a:lnTo>
                      <a:pt x="1397" y="694"/>
                    </a:lnTo>
                    <a:lnTo>
                      <a:pt x="1405" y="709"/>
                    </a:lnTo>
                    <a:lnTo>
                      <a:pt x="1411" y="725"/>
                    </a:lnTo>
                    <a:lnTo>
                      <a:pt x="1418" y="742"/>
                    </a:lnTo>
                    <a:lnTo>
                      <a:pt x="1426" y="761"/>
                    </a:lnTo>
                    <a:lnTo>
                      <a:pt x="1433" y="781"/>
                    </a:lnTo>
                    <a:lnTo>
                      <a:pt x="1443" y="803"/>
                    </a:lnTo>
                    <a:lnTo>
                      <a:pt x="1453" y="824"/>
                    </a:lnTo>
                    <a:lnTo>
                      <a:pt x="1465" y="847"/>
                    </a:lnTo>
                    <a:lnTo>
                      <a:pt x="1478" y="870"/>
                    </a:lnTo>
                    <a:lnTo>
                      <a:pt x="1493" y="894"/>
                    </a:lnTo>
                    <a:lnTo>
                      <a:pt x="1511" y="917"/>
                    </a:lnTo>
                    <a:lnTo>
                      <a:pt x="1503" y="895"/>
                    </a:lnTo>
                    <a:lnTo>
                      <a:pt x="1496" y="871"/>
                    </a:lnTo>
                    <a:lnTo>
                      <a:pt x="1487" y="848"/>
                    </a:lnTo>
                    <a:lnTo>
                      <a:pt x="1480" y="823"/>
                    </a:lnTo>
                    <a:lnTo>
                      <a:pt x="1472" y="797"/>
                    </a:lnTo>
                    <a:lnTo>
                      <a:pt x="1463" y="772"/>
                    </a:lnTo>
                    <a:lnTo>
                      <a:pt x="1456" y="746"/>
                    </a:lnTo>
                    <a:lnTo>
                      <a:pt x="1447" y="719"/>
                    </a:lnTo>
                    <a:lnTo>
                      <a:pt x="1440" y="693"/>
                    </a:lnTo>
                    <a:lnTo>
                      <a:pt x="1432" y="667"/>
                    </a:lnTo>
                    <a:lnTo>
                      <a:pt x="1424" y="641"/>
                    </a:lnTo>
                    <a:lnTo>
                      <a:pt x="1416" y="615"/>
                    </a:lnTo>
                    <a:lnTo>
                      <a:pt x="1409" y="590"/>
                    </a:lnTo>
                    <a:lnTo>
                      <a:pt x="1401" y="565"/>
                    </a:lnTo>
                    <a:lnTo>
                      <a:pt x="1394" y="542"/>
                    </a:lnTo>
                    <a:lnTo>
                      <a:pt x="1386" y="518"/>
                    </a:lnTo>
                    <a:lnTo>
                      <a:pt x="1382" y="504"/>
                    </a:lnTo>
                    <a:lnTo>
                      <a:pt x="1376" y="489"/>
                    </a:lnTo>
                    <a:lnTo>
                      <a:pt x="1369" y="472"/>
                    </a:lnTo>
                    <a:lnTo>
                      <a:pt x="1363" y="455"/>
                    </a:lnTo>
                    <a:lnTo>
                      <a:pt x="1355" y="436"/>
                    </a:lnTo>
                    <a:lnTo>
                      <a:pt x="1347" y="417"/>
                    </a:lnTo>
                    <a:lnTo>
                      <a:pt x="1338" y="397"/>
                    </a:lnTo>
                    <a:lnTo>
                      <a:pt x="1330" y="377"/>
                    </a:lnTo>
                    <a:lnTo>
                      <a:pt x="1320" y="357"/>
                    </a:lnTo>
                    <a:lnTo>
                      <a:pt x="1310" y="336"/>
                    </a:lnTo>
                    <a:lnTo>
                      <a:pt x="1302" y="316"/>
                    </a:lnTo>
                    <a:lnTo>
                      <a:pt x="1292" y="297"/>
                    </a:lnTo>
                    <a:lnTo>
                      <a:pt x="1283" y="277"/>
                    </a:lnTo>
                    <a:lnTo>
                      <a:pt x="1274" y="259"/>
                    </a:lnTo>
                    <a:lnTo>
                      <a:pt x="1265" y="242"/>
                    </a:lnTo>
                    <a:lnTo>
                      <a:pt x="1257" y="226"/>
                    </a:lnTo>
                    <a:lnTo>
                      <a:pt x="1241" y="198"/>
                    </a:lnTo>
                    <a:lnTo>
                      <a:pt x="1228" y="176"/>
                    </a:lnTo>
                    <a:lnTo>
                      <a:pt x="1216" y="159"/>
                    </a:lnTo>
                    <a:lnTo>
                      <a:pt x="1207" y="146"/>
                    </a:lnTo>
                    <a:lnTo>
                      <a:pt x="1199" y="135"/>
                    </a:lnTo>
                    <a:lnTo>
                      <a:pt x="1195" y="129"/>
                    </a:lnTo>
                    <a:lnTo>
                      <a:pt x="1194" y="122"/>
                    </a:lnTo>
                    <a:lnTo>
                      <a:pt x="1196" y="118"/>
                    </a:lnTo>
                    <a:lnTo>
                      <a:pt x="1179" y="128"/>
                    </a:lnTo>
                    <a:lnTo>
                      <a:pt x="1162" y="136"/>
                    </a:lnTo>
                    <a:lnTo>
                      <a:pt x="1144" y="142"/>
                    </a:lnTo>
                    <a:lnTo>
                      <a:pt x="1126" y="146"/>
                    </a:lnTo>
                    <a:lnTo>
                      <a:pt x="1108" y="149"/>
                    </a:lnTo>
                    <a:lnTo>
                      <a:pt x="1090" y="150"/>
                    </a:lnTo>
                    <a:lnTo>
                      <a:pt x="1072" y="150"/>
                    </a:lnTo>
                    <a:lnTo>
                      <a:pt x="1053" y="148"/>
                    </a:lnTo>
                    <a:lnTo>
                      <a:pt x="1035" y="145"/>
                    </a:lnTo>
                    <a:lnTo>
                      <a:pt x="1017" y="141"/>
                    </a:lnTo>
                    <a:lnTo>
                      <a:pt x="999" y="135"/>
                    </a:lnTo>
                    <a:lnTo>
                      <a:pt x="982" y="130"/>
                    </a:lnTo>
                    <a:lnTo>
                      <a:pt x="966" y="122"/>
                    </a:lnTo>
                    <a:lnTo>
                      <a:pt x="949" y="114"/>
                    </a:lnTo>
                    <a:lnTo>
                      <a:pt x="934" y="105"/>
                    </a:lnTo>
                    <a:lnTo>
                      <a:pt x="919" y="96"/>
                    </a:lnTo>
                    <a:lnTo>
                      <a:pt x="927" y="84"/>
                    </a:lnTo>
                    <a:lnTo>
                      <a:pt x="934" y="72"/>
                    </a:lnTo>
                    <a:lnTo>
                      <a:pt x="941" y="61"/>
                    </a:lnTo>
                    <a:lnTo>
                      <a:pt x="946" y="51"/>
                    </a:lnTo>
                    <a:lnTo>
                      <a:pt x="953" y="40"/>
                    </a:lnTo>
                    <a:lnTo>
                      <a:pt x="958" y="28"/>
                    </a:lnTo>
                    <a:lnTo>
                      <a:pt x="963" y="14"/>
                    </a:lnTo>
                    <a:lnTo>
                      <a:pt x="968" y="0"/>
                    </a:lnTo>
                    <a:close/>
                    <a:moveTo>
                      <a:pt x="954" y="1590"/>
                    </a:moveTo>
                    <a:lnTo>
                      <a:pt x="960" y="1584"/>
                    </a:lnTo>
                    <a:lnTo>
                      <a:pt x="967" y="1578"/>
                    </a:lnTo>
                    <a:lnTo>
                      <a:pt x="972" y="1572"/>
                    </a:lnTo>
                    <a:lnTo>
                      <a:pt x="979" y="1566"/>
                    </a:lnTo>
                    <a:lnTo>
                      <a:pt x="983" y="1561"/>
                    </a:lnTo>
                    <a:lnTo>
                      <a:pt x="986" y="1555"/>
                    </a:lnTo>
                    <a:lnTo>
                      <a:pt x="988" y="1549"/>
                    </a:lnTo>
                    <a:lnTo>
                      <a:pt x="989" y="1543"/>
                    </a:lnTo>
                    <a:lnTo>
                      <a:pt x="929" y="1463"/>
                    </a:lnTo>
                    <a:lnTo>
                      <a:pt x="937" y="1464"/>
                    </a:lnTo>
                    <a:lnTo>
                      <a:pt x="945" y="1468"/>
                    </a:lnTo>
                    <a:lnTo>
                      <a:pt x="956" y="1473"/>
                    </a:lnTo>
                    <a:lnTo>
                      <a:pt x="968" y="1481"/>
                    </a:lnTo>
                    <a:lnTo>
                      <a:pt x="980" y="1489"/>
                    </a:lnTo>
                    <a:lnTo>
                      <a:pt x="992" y="1499"/>
                    </a:lnTo>
                    <a:lnTo>
                      <a:pt x="1006" y="1510"/>
                    </a:lnTo>
                    <a:lnTo>
                      <a:pt x="1020" y="1520"/>
                    </a:lnTo>
                    <a:lnTo>
                      <a:pt x="1033" y="1532"/>
                    </a:lnTo>
                    <a:lnTo>
                      <a:pt x="1047" y="1543"/>
                    </a:lnTo>
                    <a:lnTo>
                      <a:pt x="1060" y="1554"/>
                    </a:lnTo>
                    <a:lnTo>
                      <a:pt x="1073" y="1563"/>
                    </a:lnTo>
                    <a:lnTo>
                      <a:pt x="1085" y="1573"/>
                    </a:lnTo>
                    <a:lnTo>
                      <a:pt x="1094" y="1580"/>
                    </a:lnTo>
                    <a:lnTo>
                      <a:pt x="1104" y="1586"/>
                    </a:lnTo>
                    <a:lnTo>
                      <a:pt x="1111" y="1590"/>
                    </a:lnTo>
                    <a:lnTo>
                      <a:pt x="1122" y="1597"/>
                    </a:lnTo>
                    <a:lnTo>
                      <a:pt x="1132" y="1606"/>
                    </a:lnTo>
                    <a:lnTo>
                      <a:pt x="1141" y="1618"/>
                    </a:lnTo>
                    <a:lnTo>
                      <a:pt x="1150" y="1631"/>
                    </a:lnTo>
                    <a:lnTo>
                      <a:pt x="1157" y="1646"/>
                    </a:lnTo>
                    <a:lnTo>
                      <a:pt x="1165" y="1662"/>
                    </a:lnTo>
                    <a:lnTo>
                      <a:pt x="1172" y="1678"/>
                    </a:lnTo>
                    <a:lnTo>
                      <a:pt x="1180" y="1695"/>
                    </a:lnTo>
                    <a:lnTo>
                      <a:pt x="1187" y="1712"/>
                    </a:lnTo>
                    <a:lnTo>
                      <a:pt x="1195" y="1729"/>
                    </a:lnTo>
                    <a:lnTo>
                      <a:pt x="1203" y="1746"/>
                    </a:lnTo>
                    <a:lnTo>
                      <a:pt x="1213" y="1762"/>
                    </a:lnTo>
                    <a:lnTo>
                      <a:pt x="1223" y="1777"/>
                    </a:lnTo>
                    <a:lnTo>
                      <a:pt x="1233" y="1790"/>
                    </a:lnTo>
                    <a:lnTo>
                      <a:pt x="1245" y="1803"/>
                    </a:lnTo>
                    <a:lnTo>
                      <a:pt x="1258" y="1812"/>
                    </a:lnTo>
                    <a:lnTo>
                      <a:pt x="1268" y="1818"/>
                    </a:lnTo>
                    <a:lnTo>
                      <a:pt x="1278" y="1824"/>
                    </a:lnTo>
                    <a:lnTo>
                      <a:pt x="1288" y="1832"/>
                    </a:lnTo>
                    <a:lnTo>
                      <a:pt x="1298" y="1839"/>
                    </a:lnTo>
                    <a:lnTo>
                      <a:pt x="1306" y="1850"/>
                    </a:lnTo>
                    <a:lnTo>
                      <a:pt x="1313" y="1861"/>
                    </a:lnTo>
                    <a:lnTo>
                      <a:pt x="1317" y="1874"/>
                    </a:lnTo>
                    <a:lnTo>
                      <a:pt x="1319" y="1892"/>
                    </a:lnTo>
                    <a:lnTo>
                      <a:pt x="1315" y="1890"/>
                    </a:lnTo>
                    <a:lnTo>
                      <a:pt x="1310" y="1889"/>
                    </a:lnTo>
                    <a:lnTo>
                      <a:pt x="1305" y="1886"/>
                    </a:lnTo>
                    <a:lnTo>
                      <a:pt x="1301" y="1883"/>
                    </a:lnTo>
                    <a:lnTo>
                      <a:pt x="1296" y="1881"/>
                    </a:lnTo>
                    <a:lnTo>
                      <a:pt x="1291" y="1878"/>
                    </a:lnTo>
                    <a:lnTo>
                      <a:pt x="1287" y="1877"/>
                    </a:lnTo>
                    <a:lnTo>
                      <a:pt x="1283" y="1876"/>
                    </a:lnTo>
                    <a:lnTo>
                      <a:pt x="1201" y="1910"/>
                    </a:lnTo>
                    <a:lnTo>
                      <a:pt x="1198" y="1898"/>
                    </a:lnTo>
                    <a:lnTo>
                      <a:pt x="1198" y="1886"/>
                    </a:lnTo>
                    <a:lnTo>
                      <a:pt x="1198" y="1874"/>
                    </a:lnTo>
                    <a:lnTo>
                      <a:pt x="1199" y="1864"/>
                    </a:lnTo>
                    <a:lnTo>
                      <a:pt x="1198" y="1853"/>
                    </a:lnTo>
                    <a:lnTo>
                      <a:pt x="1195" y="1844"/>
                    </a:lnTo>
                    <a:lnTo>
                      <a:pt x="1188" y="1836"/>
                    </a:lnTo>
                    <a:lnTo>
                      <a:pt x="1178" y="1830"/>
                    </a:lnTo>
                    <a:lnTo>
                      <a:pt x="1171" y="1782"/>
                    </a:lnTo>
                    <a:lnTo>
                      <a:pt x="1165" y="1745"/>
                    </a:lnTo>
                    <a:lnTo>
                      <a:pt x="1159" y="1717"/>
                    </a:lnTo>
                    <a:lnTo>
                      <a:pt x="1152" y="1698"/>
                    </a:lnTo>
                    <a:lnTo>
                      <a:pt x="1144" y="1687"/>
                    </a:lnTo>
                    <a:lnTo>
                      <a:pt x="1135" y="1682"/>
                    </a:lnTo>
                    <a:lnTo>
                      <a:pt x="1123" y="1683"/>
                    </a:lnTo>
                    <a:lnTo>
                      <a:pt x="1110" y="1689"/>
                    </a:lnTo>
                    <a:lnTo>
                      <a:pt x="1095" y="1696"/>
                    </a:lnTo>
                    <a:lnTo>
                      <a:pt x="1078" y="1701"/>
                    </a:lnTo>
                    <a:lnTo>
                      <a:pt x="1062" y="1704"/>
                    </a:lnTo>
                    <a:lnTo>
                      <a:pt x="1046" y="1705"/>
                    </a:lnTo>
                    <a:lnTo>
                      <a:pt x="1031" y="1704"/>
                    </a:lnTo>
                    <a:lnTo>
                      <a:pt x="1019" y="1702"/>
                    </a:lnTo>
                    <a:lnTo>
                      <a:pt x="1009" y="1698"/>
                    </a:lnTo>
                    <a:lnTo>
                      <a:pt x="1002" y="1693"/>
                    </a:lnTo>
                    <a:lnTo>
                      <a:pt x="991" y="1698"/>
                    </a:lnTo>
                    <a:lnTo>
                      <a:pt x="977" y="1701"/>
                    </a:lnTo>
                    <a:lnTo>
                      <a:pt x="961" y="1702"/>
                    </a:lnTo>
                    <a:lnTo>
                      <a:pt x="943" y="1702"/>
                    </a:lnTo>
                    <a:lnTo>
                      <a:pt x="924" y="1702"/>
                    </a:lnTo>
                    <a:lnTo>
                      <a:pt x="905" y="1703"/>
                    </a:lnTo>
                    <a:lnTo>
                      <a:pt x="885" y="1705"/>
                    </a:lnTo>
                    <a:lnTo>
                      <a:pt x="868" y="1711"/>
                    </a:lnTo>
                    <a:lnTo>
                      <a:pt x="875" y="1707"/>
                    </a:lnTo>
                    <a:lnTo>
                      <a:pt x="880" y="1704"/>
                    </a:lnTo>
                    <a:lnTo>
                      <a:pt x="885" y="1702"/>
                    </a:lnTo>
                    <a:lnTo>
                      <a:pt x="891" y="1699"/>
                    </a:lnTo>
                    <a:lnTo>
                      <a:pt x="896" y="1697"/>
                    </a:lnTo>
                    <a:lnTo>
                      <a:pt x="900" y="1695"/>
                    </a:lnTo>
                    <a:lnTo>
                      <a:pt x="904" y="1690"/>
                    </a:lnTo>
                    <a:lnTo>
                      <a:pt x="906" y="1685"/>
                    </a:lnTo>
                    <a:lnTo>
                      <a:pt x="920" y="1692"/>
                    </a:lnTo>
                    <a:lnTo>
                      <a:pt x="934" y="1695"/>
                    </a:lnTo>
                    <a:lnTo>
                      <a:pt x="948" y="1697"/>
                    </a:lnTo>
                    <a:lnTo>
                      <a:pt x="961" y="1696"/>
                    </a:lnTo>
                    <a:lnTo>
                      <a:pt x="974" y="1695"/>
                    </a:lnTo>
                    <a:lnTo>
                      <a:pt x="986" y="1692"/>
                    </a:lnTo>
                    <a:lnTo>
                      <a:pt x="996" y="1688"/>
                    </a:lnTo>
                    <a:lnTo>
                      <a:pt x="1002" y="1685"/>
                    </a:lnTo>
                    <a:lnTo>
                      <a:pt x="1016" y="1692"/>
                    </a:lnTo>
                    <a:lnTo>
                      <a:pt x="1034" y="1695"/>
                    </a:lnTo>
                    <a:lnTo>
                      <a:pt x="1055" y="1695"/>
                    </a:lnTo>
                    <a:lnTo>
                      <a:pt x="1074" y="1692"/>
                    </a:lnTo>
                    <a:lnTo>
                      <a:pt x="1093" y="1686"/>
                    </a:lnTo>
                    <a:lnTo>
                      <a:pt x="1108" y="1677"/>
                    </a:lnTo>
                    <a:lnTo>
                      <a:pt x="1119" y="1665"/>
                    </a:lnTo>
                    <a:lnTo>
                      <a:pt x="1123" y="1651"/>
                    </a:lnTo>
                    <a:lnTo>
                      <a:pt x="1120" y="1639"/>
                    </a:lnTo>
                    <a:lnTo>
                      <a:pt x="1114" y="1628"/>
                    </a:lnTo>
                    <a:lnTo>
                      <a:pt x="1106" y="1620"/>
                    </a:lnTo>
                    <a:lnTo>
                      <a:pt x="1096" y="1612"/>
                    </a:lnTo>
                    <a:lnTo>
                      <a:pt x="1087" y="1607"/>
                    </a:lnTo>
                    <a:lnTo>
                      <a:pt x="1077" y="1604"/>
                    </a:lnTo>
                    <a:lnTo>
                      <a:pt x="1067" y="1603"/>
                    </a:lnTo>
                    <a:lnTo>
                      <a:pt x="1061" y="1604"/>
                    </a:lnTo>
                    <a:lnTo>
                      <a:pt x="1055" y="1598"/>
                    </a:lnTo>
                    <a:lnTo>
                      <a:pt x="1048" y="1594"/>
                    </a:lnTo>
                    <a:lnTo>
                      <a:pt x="1043" y="1592"/>
                    </a:lnTo>
                    <a:lnTo>
                      <a:pt x="1037" y="1590"/>
                    </a:lnTo>
                    <a:lnTo>
                      <a:pt x="1031" y="1590"/>
                    </a:lnTo>
                    <a:lnTo>
                      <a:pt x="1026" y="1589"/>
                    </a:lnTo>
                    <a:lnTo>
                      <a:pt x="1020" y="1590"/>
                    </a:lnTo>
                    <a:lnTo>
                      <a:pt x="1014" y="1590"/>
                    </a:lnTo>
                    <a:lnTo>
                      <a:pt x="954" y="1590"/>
                    </a:lnTo>
                    <a:close/>
                    <a:moveTo>
                      <a:pt x="2707" y="2064"/>
                    </a:moveTo>
                    <a:lnTo>
                      <a:pt x="2730" y="2063"/>
                    </a:lnTo>
                    <a:lnTo>
                      <a:pt x="2748" y="2058"/>
                    </a:lnTo>
                    <a:lnTo>
                      <a:pt x="2763" y="2051"/>
                    </a:lnTo>
                    <a:lnTo>
                      <a:pt x="2776" y="2041"/>
                    </a:lnTo>
                    <a:lnTo>
                      <a:pt x="2788" y="2028"/>
                    </a:lnTo>
                    <a:lnTo>
                      <a:pt x="2800" y="2011"/>
                    </a:lnTo>
                    <a:lnTo>
                      <a:pt x="2815" y="1992"/>
                    </a:lnTo>
                    <a:lnTo>
                      <a:pt x="2832" y="1969"/>
                    </a:lnTo>
                    <a:lnTo>
                      <a:pt x="2828" y="1962"/>
                    </a:lnTo>
                    <a:lnTo>
                      <a:pt x="2824" y="1956"/>
                    </a:lnTo>
                    <a:lnTo>
                      <a:pt x="2820" y="1949"/>
                    </a:lnTo>
                    <a:lnTo>
                      <a:pt x="2815" y="1943"/>
                    </a:lnTo>
                    <a:lnTo>
                      <a:pt x="2805" y="1959"/>
                    </a:lnTo>
                    <a:lnTo>
                      <a:pt x="2792" y="1975"/>
                    </a:lnTo>
                    <a:lnTo>
                      <a:pt x="2779" y="1990"/>
                    </a:lnTo>
                    <a:lnTo>
                      <a:pt x="2765" y="2006"/>
                    </a:lnTo>
                    <a:lnTo>
                      <a:pt x="2750" y="2021"/>
                    </a:lnTo>
                    <a:lnTo>
                      <a:pt x="2735" y="2036"/>
                    </a:lnTo>
                    <a:lnTo>
                      <a:pt x="2721" y="2050"/>
                    </a:lnTo>
                    <a:lnTo>
                      <a:pt x="2707" y="2064"/>
                    </a:lnTo>
                    <a:close/>
                    <a:moveTo>
                      <a:pt x="2249" y="1367"/>
                    </a:moveTo>
                    <a:lnTo>
                      <a:pt x="2249" y="1358"/>
                    </a:lnTo>
                    <a:lnTo>
                      <a:pt x="2249" y="1347"/>
                    </a:lnTo>
                    <a:lnTo>
                      <a:pt x="2250" y="1335"/>
                    </a:lnTo>
                    <a:lnTo>
                      <a:pt x="2250" y="1323"/>
                    </a:lnTo>
                    <a:lnTo>
                      <a:pt x="2251" y="1309"/>
                    </a:lnTo>
                    <a:lnTo>
                      <a:pt x="2252" y="1295"/>
                    </a:lnTo>
                    <a:lnTo>
                      <a:pt x="2252" y="1281"/>
                    </a:lnTo>
                    <a:lnTo>
                      <a:pt x="2253" y="1267"/>
                    </a:lnTo>
                    <a:lnTo>
                      <a:pt x="2253" y="1253"/>
                    </a:lnTo>
                    <a:lnTo>
                      <a:pt x="2253" y="1240"/>
                    </a:lnTo>
                    <a:lnTo>
                      <a:pt x="2253" y="1227"/>
                    </a:lnTo>
                    <a:lnTo>
                      <a:pt x="2253" y="1214"/>
                    </a:lnTo>
                    <a:lnTo>
                      <a:pt x="2253" y="1204"/>
                    </a:lnTo>
                    <a:lnTo>
                      <a:pt x="2252" y="1194"/>
                    </a:lnTo>
                    <a:lnTo>
                      <a:pt x="2251" y="1186"/>
                    </a:lnTo>
                    <a:lnTo>
                      <a:pt x="2249" y="1179"/>
                    </a:lnTo>
                    <a:lnTo>
                      <a:pt x="2256" y="1187"/>
                    </a:lnTo>
                    <a:lnTo>
                      <a:pt x="2263" y="1196"/>
                    </a:lnTo>
                    <a:lnTo>
                      <a:pt x="2271" y="1208"/>
                    </a:lnTo>
                    <a:lnTo>
                      <a:pt x="2280" y="1221"/>
                    </a:lnTo>
                    <a:lnTo>
                      <a:pt x="2289" y="1234"/>
                    </a:lnTo>
                    <a:lnTo>
                      <a:pt x="2296" y="1248"/>
                    </a:lnTo>
                    <a:lnTo>
                      <a:pt x="2303" y="1260"/>
                    </a:lnTo>
                    <a:lnTo>
                      <a:pt x="2308" y="1272"/>
                    </a:lnTo>
                    <a:lnTo>
                      <a:pt x="2323" y="1274"/>
                    </a:lnTo>
                    <a:lnTo>
                      <a:pt x="2337" y="1281"/>
                    </a:lnTo>
                    <a:lnTo>
                      <a:pt x="2351" y="1287"/>
                    </a:lnTo>
                    <a:lnTo>
                      <a:pt x="2363" y="1295"/>
                    </a:lnTo>
                    <a:lnTo>
                      <a:pt x="2374" y="1301"/>
                    </a:lnTo>
                    <a:lnTo>
                      <a:pt x="2385" y="1306"/>
                    </a:lnTo>
                    <a:lnTo>
                      <a:pt x="2395" y="1308"/>
                    </a:lnTo>
                    <a:lnTo>
                      <a:pt x="2404" y="1305"/>
                    </a:lnTo>
                    <a:lnTo>
                      <a:pt x="2396" y="1319"/>
                    </a:lnTo>
                    <a:lnTo>
                      <a:pt x="2387" y="1327"/>
                    </a:lnTo>
                    <a:lnTo>
                      <a:pt x="2382" y="1331"/>
                    </a:lnTo>
                    <a:lnTo>
                      <a:pt x="2384" y="1336"/>
                    </a:lnTo>
                    <a:lnTo>
                      <a:pt x="2367" y="1339"/>
                    </a:lnTo>
                    <a:lnTo>
                      <a:pt x="2351" y="1342"/>
                    </a:lnTo>
                    <a:lnTo>
                      <a:pt x="2335" y="1345"/>
                    </a:lnTo>
                    <a:lnTo>
                      <a:pt x="2319" y="1348"/>
                    </a:lnTo>
                    <a:lnTo>
                      <a:pt x="2302" y="1352"/>
                    </a:lnTo>
                    <a:lnTo>
                      <a:pt x="2286" y="1357"/>
                    </a:lnTo>
                    <a:lnTo>
                      <a:pt x="2267" y="1362"/>
                    </a:lnTo>
                    <a:lnTo>
                      <a:pt x="2249" y="1367"/>
                    </a:lnTo>
                    <a:close/>
                  </a:path>
                </a:pathLst>
              </a:custGeom>
              <a:solidFill>
                <a:srgbClr val="194C7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1" name="Freeform 20"/>
              <p:cNvSpPr>
                <a:spLocks noEditPoints="1"/>
              </p:cNvSpPr>
              <p:nvPr/>
            </p:nvSpPr>
            <p:spPr bwMode="auto">
              <a:xfrm>
                <a:off x="3998" y="668"/>
                <a:ext cx="337" cy="708"/>
              </a:xfrm>
              <a:custGeom>
                <a:avLst/>
                <a:gdLst>
                  <a:gd name="T0" fmla="*/ 24 w 2026"/>
                  <a:gd name="T1" fmla="*/ 458 h 4251"/>
                  <a:gd name="T2" fmla="*/ 8 w 2026"/>
                  <a:gd name="T3" fmla="*/ 502 h 4251"/>
                  <a:gd name="T4" fmla="*/ 30 w 2026"/>
                  <a:gd name="T5" fmla="*/ 488 h 4251"/>
                  <a:gd name="T6" fmla="*/ 47 w 2026"/>
                  <a:gd name="T7" fmla="*/ 479 h 4251"/>
                  <a:gd name="T8" fmla="*/ 45 w 2026"/>
                  <a:gd name="T9" fmla="*/ 452 h 4251"/>
                  <a:gd name="T10" fmla="*/ 42 w 2026"/>
                  <a:gd name="T11" fmla="*/ 425 h 4251"/>
                  <a:gd name="T12" fmla="*/ 305 w 2026"/>
                  <a:gd name="T13" fmla="*/ 29 h 4251"/>
                  <a:gd name="T14" fmla="*/ 318 w 2026"/>
                  <a:gd name="T15" fmla="*/ 57 h 4251"/>
                  <a:gd name="T16" fmla="*/ 322 w 2026"/>
                  <a:gd name="T17" fmla="*/ 82 h 4251"/>
                  <a:gd name="T18" fmla="*/ 326 w 2026"/>
                  <a:gd name="T19" fmla="*/ 105 h 4251"/>
                  <a:gd name="T20" fmla="*/ 336 w 2026"/>
                  <a:gd name="T21" fmla="*/ 147 h 4251"/>
                  <a:gd name="T22" fmla="*/ 335 w 2026"/>
                  <a:gd name="T23" fmla="*/ 178 h 4251"/>
                  <a:gd name="T24" fmla="*/ 333 w 2026"/>
                  <a:gd name="T25" fmla="*/ 165 h 4251"/>
                  <a:gd name="T26" fmla="*/ 325 w 2026"/>
                  <a:gd name="T27" fmla="*/ 143 h 4251"/>
                  <a:gd name="T28" fmla="*/ 316 w 2026"/>
                  <a:gd name="T29" fmla="*/ 124 h 4251"/>
                  <a:gd name="T30" fmla="*/ 313 w 2026"/>
                  <a:gd name="T31" fmla="*/ 116 h 4251"/>
                  <a:gd name="T32" fmla="*/ 301 w 2026"/>
                  <a:gd name="T33" fmla="*/ 121 h 4251"/>
                  <a:gd name="T34" fmla="*/ 293 w 2026"/>
                  <a:gd name="T35" fmla="*/ 122 h 4251"/>
                  <a:gd name="T36" fmla="*/ 297 w 2026"/>
                  <a:gd name="T37" fmla="*/ 109 h 4251"/>
                  <a:gd name="T38" fmla="*/ 298 w 2026"/>
                  <a:gd name="T39" fmla="*/ 79 h 4251"/>
                  <a:gd name="T40" fmla="*/ 292 w 2026"/>
                  <a:gd name="T41" fmla="*/ 49 h 4251"/>
                  <a:gd name="T42" fmla="*/ 296 w 2026"/>
                  <a:gd name="T43" fmla="*/ 34 h 4251"/>
                  <a:gd name="T44" fmla="*/ 215 w 2026"/>
                  <a:gd name="T45" fmla="*/ 98 h 4251"/>
                  <a:gd name="T46" fmla="*/ 201 w 2026"/>
                  <a:gd name="T47" fmla="*/ 36 h 4251"/>
                  <a:gd name="T48" fmla="*/ 200 w 2026"/>
                  <a:gd name="T49" fmla="*/ 19 h 4251"/>
                  <a:gd name="T50" fmla="*/ 197 w 2026"/>
                  <a:gd name="T51" fmla="*/ 0 h 4251"/>
                  <a:gd name="T52" fmla="*/ 184 w 2026"/>
                  <a:gd name="T53" fmla="*/ 20 h 4251"/>
                  <a:gd name="T54" fmla="*/ 180 w 2026"/>
                  <a:gd name="T55" fmla="*/ 63 h 4251"/>
                  <a:gd name="T56" fmla="*/ 166 w 2026"/>
                  <a:gd name="T57" fmla="*/ 109 h 4251"/>
                  <a:gd name="T58" fmla="*/ 186 w 2026"/>
                  <a:gd name="T59" fmla="*/ 117 h 4251"/>
                  <a:gd name="T60" fmla="*/ 206 w 2026"/>
                  <a:gd name="T61" fmla="*/ 115 h 4251"/>
                  <a:gd name="T62" fmla="*/ 218 w 2026"/>
                  <a:gd name="T63" fmla="*/ 117 h 4251"/>
                  <a:gd name="T64" fmla="*/ 137 w 2026"/>
                  <a:gd name="T65" fmla="*/ 559 h 4251"/>
                  <a:gd name="T66" fmla="*/ 191 w 2026"/>
                  <a:gd name="T67" fmla="*/ 553 h 4251"/>
                  <a:gd name="T68" fmla="*/ 207 w 2026"/>
                  <a:gd name="T69" fmla="*/ 561 h 4251"/>
                  <a:gd name="T70" fmla="*/ 207 w 2026"/>
                  <a:gd name="T71" fmla="*/ 596 h 4251"/>
                  <a:gd name="T72" fmla="*/ 208 w 2026"/>
                  <a:gd name="T73" fmla="*/ 631 h 4251"/>
                  <a:gd name="T74" fmla="*/ 209 w 2026"/>
                  <a:gd name="T75" fmla="*/ 686 h 4251"/>
                  <a:gd name="T76" fmla="*/ 187 w 2026"/>
                  <a:gd name="T77" fmla="*/ 699 h 4251"/>
                  <a:gd name="T78" fmla="*/ 163 w 2026"/>
                  <a:gd name="T79" fmla="*/ 705 h 4251"/>
                  <a:gd name="T80" fmla="*/ 120 w 2026"/>
                  <a:gd name="T81" fmla="*/ 708 h 4251"/>
                  <a:gd name="T82" fmla="*/ 98 w 2026"/>
                  <a:gd name="T83" fmla="*/ 694 h 4251"/>
                  <a:gd name="T84" fmla="*/ 94 w 2026"/>
                  <a:gd name="T85" fmla="*/ 671 h 4251"/>
                  <a:gd name="T86" fmla="*/ 93 w 2026"/>
                  <a:gd name="T87" fmla="*/ 646 h 4251"/>
                  <a:gd name="T88" fmla="*/ 93 w 2026"/>
                  <a:gd name="T89" fmla="*/ 621 h 4251"/>
                  <a:gd name="T90" fmla="*/ 93 w 2026"/>
                  <a:gd name="T91" fmla="*/ 595 h 4251"/>
                  <a:gd name="T92" fmla="*/ 88 w 2026"/>
                  <a:gd name="T93" fmla="*/ 574 h 4251"/>
                  <a:gd name="T94" fmla="*/ 91 w 2026"/>
                  <a:gd name="T95" fmla="*/ 514 h 4251"/>
                  <a:gd name="T96" fmla="*/ 124 w 2026"/>
                  <a:gd name="T97" fmla="*/ 514 h 4251"/>
                  <a:gd name="T98" fmla="*/ 163 w 2026"/>
                  <a:gd name="T99" fmla="*/ 516 h 4251"/>
                  <a:gd name="T100" fmla="*/ 202 w 2026"/>
                  <a:gd name="T101" fmla="*/ 510 h 4251"/>
                  <a:gd name="T102" fmla="*/ 206 w 2026"/>
                  <a:gd name="T103" fmla="*/ 532 h 4251"/>
                  <a:gd name="T104" fmla="*/ 192 w 2026"/>
                  <a:gd name="T105" fmla="*/ 551 h 4251"/>
                  <a:gd name="T106" fmla="*/ 157 w 2026"/>
                  <a:gd name="T107" fmla="*/ 559 h 4251"/>
                  <a:gd name="T108" fmla="*/ 113 w 2026"/>
                  <a:gd name="T109" fmla="*/ 557 h 4251"/>
                  <a:gd name="T110" fmla="*/ 85 w 2026"/>
                  <a:gd name="T111" fmla="*/ 556 h 4251"/>
                  <a:gd name="T112" fmla="*/ 86 w 2026"/>
                  <a:gd name="T113" fmla="*/ 532 h 42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26"/>
                  <a:gd name="T172" fmla="*/ 0 h 4251"/>
                  <a:gd name="T173" fmla="*/ 2026 w 2026"/>
                  <a:gd name="T174" fmla="*/ 4251 h 42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26" h="4251">
                    <a:moveTo>
                      <a:pt x="243" y="2398"/>
                    </a:moveTo>
                    <a:lnTo>
                      <a:pt x="238" y="2437"/>
                    </a:lnTo>
                    <a:lnTo>
                      <a:pt x="232" y="2476"/>
                    </a:lnTo>
                    <a:lnTo>
                      <a:pt x="223" y="2515"/>
                    </a:lnTo>
                    <a:lnTo>
                      <a:pt x="212" y="2555"/>
                    </a:lnTo>
                    <a:lnTo>
                      <a:pt x="202" y="2594"/>
                    </a:lnTo>
                    <a:lnTo>
                      <a:pt x="189" y="2633"/>
                    </a:lnTo>
                    <a:lnTo>
                      <a:pt x="174" y="2672"/>
                    </a:lnTo>
                    <a:lnTo>
                      <a:pt x="159" y="2711"/>
                    </a:lnTo>
                    <a:lnTo>
                      <a:pt x="143" y="2748"/>
                    </a:lnTo>
                    <a:lnTo>
                      <a:pt x="125" y="2786"/>
                    </a:lnTo>
                    <a:lnTo>
                      <a:pt x="106" y="2822"/>
                    </a:lnTo>
                    <a:lnTo>
                      <a:pt x="86" y="2857"/>
                    </a:lnTo>
                    <a:lnTo>
                      <a:pt x="66" y="2891"/>
                    </a:lnTo>
                    <a:lnTo>
                      <a:pt x="45" y="2925"/>
                    </a:lnTo>
                    <a:lnTo>
                      <a:pt x="23" y="2957"/>
                    </a:lnTo>
                    <a:lnTo>
                      <a:pt x="0" y="2988"/>
                    </a:lnTo>
                    <a:lnTo>
                      <a:pt x="25" y="3020"/>
                    </a:lnTo>
                    <a:lnTo>
                      <a:pt x="37" y="3019"/>
                    </a:lnTo>
                    <a:lnTo>
                      <a:pt x="49" y="3016"/>
                    </a:lnTo>
                    <a:lnTo>
                      <a:pt x="61" y="3011"/>
                    </a:lnTo>
                    <a:lnTo>
                      <a:pt x="74" y="3006"/>
                    </a:lnTo>
                    <a:lnTo>
                      <a:pt x="87" y="2998"/>
                    </a:lnTo>
                    <a:lnTo>
                      <a:pt x="101" y="2990"/>
                    </a:lnTo>
                    <a:lnTo>
                      <a:pt x="114" y="2981"/>
                    </a:lnTo>
                    <a:lnTo>
                      <a:pt x="128" y="2972"/>
                    </a:lnTo>
                    <a:lnTo>
                      <a:pt x="141" y="2962"/>
                    </a:lnTo>
                    <a:lnTo>
                      <a:pt x="153" y="2952"/>
                    </a:lnTo>
                    <a:lnTo>
                      <a:pt x="165" y="2942"/>
                    </a:lnTo>
                    <a:lnTo>
                      <a:pt x="178" y="2932"/>
                    </a:lnTo>
                    <a:lnTo>
                      <a:pt x="189" y="2922"/>
                    </a:lnTo>
                    <a:lnTo>
                      <a:pt x="201" y="2914"/>
                    </a:lnTo>
                    <a:lnTo>
                      <a:pt x="210" y="2906"/>
                    </a:lnTo>
                    <a:lnTo>
                      <a:pt x="220" y="2900"/>
                    </a:lnTo>
                    <a:lnTo>
                      <a:pt x="232" y="2902"/>
                    </a:lnTo>
                    <a:lnTo>
                      <a:pt x="242" y="2901"/>
                    </a:lnTo>
                    <a:lnTo>
                      <a:pt x="253" y="2897"/>
                    </a:lnTo>
                    <a:lnTo>
                      <a:pt x="263" y="2890"/>
                    </a:lnTo>
                    <a:lnTo>
                      <a:pt x="272" y="2883"/>
                    </a:lnTo>
                    <a:lnTo>
                      <a:pt x="280" y="2875"/>
                    </a:lnTo>
                    <a:lnTo>
                      <a:pt x="287" y="2867"/>
                    </a:lnTo>
                    <a:lnTo>
                      <a:pt x="293" y="2860"/>
                    </a:lnTo>
                    <a:lnTo>
                      <a:pt x="286" y="2842"/>
                    </a:lnTo>
                    <a:lnTo>
                      <a:pt x="281" y="2824"/>
                    </a:lnTo>
                    <a:lnTo>
                      <a:pt x="277" y="2806"/>
                    </a:lnTo>
                    <a:lnTo>
                      <a:pt x="274" y="2788"/>
                    </a:lnTo>
                    <a:lnTo>
                      <a:pt x="272" y="2770"/>
                    </a:lnTo>
                    <a:lnTo>
                      <a:pt x="271" y="2751"/>
                    </a:lnTo>
                    <a:lnTo>
                      <a:pt x="270" y="2734"/>
                    </a:lnTo>
                    <a:lnTo>
                      <a:pt x="270" y="2716"/>
                    </a:lnTo>
                    <a:lnTo>
                      <a:pt x="269" y="2698"/>
                    </a:lnTo>
                    <a:lnTo>
                      <a:pt x="269" y="2680"/>
                    </a:lnTo>
                    <a:lnTo>
                      <a:pt x="268" y="2661"/>
                    </a:lnTo>
                    <a:lnTo>
                      <a:pt x="266" y="2644"/>
                    </a:lnTo>
                    <a:lnTo>
                      <a:pt x="264" y="2626"/>
                    </a:lnTo>
                    <a:lnTo>
                      <a:pt x="260" y="2608"/>
                    </a:lnTo>
                    <a:lnTo>
                      <a:pt x="256" y="2591"/>
                    </a:lnTo>
                    <a:lnTo>
                      <a:pt x="250" y="2573"/>
                    </a:lnTo>
                    <a:lnTo>
                      <a:pt x="250" y="2564"/>
                    </a:lnTo>
                    <a:lnTo>
                      <a:pt x="251" y="2549"/>
                    </a:lnTo>
                    <a:lnTo>
                      <a:pt x="251" y="2531"/>
                    </a:lnTo>
                    <a:lnTo>
                      <a:pt x="252" y="2512"/>
                    </a:lnTo>
                    <a:lnTo>
                      <a:pt x="253" y="2490"/>
                    </a:lnTo>
                    <a:lnTo>
                      <a:pt x="253" y="2470"/>
                    </a:lnTo>
                    <a:lnTo>
                      <a:pt x="254" y="2452"/>
                    </a:lnTo>
                    <a:lnTo>
                      <a:pt x="254" y="2438"/>
                    </a:lnTo>
                    <a:lnTo>
                      <a:pt x="243" y="2398"/>
                    </a:lnTo>
                    <a:close/>
                    <a:moveTo>
                      <a:pt x="1809" y="147"/>
                    </a:moveTo>
                    <a:lnTo>
                      <a:pt x="1821" y="160"/>
                    </a:lnTo>
                    <a:lnTo>
                      <a:pt x="1834" y="175"/>
                    </a:lnTo>
                    <a:lnTo>
                      <a:pt x="1846" y="192"/>
                    </a:lnTo>
                    <a:lnTo>
                      <a:pt x="1859" y="210"/>
                    </a:lnTo>
                    <a:lnTo>
                      <a:pt x="1870" y="228"/>
                    </a:lnTo>
                    <a:lnTo>
                      <a:pt x="1880" y="247"/>
                    </a:lnTo>
                    <a:lnTo>
                      <a:pt x="1890" y="266"/>
                    </a:lnTo>
                    <a:lnTo>
                      <a:pt x="1896" y="284"/>
                    </a:lnTo>
                    <a:lnTo>
                      <a:pt x="1900" y="299"/>
                    </a:lnTo>
                    <a:lnTo>
                      <a:pt x="1904" y="314"/>
                    </a:lnTo>
                    <a:lnTo>
                      <a:pt x="1907" y="329"/>
                    </a:lnTo>
                    <a:lnTo>
                      <a:pt x="1909" y="345"/>
                    </a:lnTo>
                    <a:lnTo>
                      <a:pt x="1912" y="361"/>
                    </a:lnTo>
                    <a:lnTo>
                      <a:pt x="1914" y="377"/>
                    </a:lnTo>
                    <a:lnTo>
                      <a:pt x="1916" y="392"/>
                    </a:lnTo>
                    <a:lnTo>
                      <a:pt x="1920" y="406"/>
                    </a:lnTo>
                    <a:lnTo>
                      <a:pt x="1923" y="420"/>
                    </a:lnTo>
                    <a:lnTo>
                      <a:pt x="1925" y="433"/>
                    </a:lnTo>
                    <a:lnTo>
                      <a:pt x="1927" y="447"/>
                    </a:lnTo>
                    <a:lnTo>
                      <a:pt x="1930" y="461"/>
                    </a:lnTo>
                    <a:lnTo>
                      <a:pt x="1932" y="476"/>
                    </a:lnTo>
                    <a:lnTo>
                      <a:pt x="1935" y="490"/>
                    </a:lnTo>
                    <a:lnTo>
                      <a:pt x="1937" y="505"/>
                    </a:lnTo>
                    <a:lnTo>
                      <a:pt x="1939" y="519"/>
                    </a:lnTo>
                    <a:lnTo>
                      <a:pt x="1941" y="534"/>
                    </a:lnTo>
                    <a:lnTo>
                      <a:pt x="1943" y="549"/>
                    </a:lnTo>
                    <a:lnTo>
                      <a:pt x="1945" y="563"/>
                    </a:lnTo>
                    <a:lnTo>
                      <a:pt x="1948" y="578"/>
                    </a:lnTo>
                    <a:lnTo>
                      <a:pt x="1951" y="592"/>
                    </a:lnTo>
                    <a:lnTo>
                      <a:pt x="1954" y="606"/>
                    </a:lnTo>
                    <a:lnTo>
                      <a:pt x="1957" y="620"/>
                    </a:lnTo>
                    <a:lnTo>
                      <a:pt x="1961" y="633"/>
                    </a:lnTo>
                    <a:lnTo>
                      <a:pt x="1968" y="657"/>
                    </a:lnTo>
                    <a:lnTo>
                      <a:pt x="1975" y="681"/>
                    </a:lnTo>
                    <a:lnTo>
                      <a:pt x="1982" y="705"/>
                    </a:lnTo>
                    <a:lnTo>
                      <a:pt x="1989" y="730"/>
                    </a:lnTo>
                    <a:lnTo>
                      <a:pt x="1996" y="755"/>
                    </a:lnTo>
                    <a:lnTo>
                      <a:pt x="2002" y="781"/>
                    </a:lnTo>
                    <a:lnTo>
                      <a:pt x="2007" y="807"/>
                    </a:lnTo>
                    <a:lnTo>
                      <a:pt x="2013" y="832"/>
                    </a:lnTo>
                    <a:lnTo>
                      <a:pt x="2017" y="859"/>
                    </a:lnTo>
                    <a:lnTo>
                      <a:pt x="2020" y="885"/>
                    </a:lnTo>
                    <a:lnTo>
                      <a:pt x="2023" y="912"/>
                    </a:lnTo>
                    <a:lnTo>
                      <a:pt x="2024" y="938"/>
                    </a:lnTo>
                    <a:lnTo>
                      <a:pt x="2026" y="964"/>
                    </a:lnTo>
                    <a:lnTo>
                      <a:pt x="2024" y="991"/>
                    </a:lnTo>
                    <a:lnTo>
                      <a:pt x="2022" y="1017"/>
                    </a:lnTo>
                    <a:lnTo>
                      <a:pt x="2019" y="1043"/>
                    </a:lnTo>
                    <a:lnTo>
                      <a:pt x="2018" y="1050"/>
                    </a:lnTo>
                    <a:lnTo>
                      <a:pt x="2016" y="1056"/>
                    </a:lnTo>
                    <a:lnTo>
                      <a:pt x="2015" y="1062"/>
                    </a:lnTo>
                    <a:lnTo>
                      <a:pt x="2013" y="1069"/>
                    </a:lnTo>
                    <a:lnTo>
                      <a:pt x="2011" y="1075"/>
                    </a:lnTo>
                    <a:lnTo>
                      <a:pt x="2009" y="1082"/>
                    </a:lnTo>
                    <a:lnTo>
                      <a:pt x="2008" y="1087"/>
                    </a:lnTo>
                    <a:lnTo>
                      <a:pt x="2008" y="1093"/>
                    </a:lnTo>
                    <a:lnTo>
                      <a:pt x="2008" y="1075"/>
                    </a:lnTo>
                    <a:lnTo>
                      <a:pt x="2007" y="1057"/>
                    </a:lnTo>
                    <a:lnTo>
                      <a:pt x="2006" y="1039"/>
                    </a:lnTo>
                    <a:lnTo>
                      <a:pt x="2005" y="1022"/>
                    </a:lnTo>
                    <a:lnTo>
                      <a:pt x="2003" y="1005"/>
                    </a:lnTo>
                    <a:lnTo>
                      <a:pt x="2000" y="989"/>
                    </a:lnTo>
                    <a:lnTo>
                      <a:pt x="1996" y="971"/>
                    </a:lnTo>
                    <a:lnTo>
                      <a:pt x="1990" y="955"/>
                    </a:lnTo>
                    <a:lnTo>
                      <a:pt x="1988" y="948"/>
                    </a:lnTo>
                    <a:lnTo>
                      <a:pt x="1986" y="939"/>
                    </a:lnTo>
                    <a:lnTo>
                      <a:pt x="1985" y="931"/>
                    </a:lnTo>
                    <a:lnTo>
                      <a:pt x="1983" y="924"/>
                    </a:lnTo>
                    <a:lnTo>
                      <a:pt x="1976" y="908"/>
                    </a:lnTo>
                    <a:lnTo>
                      <a:pt x="1970" y="892"/>
                    </a:lnTo>
                    <a:lnTo>
                      <a:pt x="1961" y="876"/>
                    </a:lnTo>
                    <a:lnTo>
                      <a:pt x="1954" y="860"/>
                    </a:lnTo>
                    <a:lnTo>
                      <a:pt x="1945" y="843"/>
                    </a:lnTo>
                    <a:lnTo>
                      <a:pt x="1938" y="827"/>
                    </a:lnTo>
                    <a:lnTo>
                      <a:pt x="1930" y="811"/>
                    </a:lnTo>
                    <a:lnTo>
                      <a:pt x="1925" y="796"/>
                    </a:lnTo>
                    <a:lnTo>
                      <a:pt x="1923" y="787"/>
                    </a:lnTo>
                    <a:lnTo>
                      <a:pt x="1919" y="778"/>
                    </a:lnTo>
                    <a:lnTo>
                      <a:pt x="1914" y="768"/>
                    </a:lnTo>
                    <a:lnTo>
                      <a:pt x="1909" y="759"/>
                    </a:lnTo>
                    <a:lnTo>
                      <a:pt x="1904" y="750"/>
                    </a:lnTo>
                    <a:lnTo>
                      <a:pt x="1898" y="742"/>
                    </a:lnTo>
                    <a:lnTo>
                      <a:pt x="1893" y="734"/>
                    </a:lnTo>
                    <a:lnTo>
                      <a:pt x="1889" y="728"/>
                    </a:lnTo>
                    <a:lnTo>
                      <a:pt x="1889" y="723"/>
                    </a:lnTo>
                    <a:lnTo>
                      <a:pt x="1889" y="720"/>
                    </a:lnTo>
                    <a:lnTo>
                      <a:pt x="1889" y="717"/>
                    </a:lnTo>
                    <a:lnTo>
                      <a:pt x="1889" y="714"/>
                    </a:lnTo>
                    <a:lnTo>
                      <a:pt x="1886" y="710"/>
                    </a:lnTo>
                    <a:lnTo>
                      <a:pt x="1884" y="706"/>
                    </a:lnTo>
                    <a:lnTo>
                      <a:pt x="1882" y="701"/>
                    </a:lnTo>
                    <a:lnTo>
                      <a:pt x="1881" y="697"/>
                    </a:lnTo>
                    <a:lnTo>
                      <a:pt x="1874" y="699"/>
                    </a:lnTo>
                    <a:lnTo>
                      <a:pt x="1866" y="701"/>
                    </a:lnTo>
                    <a:lnTo>
                      <a:pt x="1860" y="703"/>
                    </a:lnTo>
                    <a:lnTo>
                      <a:pt x="1852" y="705"/>
                    </a:lnTo>
                    <a:lnTo>
                      <a:pt x="1846" y="707"/>
                    </a:lnTo>
                    <a:lnTo>
                      <a:pt x="1839" y="710"/>
                    </a:lnTo>
                    <a:lnTo>
                      <a:pt x="1834" y="714"/>
                    </a:lnTo>
                    <a:lnTo>
                      <a:pt x="1829" y="718"/>
                    </a:lnTo>
                    <a:lnTo>
                      <a:pt x="1820" y="721"/>
                    </a:lnTo>
                    <a:lnTo>
                      <a:pt x="1810" y="725"/>
                    </a:lnTo>
                    <a:lnTo>
                      <a:pt x="1801" y="732"/>
                    </a:lnTo>
                    <a:lnTo>
                      <a:pt x="1791" y="738"/>
                    </a:lnTo>
                    <a:lnTo>
                      <a:pt x="1781" y="746"/>
                    </a:lnTo>
                    <a:lnTo>
                      <a:pt x="1773" y="754"/>
                    </a:lnTo>
                    <a:lnTo>
                      <a:pt x="1764" y="763"/>
                    </a:lnTo>
                    <a:lnTo>
                      <a:pt x="1757" y="771"/>
                    </a:lnTo>
                    <a:lnTo>
                      <a:pt x="1758" y="760"/>
                    </a:lnTo>
                    <a:lnTo>
                      <a:pt x="1759" y="749"/>
                    </a:lnTo>
                    <a:lnTo>
                      <a:pt x="1762" y="739"/>
                    </a:lnTo>
                    <a:lnTo>
                      <a:pt x="1764" y="731"/>
                    </a:lnTo>
                    <a:lnTo>
                      <a:pt x="1768" y="722"/>
                    </a:lnTo>
                    <a:lnTo>
                      <a:pt x="1770" y="715"/>
                    </a:lnTo>
                    <a:lnTo>
                      <a:pt x="1772" y="706"/>
                    </a:lnTo>
                    <a:lnTo>
                      <a:pt x="1773" y="699"/>
                    </a:lnTo>
                    <a:lnTo>
                      <a:pt x="1774" y="691"/>
                    </a:lnTo>
                    <a:lnTo>
                      <a:pt x="1776" y="684"/>
                    </a:lnTo>
                    <a:lnTo>
                      <a:pt x="1778" y="677"/>
                    </a:lnTo>
                    <a:lnTo>
                      <a:pt x="1780" y="670"/>
                    </a:lnTo>
                    <a:lnTo>
                      <a:pt x="1783" y="663"/>
                    </a:lnTo>
                    <a:lnTo>
                      <a:pt x="1785" y="657"/>
                    </a:lnTo>
                    <a:lnTo>
                      <a:pt x="1787" y="650"/>
                    </a:lnTo>
                    <a:lnTo>
                      <a:pt x="1788" y="642"/>
                    </a:lnTo>
                    <a:lnTo>
                      <a:pt x="1792" y="621"/>
                    </a:lnTo>
                    <a:lnTo>
                      <a:pt x="1795" y="600"/>
                    </a:lnTo>
                    <a:lnTo>
                      <a:pt x="1798" y="580"/>
                    </a:lnTo>
                    <a:lnTo>
                      <a:pt x="1799" y="559"/>
                    </a:lnTo>
                    <a:lnTo>
                      <a:pt x="1799" y="538"/>
                    </a:lnTo>
                    <a:lnTo>
                      <a:pt x="1796" y="517"/>
                    </a:lnTo>
                    <a:lnTo>
                      <a:pt x="1794" y="495"/>
                    </a:lnTo>
                    <a:lnTo>
                      <a:pt x="1791" y="473"/>
                    </a:lnTo>
                    <a:lnTo>
                      <a:pt x="1787" y="448"/>
                    </a:lnTo>
                    <a:lnTo>
                      <a:pt x="1783" y="426"/>
                    </a:lnTo>
                    <a:lnTo>
                      <a:pt x="1779" y="406"/>
                    </a:lnTo>
                    <a:lnTo>
                      <a:pt x="1776" y="386"/>
                    </a:lnTo>
                    <a:lnTo>
                      <a:pt x="1773" y="368"/>
                    </a:lnTo>
                    <a:lnTo>
                      <a:pt x="1769" y="351"/>
                    </a:lnTo>
                    <a:lnTo>
                      <a:pt x="1763" y="333"/>
                    </a:lnTo>
                    <a:lnTo>
                      <a:pt x="1758" y="315"/>
                    </a:lnTo>
                    <a:lnTo>
                      <a:pt x="1758" y="305"/>
                    </a:lnTo>
                    <a:lnTo>
                      <a:pt x="1758" y="297"/>
                    </a:lnTo>
                    <a:lnTo>
                      <a:pt x="1759" y="288"/>
                    </a:lnTo>
                    <a:lnTo>
                      <a:pt x="1760" y="279"/>
                    </a:lnTo>
                    <a:lnTo>
                      <a:pt x="1760" y="272"/>
                    </a:lnTo>
                    <a:lnTo>
                      <a:pt x="1760" y="266"/>
                    </a:lnTo>
                    <a:lnTo>
                      <a:pt x="1759" y="260"/>
                    </a:lnTo>
                    <a:lnTo>
                      <a:pt x="1757" y="256"/>
                    </a:lnTo>
                    <a:lnTo>
                      <a:pt x="1759" y="249"/>
                    </a:lnTo>
                    <a:lnTo>
                      <a:pt x="1764" y="238"/>
                    </a:lnTo>
                    <a:lnTo>
                      <a:pt x="1773" y="221"/>
                    </a:lnTo>
                    <a:lnTo>
                      <a:pt x="1781" y="202"/>
                    </a:lnTo>
                    <a:lnTo>
                      <a:pt x="1791" y="184"/>
                    </a:lnTo>
                    <a:lnTo>
                      <a:pt x="1800" y="167"/>
                    </a:lnTo>
                    <a:lnTo>
                      <a:pt x="1806" y="154"/>
                    </a:lnTo>
                    <a:lnTo>
                      <a:pt x="1809" y="147"/>
                    </a:lnTo>
                    <a:close/>
                    <a:moveTo>
                      <a:pt x="1314" y="705"/>
                    </a:moveTo>
                    <a:lnTo>
                      <a:pt x="1313" y="689"/>
                    </a:lnTo>
                    <a:lnTo>
                      <a:pt x="1311" y="670"/>
                    </a:lnTo>
                    <a:lnTo>
                      <a:pt x="1306" y="645"/>
                    </a:lnTo>
                    <a:lnTo>
                      <a:pt x="1301" y="618"/>
                    </a:lnTo>
                    <a:lnTo>
                      <a:pt x="1293" y="589"/>
                    </a:lnTo>
                    <a:lnTo>
                      <a:pt x="1286" y="556"/>
                    </a:lnTo>
                    <a:lnTo>
                      <a:pt x="1277" y="522"/>
                    </a:lnTo>
                    <a:lnTo>
                      <a:pt x="1268" y="486"/>
                    </a:lnTo>
                    <a:lnTo>
                      <a:pt x="1258" y="448"/>
                    </a:lnTo>
                    <a:lnTo>
                      <a:pt x="1248" y="410"/>
                    </a:lnTo>
                    <a:lnTo>
                      <a:pt x="1239" y="370"/>
                    </a:lnTo>
                    <a:lnTo>
                      <a:pt x="1229" y="332"/>
                    </a:lnTo>
                    <a:lnTo>
                      <a:pt x="1221" y="293"/>
                    </a:lnTo>
                    <a:lnTo>
                      <a:pt x="1213" y="255"/>
                    </a:lnTo>
                    <a:lnTo>
                      <a:pt x="1206" y="218"/>
                    </a:lnTo>
                    <a:lnTo>
                      <a:pt x="1200" y="183"/>
                    </a:lnTo>
                    <a:lnTo>
                      <a:pt x="1200" y="178"/>
                    </a:lnTo>
                    <a:lnTo>
                      <a:pt x="1199" y="171"/>
                    </a:lnTo>
                    <a:lnTo>
                      <a:pt x="1199" y="165"/>
                    </a:lnTo>
                    <a:lnTo>
                      <a:pt x="1200" y="159"/>
                    </a:lnTo>
                    <a:lnTo>
                      <a:pt x="1200" y="151"/>
                    </a:lnTo>
                    <a:lnTo>
                      <a:pt x="1201" y="143"/>
                    </a:lnTo>
                    <a:lnTo>
                      <a:pt x="1201" y="134"/>
                    </a:lnTo>
                    <a:lnTo>
                      <a:pt x="1202" y="123"/>
                    </a:lnTo>
                    <a:lnTo>
                      <a:pt x="1203" y="114"/>
                    </a:lnTo>
                    <a:lnTo>
                      <a:pt x="1205" y="102"/>
                    </a:lnTo>
                    <a:lnTo>
                      <a:pt x="1206" y="89"/>
                    </a:lnTo>
                    <a:lnTo>
                      <a:pt x="1207" y="75"/>
                    </a:lnTo>
                    <a:lnTo>
                      <a:pt x="1208" y="61"/>
                    </a:lnTo>
                    <a:lnTo>
                      <a:pt x="1209" y="45"/>
                    </a:lnTo>
                    <a:lnTo>
                      <a:pt x="1209" y="28"/>
                    </a:lnTo>
                    <a:lnTo>
                      <a:pt x="1210" y="10"/>
                    </a:lnTo>
                    <a:lnTo>
                      <a:pt x="1203" y="3"/>
                    </a:lnTo>
                    <a:lnTo>
                      <a:pt x="1196" y="0"/>
                    </a:lnTo>
                    <a:lnTo>
                      <a:pt x="1187" y="0"/>
                    </a:lnTo>
                    <a:lnTo>
                      <a:pt x="1178" y="3"/>
                    </a:lnTo>
                    <a:lnTo>
                      <a:pt x="1168" y="11"/>
                    </a:lnTo>
                    <a:lnTo>
                      <a:pt x="1159" y="24"/>
                    </a:lnTo>
                    <a:lnTo>
                      <a:pt x="1150" y="41"/>
                    </a:lnTo>
                    <a:lnTo>
                      <a:pt x="1141" y="63"/>
                    </a:lnTo>
                    <a:lnTo>
                      <a:pt x="1134" y="86"/>
                    </a:lnTo>
                    <a:lnTo>
                      <a:pt x="1126" y="100"/>
                    </a:lnTo>
                    <a:lnTo>
                      <a:pt x="1118" y="109"/>
                    </a:lnTo>
                    <a:lnTo>
                      <a:pt x="1111" y="115"/>
                    </a:lnTo>
                    <a:lnTo>
                      <a:pt x="1105" y="118"/>
                    </a:lnTo>
                    <a:lnTo>
                      <a:pt x="1100" y="121"/>
                    </a:lnTo>
                    <a:lnTo>
                      <a:pt x="1095" y="125"/>
                    </a:lnTo>
                    <a:lnTo>
                      <a:pt x="1092" y="133"/>
                    </a:lnTo>
                    <a:lnTo>
                      <a:pt x="1092" y="166"/>
                    </a:lnTo>
                    <a:lnTo>
                      <a:pt x="1092" y="200"/>
                    </a:lnTo>
                    <a:lnTo>
                      <a:pt x="1091" y="236"/>
                    </a:lnTo>
                    <a:lnTo>
                      <a:pt x="1090" y="270"/>
                    </a:lnTo>
                    <a:lnTo>
                      <a:pt x="1089" y="305"/>
                    </a:lnTo>
                    <a:lnTo>
                      <a:pt x="1087" y="340"/>
                    </a:lnTo>
                    <a:lnTo>
                      <a:pt x="1083" y="376"/>
                    </a:lnTo>
                    <a:lnTo>
                      <a:pt x="1079" y="411"/>
                    </a:lnTo>
                    <a:lnTo>
                      <a:pt x="1073" y="445"/>
                    </a:lnTo>
                    <a:lnTo>
                      <a:pt x="1066" y="478"/>
                    </a:lnTo>
                    <a:lnTo>
                      <a:pt x="1059" y="510"/>
                    </a:lnTo>
                    <a:lnTo>
                      <a:pt x="1049" y="541"/>
                    </a:lnTo>
                    <a:lnTo>
                      <a:pt x="1038" y="571"/>
                    </a:lnTo>
                    <a:lnTo>
                      <a:pt x="1024" y="600"/>
                    </a:lnTo>
                    <a:lnTo>
                      <a:pt x="1009" y="627"/>
                    </a:lnTo>
                    <a:lnTo>
                      <a:pt x="992" y="652"/>
                    </a:lnTo>
                    <a:lnTo>
                      <a:pt x="1000" y="657"/>
                    </a:lnTo>
                    <a:lnTo>
                      <a:pt x="1010" y="663"/>
                    </a:lnTo>
                    <a:lnTo>
                      <a:pt x="1019" y="669"/>
                    </a:lnTo>
                    <a:lnTo>
                      <a:pt x="1031" y="674"/>
                    </a:lnTo>
                    <a:lnTo>
                      <a:pt x="1042" y="679"/>
                    </a:lnTo>
                    <a:lnTo>
                      <a:pt x="1054" y="685"/>
                    </a:lnTo>
                    <a:lnTo>
                      <a:pt x="1066" y="689"/>
                    </a:lnTo>
                    <a:lnTo>
                      <a:pt x="1079" y="693"/>
                    </a:lnTo>
                    <a:lnTo>
                      <a:pt x="1091" y="698"/>
                    </a:lnTo>
                    <a:lnTo>
                      <a:pt x="1104" y="701"/>
                    </a:lnTo>
                    <a:lnTo>
                      <a:pt x="1117" y="703"/>
                    </a:lnTo>
                    <a:lnTo>
                      <a:pt x="1130" y="705"/>
                    </a:lnTo>
                    <a:lnTo>
                      <a:pt x="1142" y="706"/>
                    </a:lnTo>
                    <a:lnTo>
                      <a:pt x="1155" y="707"/>
                    </a:lnTo>
                    <a:lnTo>
                      <a:pt x="1167" y="707"/>
                    </a:lnTo>
                    <a:lnTo>
                      <a:pt x="1179" y="706"/>
                    </a:lnTo>
                    <a:lnTo>
                      <a:pt x="1196" y="703"/>
                    </a:lnTo>
                    <a:lnTo>
                      <a:pt x="1209" y="700"/>
                    </a:lnTo>
                    <a:lnTo>
                      <a:pt x="1221" y="698"/>
                    </a:lnTo>
                    <a:lnTo>
                      <a:pt x="1230" y="694"/>
                    </a:lnTo>
                    <a:lnTo>
                      <a:pt x="1239" y="691"/>
                    </a:lnTo>
                    <a:lnTo>
                      <a:pt x="1248" y="687"/>
                    </a:lnTo>
                    <a:lnTo>
                      <a:pt x="1258" y="683"/>
                    </a:lnTo>
                    <a:lnTo>
                      <a:pt x="1270" y="676"/>
                    </a:lnTo>
                    <a:lnTo>
                      <a:pt x="1275" y="677"/>
                    </a:lnTo>
                    <a:lnTo>
                      <a:pt x="1282" y="679"/>
                    </a:lnTo>
                    <a:lnTo>
                      <a:pt x="1288" y="683"/>
                    </a:lnTo>
                    <a:lnTo>
                      <a:pt x="1293" y="687"/>
                    </a:lnTo>
                    <a:lnTo>
                      <a:pt x="1300" y="691"/>
                    </a:lnTo>
                    <a:lnTo>
                      <a:pt x="1305" y="697"/>
                    </a:lnTo>
                    <a:lnTo>
                      <a:pt x="1309" y="701"/>
                    </a:lnTo>
                    <a:lnTo>
                      <a:pt x="1314" y="705"/>
                    </a:lnTo>
                    <a:close/>
                    <a:moveTo>
                      <a:pt x="513" y="3337"/>
                    </a:moveTo>
                    <a:lnTo>
                      <a:pt x="551" y="3337"/>
                    </a:lnTo>
                    <a:lnTo>
                      <a:pt x="588" y="3340"/>
                    </a:lnTo>
                    <a:lnTo>
                      <a:pt x="627" y="3342"/>
                    </a:lnTo>
                    <a:lnTo>
                      <a:pt x="665" y="3344"/>
                    </a:lnTo>
                    <a:lnTo>
                      <a:pt x="705" y="3346"/>
                    </a:lnTo>
                    <a:lnTo>
                      <a:pt x="744" y="3349"/>
                    </a:lnTo>
                    <a:lnTo>
                      <a:pt x="784" y="3351"/>
                    </a:lnTo>
                    <a:lnTo>
                      <a:pt x="825" y="3354"/>
                    </a:lnTo>
                    <a:lnTo>
                      <a:pt x="864" y="3355"/>
                    </a:lnTo>
                    <a:lnTo>
                      <a:pt x="904" y="3355"/>
                    </a:lnTo>
                    <a:lnTo>
                      <a:pt x="943" y="3354"/>
                    </a:lnTo>
                    <a:lnTo>
                      <a:pt x="983" y="3351"/>
                    </a:lnTo>
                    <a:lnTo>
                      <a:pt x="1022" y="3347"/>
                    </a:lnTo>
                    <a:lnTo>
                      <a:pt x="1060" y="3341"/>
                    </a:lnTo>
                    <a:lnTo>
                      <a:pt x="1098" y="3333"/>
                    </a:lnTo>
                    <a:lnTo>
                      <a:pt x="1135" y="3323"/>
                    </a:lnTo>
                    <a:lnTo>
                      <a:pt x="1141" y="3321"/>
                    </a:lnTo>
                    <a:lnTo>
                      <a:pt x="1150" y="3318"/>
                    </a:lnTo>
                    <a:lnTo>
                      <a:pt x="1162" y="3313"/>
                    </a:lnTo>
                    <a:lnTo>
                      <a:pt x="1174" y="3309"/>
                    </a:lnTo>
                    <a:lnTo>
                      <a:pt x="1186" y="3304"/>
                    </a:lnTo>
                    <a:lnTo>
                      <a:pt x="1199" y="3302"/>
                    </a:lnTo>
                    <a:lnTo>
                      <a:pt x="1211" y="3302"/>
                    </a:lnTo>
                    <a:lnTo>
                      <a:pt x="1222" y="3306"/>
                    </a:lnTo>
                    <a:lnTo>
                      <a:pt x="1233" y="3323"/>
                    </a:lnTo>
                    <a:lnTo>
                      <a:pt x="1238" y="3335"/>
                    </a:lnTo>
                    <a:lnTo>
                      <a:pt x="1241" y="3350"/>
                    </a:lnTo>
                    <a:lnTo>
                      <a:pt x="1243" y="3367"/>
                    </a:lnTo>
                    <a:lnTo>
                      <a:pt x="1244" y="3387"/>
                    </a:lnTo>
                    <a:lnTo>
                      <a:pt x="1245" y="3407"/>
                    </a:lnTo>
                    <a:lnTo>
                      <a:pt x="1245" y="3428"/>
                    </a:lnTo>
                    <a:lnTo>
                      <a:pt x="1245" y="3450"/>
                    </a:lnTo>
                    <a:lnTo>
                      <a:pt x="1244" y="3472"/>
                    </a:lnTo>
                    <a:lnTo>
                      <a:pt x="1244" y="3495"/>
                    </a:lnTo>
                    <a:lnTo>
                      <a:pt x="1243" y="3516"/>
                    </a:lnTo>
                    <a:lnTo>
                      <a:pt x="1243" y="3538"/>
                    </a:lnTo>
                    <a:lnTo>
                      <a:pt x="1242" y="3558"/>
                    </a:lnTo>
                    <a:lnTo>
                      <a:pt x="1242" y="3577"/>
                    </a:lnTo>
                    <a:lnTo>
                      <a:pt x="1243" y="3594"/>
                    </a:lnTo>
                    <a:lnTo>
                      <a:pt x="1244" y="3610"/>
                    </a:lnTo>
                    <a:lnTo>
                      <a:pt x="1246" y="3623"/>
                    </a:lnTo>
                    <a:lnTo>
                      <a:pt x="1248" y="3644"/>
                    </a:lnTo>
                    <a:lnTo>
                      <a:pt x="1250" y="3667"/>
                    </a:lnTo>
                    <a:lnTo>
                      <a:pt x="1251" y="3690"/>
                    </a:lnTo>
                    <a:lnTo>
                      <a:pt x="1252" y="3714"/>
                    </a:lnTo>
                    <a:lnTo>
                      <a:pt x="1252" y="3738"/>
                    </a:lnTo>
                    <a:lnTo>
                      <a:pt x="1252" y="3762"/>
                    </a:lnTo>
                    <a:lnTo>
                      <a:pt x="1252" y="3788"/>
                    </a:lnTo>
                    <a:lnTo>
                      <a:pt x="1253" y="3812"/>
                    </a:lnTo>
                    <a:lnTo>
                      <a:pt x="1253" y="3837"/>
                    </a:lnTo>
                    <a:lnTo>
                      <a:pt x="1253" y="3861"/>
                    </a:lnTo>
                    <a:lnTo>
                      <a:pt x="1253" y="3884"/>
                    </a:lnTo>
                    <a:lnTo>
                      <a:pt x="1253" y="3908"/>
                    </a:lnTo>
                    <a:lnTo>
                      <a:pt x="1254" y="3929"/>
                    </a:lnTo>
                    <a:lnTo>
                      <a:pt x="1255" y="3950"/>
                    </a:lnTo>
                    <a:lnTo>
                      <a:pt x="1256" y="3971"/>
                    </a:lnTo>
                    <a:lnTo>
                      <a:pt x="1258" y="3989"/>
                    </a:lnTo>
                    <a:lnTo>
                      <a:pt x="1258" y="4116"/>
                    </a:lnTo>
                    <a:lnTo>
                      <a:pt x="1252" y="4126"/>
                    </a:lnTo>
                    <a:lnTo>
                      <a:pt x="1243" y="4141"/>
                    </a:lnTo>
                    <a:lnTo>
                      <a:pt x="1232" y="4158"/>
                    </a:lnTo>
                    <a:lnTo>
                      <a:pt x="1221" y="4178"/>
                    </a:lnTo>
                    <a:lnTo>
                      <a:pt x="1208" y="4196"/>
                    </a:lnTo>
                    <a:lnTo>
                      <a:pt x="1195" y="4212"/>
                    </a:lnTo>
                    <a:lnTo>
                      <a:pt x="1183" y="4223"/>
                    </a:lnTo>
                    <a:lnTo>
                      <a:pt x="1172" y="4227"/>
                    </a:lnTo>
                    <a:lnTo>
                      <a:pt x="1148" y="4227"/>
                    </a:lnTo>
                    <a:lnTo>
                      <a:pt x="1123" y="4195"/>
                    </a:lnTo>
                    <a:lnTo>
                      <a:pt x="1112" y="4196"/>
                    </a:lnTo>
                    <a:lnTo>
                      <a:pt x="1101" y="4197"/>
                    </a:lnTo>
                    <a:lnTo>
                      <a:pt x="1088" y="4201"/>
                    </a:lnTo>
                    <a:lnTo>
                      <a:pt x="1075" y="4203"/>
                    </a:lnTo>
                    <a:lnTo>
                      <a:pt x="1061" y="4206"/>
                    </a:lnTo>
                    <a:lnTo>
                      <a:pt x="1048" y="4209"/>
                    </a:lnTo>
                    <a:lnTo>
                      <a:pt x="1037" y="4210"/>
                    </a:lnTo>
                    <a:lnTo>
                      <a:pt x="1026" y="4211"/>
                    </a:lnTo>
                    <a:lnTo>
                      <a:pt x="1002" y="4222"/>
                    </a:lnTo>
                    <a:lnTo>
                      <a:pt x="979" y="4232"/>
                    </a:lnTo>
                    <a:lnTo>
                      <a:pt x="955" y="4238"/>
                    </a:lnTo>
                    <a:lnTo>
                      <a:pt x="931" y="4243"/>
                    </a:lnTo>
                    <a:lnTo>
                      <a:pt x="905" y="4248"/>
                    </a:lnTo>
                    <a:lnTo>
                      <a:pt x="879" y="4250"/>
                    </a:lnTo>
                    <a:lnTo>
                      <a:pt x="853" y="4251"/>
                    </a:lnTo>
                    <a:lnTo>
                      <a:pt x="828" y="4251"/>
                    </a:lnTo>
                    <a:lnTo>
                      <a:pt x="801" y="4251"/>
                    </a:lnTo>
                    <a:lnTo>
                      <a:pt x="774" y="4250"/>
                    </a:lnTo>
                    <a:lnTo>
                      <a:pt x="747" y="4249"/>
                    </a:lnTo>
                    <a:lnTo>
                      <a:pt x="720" y="4248"/>
                    </a:lnTo>
                    <a:lnTo>
                      <a:pt x="693" y="4246"/>
                    </a:lnTo>
                    <a:lnTo>
                      <a:pt x="665" y="4245"/>
                    </a:lnTo>
                    <a:lnTo>
                      <a:pt x="638" y="4243"/>
                    </a:lnTo>
                    <a:lnTo>
                      <a:pt x="610" y="4243"/>
                    </a:lnTo>
                    <a:lnTo>
                      <a:pt x="606" y="4232"/>
                    </a:lnTo>
                    <a:lnTo>
                      <a:pt x="602" y="4219"/>
                    </a:lnTo>
                    <a:lnTo>
                      <a:pt x="598" y="4206"/>
                    </a:lnTo>
                    <a:lnTo>
                      <a:pt x="594" y="4193"/>
                    </a:lnTo>
                    <a:lnTo>
                      <a:pt x="591" y="4180"/>
                    </a:lnTo>
                    <a:lnTo>
                      <a:pt x="588" y="4168"/>
                    </a:lnTo>
                    <a:lnTo>
                      <a:pt x="585" y="4155"/>
                    </a:lnTo>
                    <a:lnTo>
                      <a:pt x="582" y="4141"/>
                    </a:lnTo>
                    <a:lnTo>
                      <a:pt x="579" y="4127"/>
                    </a:lnTo>
                    <a:lnTo>
                      <a:pt x="577" y="4114"/>
                    </a:lnTo>
                    <a:lnTo>
                      <a:pt x="575" y="4100"/>
                    </a:lnTo>
                    <a:lnTo>
                      <a:pt x="573" y="4086"/>
                    </a:lnTo>
                    <a:lnTo>
                      <a:pt x="572" y="4072"/>
                    </a:lnTo>
                    <a:lnTo>
                      <a:pt x="570" y="4058"/>
                    </a:lnTo>
                    <a:lnTo>
                      <a:pt x="569" y="4043"/>
                    </a:lnTo>
                    <a:lnTo>
                      <a:pt x="568" y="4030"/>
                    </a:lnTo>
                    <a:lnTo>
                      <a:pt x="567" y="4015"/>
                    </a:lnTo>
                    <a:lnTo>
                      <a:pt x="566" y="4001"/>
                    </a:lnTo>
                    <a:lnTo>
                      <a:pt x="564" y="3986"/>
                    </a:lnTo>
                    <a:lnTo>
                      <a:pt x="564" y="3971"/>
                    </a:lnTo>
                    <a:lnTo>
                      <a:pt x="563" y="3956"/>
                    </a:lnTo>
                    <a:lnTo>
                      <a:pt x="562" y="3942"/>
                    </a:lnTo>
                    <a:lnTo>
                      <a:pt x="562" y="3927"/>
                    </a:lnTo>
                    <a:lnTo>
                      <a:pt x="562" y="3911"/>
                    </a:lnTo>
                    <a:lnTo>
                      <a:pt x="562" y="3896"/>
                    </a:lnTo>
                    <a:lnTo>
                      <a:pt x="561" y="3881"/>
                    </a:lnTo>
                    <a:lnTo>
                      <a:pt x="561" y="3866"/>
                    </a:lnTo>
                    <a:lnTo>
                      <a:pt x="561" y="3851"/>
                    </a:lnTo>
                    <a:lnTo>
                      <a:pt x="561" y="3836"/>
                    </a:lnTo>
                    <a:lnTo>
                      <a:pt x="561" y="3820"/>
                    </a:lnTo>
                    <a:lnTo>
                      <a:pt x="561" y="3805"/>
                    </a:lnTo>
                    <a:lnTo>
                      <a:pt x="561" y="3790"/>
                    </a:lnTo>
                    <a:lnTo>
                      <a:pt x="561" y="3775"/>
                    </a:lnTo>
                    <a:lnTo>
                      <a:pt x="561" y="3759"/>
                    </a:lnTo>
                    <a:lnTo>
                      <a:pt x="561" y="3743"/>
                    </a:lnTo>
                    <a:lnTo>
                      <a:pt x="562" y="3727"/>
                    </a:lnTo>
                    <a:lnTo>
                      <a:pt x="562" y="3710"/>
                    </a:lnTo>
                    <a:lnTo>
                      <a:pt x="562" y="3694"/>
                    </a:lnTo>
                    <a:lnTo>
                      <a:pt x="562" y="3678"/>
                    </a:lnTo>
                    <a:lnTo>
                      <a:pt x="562" y="3662"/>
                    </a:lnTo>
                    <a:lnTo>
                      <a:pt x="562" y="3646"/>
                    </a:lnTo>
                    <a:lnTo>
                      <a:pt x="561" y="3629"/>
                    </a:lnTo>
                    <a:lnTo>
                      <a:pt x="561" y="3615"/>
                    </a:lnTo>
                    <a:lnTo>
                      <a:pt x="560" y="3598"/>
                    </a:lnTo>
                    <a:lnTo>
                      <a:pt x="559" y="3585"/>
                    </a:lnTo>
                    <a:lnTo>
                      <a:pt x="558" y="3571"/>
                    </a:lnTo>
                    <a:lnTo>
                      <a:pt x="556" y="3557"/>
                    </a:lnTo>
                    <a:lnTo>
                      <a:pt x="554" y="3544"/>
                    </a:lnTo>
                    <a:lnTo>
                      <a:pt x="552" y="3531"/>
                    </a:lnTo>
                    <a:lnTo>
                      <a:pt x="548" y="3519"/>
                    </a:lnTo>
                    <a:lnTo>
                      <a:pt x="545" y="3508"/>
                    </a:lnTo>
                    <a:lnTo>
                      <a:pt x="543" y="3496"/>
                    </a:lnTo>
                    <a:lnTo>
                      <a:pt x="540" y="3484"/>
                    </a:lnTo>
                    <a:lnTo>
                      <a:pt x="538" y="3472"/>
                    </a:lnTo>
                    <a:lnTo>
                      <a:pt x="534" y="3459"/>
                    </a:lnTo>
                    <a:lnTo>
                      <a:pt x="532" y="3448"/>
                    </a:lnTo>
                    <a:lnTo>
                      <a:pt x="529" y="3435"/>
                    </a:lnTo>
                    <a:lnTo>
                      <a:pt x="527" y="3422"/>
                    </a:lnTo>
                    <a:lnTo>
                      <a:pt x="524" y="3409"/>
                    </a:lnTo>
                    <a:lnTo>
                      <a:pt x="522" y="3396"/>
                    </a:lnTo>
                    <a:lnTo>
                      <a:pt x="520" y="3382"/>
                    </a:lnTo>
                    <a:lnTo>
                      <a:pt x="517" y="3367"/>
                    </a:lnTo>
                    <a:lnTo>
                      <a:pt x="515" y="3354"/>
                    </a:lnTo>
                    <a:lnTo>
                      <a:pt x="513" y="3337"/>
                    </a:lnTo>
                    <a:close/>
                    <a:moveTo>
                      <a:pt x="529" y="3093"/>
                    </a:moveTo>
                    <a:lnTo>
                      <a:pt x="545" y="3089"/>
                    </a:lnTo>
                    <a:lnTo>
                      <a:pt x="562" y="3087"/>
                    </a:lnTo>
                    <a:lnTo>
                      <a:pt x="579" y="3086"/>
                    </a:lnTo>
                    <a:lnTo>
                      <a:pt x="599" y="3085"/>
                    </a:lnTo>
                    <a:lnTo>
                      <a:pt x="617" y="3085"/>
                    </a:lnTo>
                    <a:lnTo>
                      <a:pt x="637" y="3085"/>
                    </a:lnTo>
                    <a:lnTo>
                      <a:pt x="658" y="3085"/>
                    </a:lnTo>
                    <a:lnTo>
                      <a:pt x="679" y="3086"/>
                    </a:lnTo>
                    <a:lnTo>
                      <a:pt x="700" y="3086"/>
                    </a:lnTo>
                    <a:lnTo>
                      <a:pt x="722" y="3087"/>
                    </a:lnTo>
                    <a:lnTo>
                      <a:pt x="744" y="3089"/>
                    </a:lnTo>
                    <a:lnTo>
                      <a:pt x="767" y="3090"/>
                    </a:lnTo>
                    <a:lnTo>
                      <a:pt x="790" y="3091"/>
                    </a:lnTo>
                    <a:lnTo>
                      <a:pt x="814" y="3094"/>
                    </a:lnTo>
                    <a:lnTo>
                      <a:pt x="837" y="3095"/>
                    </a:lnTo>
                    <a:lnTo>
                      <a:pt x="861" y="3096"/>
                    </a:lnTo>
                    <a:lnTo>
                      <a:pt x="886" y="3097"/>
                    </a:lnTo>
                    <a:lnTo>
                      <a:pt x="909" y="3098"/>
                    </a:lnTo>
                    <a:lnTo>
                      <a:pt x="934" y="3099"/>
                    </a:lnTo>
                    <a:lnTo>
                      <a:pt x="958" y="3099"/>
                    </a:lnTo>
                    <a:lnTo>
                      <a:pt x="982" y="3099"/>
                    </a:lnTo>
                    <a:lnTo>
                      <a:pt x="1007" y="3098"/>
                    </a:lnTo>
                    <a:lnTo>
                      <a:pt x="1031" y="3097"/>
                    </a:lnTo>
                    <a:lnTo>
                      <a:pt x="1055" y="3096"/>
                    </a:lnTo>
                    <a:lnTo>
                      <a:pt x="1078" y="3094"/>
                    </a:lnTo>
                    <a:lnTo>
                      <a:pt x="1102" y="3090"/>
                    </a:lnTo>
                    <a:lnTo>
                      <a:pt x="1125" y="3087"/>
                    </a:lnTo>
                    <a:lnTo>
                      <a:pt x="1149" y="3083"/>
                    </a:lnTo>
                    <a:lnTo>
                      <a:pt x="1171" y="3078"/>
                    </a:lnTo>
                    <a:lnTo>
                      <a:pt x="1194" y="3071"/>
                    </a:lnTo>
                    <a:lnTo>
                      <a:pt x="1215" y="3064"/>
                    </a:lnTo>
                    <a:lnTo>
                      <a:pt x="1237" y="3056"/>
                    </a:lnTo>
                    <a:lnTo>
                      <a:pt x="1237" y="3064"/>
                    </a:lnTo>
                    <a:lnTo>
                      <a:pt x="1237" y="3074"/>
                    </a:lnTo>
                    <a:lnTo>
                      <a:pt x="1238" y="3087"/>
                    </a:lnTo>
                    <a:lnTo>
                      <a:pt x="1238" y="3101"/>
                    </a:lnTo>
                    <a:lnTo>
                      <a:pt x="1239" y="3118"/>
                    </a:lnTo>
                    <a:lnTo>
                      <a:pt x="1239" y="3135"/>
                    </a:lnTo>
                    <a:lnTo>
                      <a:pt x="1240" y="3154"/>
                    </a:lnTo>
                    <a:lnTo>
                      <a:pt x="1240" y="3173"/>
                    </a:lnTo>
                    <a:lnTo>
                      <a:pt x="1240" y="3192"/>
                    </a:lnTo>
                    <a:lnTo>
                      <a:pt x="1240" y="3210"/>
                    </a:lnTo>
                    <a:lnTo>
                      <a:pt x="1240" y="3227"/>
                    </a:lnTo>
                    <a:lnTo>
                      <a:pt x="1240" y="3243"/>
                    </a:lnTo>
                    <a:lnTo>
                      <a:pt x="1239" y="3258"/>
                    </a:lnTo>
                    <a:lnTo>
                      <a:pt x="1238" y="3271"/>
                    </a:lnTo>
                    <a:lnTo>
                      <a:pt x="1236" y="3282"/>
                    </a:lnTo>
                    <a:lnTo>
                      <a:pt x="1233" y="3289"/>
                    </a:lnTo>
                    <a:lnTo>
                      <a:pt x="1222" y="3304"/>
                    </a:lnTo>
                    <a:lnTo>
                      <a:pt x="1172" y="3304"/>
                    </a:lnTo>
                    <a:lnTo>
                      <a:pt x="1152" y="3311"/>
                    </a:lnTo>
                    <a:lnTo>
                      <a:pt x="1132" y="3318"/>
                    </a:lnTo>
                    <a:lnTo>
                      <a:pt x="1112" y="3326"/>
                    </a:lnTo>
                    <a:lnTo>
                      <a:pt x="1094" y="3332"/>
                    </a:lnTo>
                    <a:lnTo>
                      <a:pt x="1077" y="3339"/>
                    </a:lnTo>
                    <a:lnTo>
                      <a:pt x="1060" y="3344"/>
                    </a:lnTo>
                    <a:lnTo>
                      <a:pt x="1045" y="3347"/>
                    </a:lnTo>
                    <a:lnTo>
                      <a:pt x="1030" y="3348"/>
                    </a:lnTo>
                    <a:lnTo>
                      <a:pt x="1001" y="3351"/>
                    </a:lnTo>
                    <a:lnTo>
                      <a:pt x="971" y="3355"/>
                    </a:lnTo>
                    <a:lnTo>
                      <a:pt x="942" y="3356"/>
                    </a:lnTo>
                    <a:lnTo>
                      <a:pt x="914" y="3357"/>
                    </a:lnTo>
                    <a:lnTo>
                      <a:pt x="887" y="3358"/>
                    </a:lnTo>
                    <a:lnTo>
                      <a:pt x="859" y="3358"/>
                    </a:lnTo>
                    <a:lnTo>
                      <a:pt x="831" y="3357"/>
                    </a:lnTo>
                    <a:lnTo>
                      <a:pt x="804" y="3356"/>
                    </a:lnTo>
                    <a:lnTo>
                      <a:pt x="779" y="3355"/>
                    </a:lnTo>
                    <a:lnTo>
                      <a:pt x="753" y="3352"/>
                    </a:lnTo>
                    <a:lnTo>
                      <a:pt x="728" y="3351"/>
                    </a:lnTo>
                    <a:lnTo>
                      <a:pt x="704" y="3349"/>
                    </a:lnTo>
                    <a:lnTo>
                      <a:pt x="680" y="3346"/>
                    </a:lnTo>
                    <a:lnTo>
                      <a:pt x="658" y="3344"/>
                    </a:lnTo>
                    <a:lnTo>
                      <a:pt x="635" y="3342"/>
                    </a:lnTo>
                    <a:lnTo>
                      <a:pt x="614" y="3340"/>
                    </a:lnTo>
                    <a:lnTo>
                      <a:pt x="601" y="3339"/>
                    </a:lnTo>
                    <a:lnTo>
                      <a:pt x="587" y="3339"/>
                    </a:lnTo>
                    <a:lnTo>
                      <a:pt x="571" y="3339"/>
                    </a:lnTo>
                    <a:lnTo>
                      <a:pt x="555" y="3337"/>
                    </a:lnTo>
                    <a:lnTo>
                      <a:pt x="539" y="3337"/>
                    </a:lnTo>
                    <a:lnTo>
                      <a:pt x="523" y="3337"/>
                    </a:lnTo>
                    <a:lnTo>
                      <a:pt x="509" y="3337"/>
                    </a:lnTo>
                    <a:lnTo>
                      <a:pt x="497" y="3336"/>
                    </a:lnTo>
                    <a:lnTo>
                      <a:pt x="497" y="3325"/>
                    </a:lnTo>
                    <a:lnTo>
                      <a:pt x="498" y="3311"/>
                    </a:lnTo>
                    <a:lnTo>
                      <a:pt x="500" y="3297"/>
                    </a:lnTo>
                    <a:lnTo>
                      <a:pt x="501" y="3281"/>
                    </a:lnTo>
                    <a:lnTo>
                      <a:pt x="505" y="3265"/>
                    </a:lnTo>
                    <a:lnTo>
                      <a:pt x="507" y="3248"/>
                    </a:lnTo>
                    <a:lnTo>
                      <a:pt x="510" y="3229"/>
                    </a:lnTo>
                    <a:lnTo>
                      <a:pt x="512" y="3212"/>
                    </a:lnTo>
                    <a:lnTo>
                      <a:pt x="515" y="3195"/>
                    </a:lnTo>
                    <a:lnTo>
                      <a:pt x="518" y="3178"/>
                    </a:lnTo>
                    <a:lnTo>
                      <a:pt x="521" y="3161"/>
                    </a:lnTo>
                    <a:lnTo>
                      <a:pt x="523" y="3145"/>
                    </a:lnTo>
                    <a:lnTo>
                      <a:pt x="525" y="3130"/>
                    </a:lnTo>
                    <a:lnTo>
                      <a:pt x="527" y="3116"/>
                    </a:lnTo>
                    <a:lnTo>
                      <a:pt x="528" y="3103"/>
                    </a:lnTo>
                    <a:lnTo>
                      <a:pt x="529" y="3093"/>
                    </a:lnTo>
                    <a:close/>
                  </a:path>
                </a:pathLst>
              </a:custGeom>
              <a:solidFill>
                <a:srgbClr val="6699C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2" name="Freeform 21"/>
              <p:cNvSpPr>
                <a:spLocks/>
              </p:cNvSpPr>
              <p:nvPr/>
            </p:nvSpPr>
            <p:spPr bwMode="auto">
              <a:xfrm>
                <a:off x="3998" y="1067"/>
                <a:ext cx="49" cy="104"/>
              </a:xfrm>
              <a:custGeom>
                <a:avLst/>
                <a:gdLst>
                  <a:gd name="T0" fmla="*/ 41 w 293"/>
                  <a:gd name="T1" fmla="*/ 0 h 622"/>
                  <a:gd name="T2" fmla="*/ 39 w 293"/>
                  <a:gd name="T3" fmla="*/ 13 h 622"/>
                  <a:gd name="T4" fmla="*/ 35 w 293"/>
                  <a:gd name="T5" fmla="*/ 26 h 622"/>
                  <a:gd name="T6" fmla="*/ 32 w 293"/>
                  <a:gd name="T7" fmla="*/ 39 h 622"/>
                  <a:gd name="T8" fmla="*/ 27 w 293"/>
                  <a:gd name="T9" fmla="*/ 52 h 622"/>
                  <a:gd name="T10" fmla="*/ 21 w 293"/>
                  <a:gd name="T11" fmla="*/ 65 h 622"/>
                  <a:gd name="T12" fmla="*/ 14 w 293"/>
                  <a:gd name="T13" fmla="*/ 77 h 622"/>
                  <a:gd name="T14" fmla="*/ 8 w 293"/>
                  <a:gd name="T15" fmla="*/ 88 h 622"/>
                  <a:gd name="T16" fmla="*/ 0 w 293"/>
                  <a:gd name="T17" fmla="*/ 99 h 622"/>
                  <a:gd name="T18" fmla="*/ 4 w 293"/>
                  <a:gd name="T19" fmla="*/ 104 h 622"/>
                  <a:gd name="T20" fmla="*/ 8 w 293"/>
                  <a:gd name="T21" fmla="*/ 103 h 622"/>
                  <a:gd name="T22" fmla="*/ 12 w 293"/>
                  <a:gd name="T23" fmla="*/ 102 h 622"/>
                  <a:gd name="T24" fmla="*/ 17 w 293"/>
                  <a:gd name="T25" fmla="*/ 99 h 622"/>
                  <a:gd name="T26" fmla="*/ 21 w 293"/>
                  <a:gd name="T27" fmla="*/ 96 h 622"/>
                  <a:gd name="T28" fmla="*/ 26 w 293"/>
                  <a:gd name="T29" fmla="*/ 93 h 622"/>
                  <a:gd name="T30" fmla="*/ 30 w 293"/>
                  <a:gd name="T31" fmla="*/ 89 h 622"/>
                  <a:gd name="T32" fmla="*/ 34 w 293"/>
                  <a:gd name="T33" fmla="*/ 86 h 622"/>
                  <a:gd name="T34" fmla="*/ 37 w 293"/>
                  <a:gd name="T35" fmla="*/ 84 h 622"/>
                  <a:gd name="T36" fmla="*/ 39 w 293"/>
                  <a:gd name="T37" fmla="*/ 84 h 622"/>
                  <a:gd name="T38" fmla="*/ 42 w 293"/>
                  <a:gd name="T39" fmla="*/ 83 h 622"/>
                  <a:gd name="T40" fmla="*/ 45 w 293"/>
                  <a:gd name="T41" fmla="*/ 81 h 622"/>
                  <a:gd name="T42" fmla="*/ 48 w 293"/>
                  <a:gd name="T43" fmla="*/ 78 h 622"/>
                  <a:gd name="T44" fmla="*/ 49 w 293"/>
                  <a:gd name="T45" fmla="*/ 77 h 622"/>
                  <a:gd name="T46" fmla="*/ 47 w 293"/>
                  <a:gd name="T47" fmla="*/ 71 h 622"/>
                  <a:gd name="T48" fmla="*/ 46 w 293"/>
                  <a:gd name="T49" fmla="*/ 65 h 622"/>
                  <a:gd name="T50" fmla="*/ 45 w 293"/>
                  <a:gd name="T51" fmla="*/ 59 h 622"/>
                  <a:gd name="T52" fmla="*/ 45 w 293"/>
                  <a:gd name="T53" fmla="*/ 53 h 622"/>
                  <a:gd name="T54" fmla="*/ 45 w 293"/>
                  <a:gd name="T55" fmla="*/ 47 h 622"/>
                  <a:gd name="T56" fmla="*/ 44 w 293"/>
                  <a:gd name="T57" fmla="*/ 41 h 622"/>
                  <a:gd name="T58" fmla="*/ 43 w 293"/>
                  <a:gd name="T59" fmla="*/ 35 h 622"/>
                  <a:gd name="T60" fmla="*/ 42 w 293"/>
                  <a:gd name="T61" fmla="*/ 29 h 622"/>
                  <a:gd name="T62" fmla="*/ 42 w 293"/>
                  <a:gd name="T63" fmla="*/ 28 h 622"/>
                  <a:gd name="T64" fmla="*/ 42 w 293"/>
                  <a:gd name="T65" fmla="*/ 22 h 622"/>
                  <a:gd name="T66" fmla="*/ 42 w 293"/>
                  <a:gd name="T67" fmla="*/ 15 h 622"/>
                  <a:gd name="T68" fmla="*/ 42 w 293"/>
                  <a:gd name="T69" fmla="*/ 9 h 622"/>
                  <a:gd name="T70" fmla="*/ 41 w 293"/>
                  <a:gd name="T71" fmla="*/ 0 h 62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3"/>
                  <a:gd name="T109" fmla="*/ 0 h 622"/>
                  <a:gd name="T110" fmla="*/ 293 w 293"/>
                  <a:gd name="T111" fmla="*/ 622 h 62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3" h="622">
                    <a:moveTo>
                      <a:pt x="243" y="0"/>
                    </a:moveTo>
                    <a:lnTo>
                      <a:pt x="243" y="0"/>
                    </a:lnTo>
                    <a:lnTo>
                      <a:pt x="238" y="39"/>
                    </a:lnTo>
                    <a:lnTo>
                      <a:pt x="232" y="78"/>
                    </a:lnTo>
                    <a:lnTo>
                      <a:pt x="223" y="117"/>
                    </a:lnTo>
                    <a:lnTo>
                      <a:pt x="212" y="157"/>
                    </a:lnTo>
                    <a:lnTo>
                      <a:pt x="202" y="196"/>
                    </a:lnTo>
                    <a:lnTo>
                      <a:pt x="189" y="235"/>
                    </a:lnTo>
                    <a:lnTo>
                      <a:pt x="174" y="274"/>
                    </a:lnTo>
                    <a:lnTo>
                      <a:pt x="159" y="313"/>
                    </a:lnTo>
                    <a:lnTo>
                      <a:pt x="143" y="350"/>
                    </a:lnTo>
                    <a:lnTo>
                      <a:pt x="125" y="388"/>
                    </a:lnTo>
                    <a:lnTo>
                      <a:pt x="106" y="424"/>
                    </a:lnTo>
                    <a:lnTo>
                      <a:pt x="86" y="459"/>
                    </a:lnTo>
                    <a:lnTo>
                      <a:pt x="66" y="493"/>
                    </a:lnTo>
                    <a:lnTo>
                      <a:pt x="45" y="527"/>
                    </a:lnTo>
                    <a:lnTo>
                      <a:pt x="23" y="559"/>
                    </a:lnTo>
                    <a:lnTo>
                      <a:pt x="0" y="590"/>
                    </a:lnTo>
                    <a:lnTo>
                      <a:pt x="25" y="622"/>
                    </a:lnTo>
                    <a:lnTo>
                      <a:pt x="37" y="621"/>
                    </a:lnTo>
                    <a:lnTo>
                      <a:pt x="49" y="618"/>
                    </a:lnTo>
                    <a:lnTo>
                      <a:pt x="61" y="613"/>
                    </a:lnTo>
                    <a:lnTo>
                      <a:pt x="74" y="608"/>
                    </a:lnTo>
                    <a:lnTo>
                      <a:pt x="87" y="600"/>
                    </a:lnTo>
                    <a:lnTo>
                      <a:pt x="101" y="592"/>
                    </a:lnTo>
                    <a:lnTo>
                      <a:pt x="114" y="583"/>
                    </a:lnTo>
                    <a:lnTo>
                      <a:pt x="128" y="574"/>
                    </a:lnTo>
                    <a:lnTo>
                      <a:pt x="141" y="564"/>
                    </a:lnTo>
                    <a:lnTo>
                      <a:pt x="153" y="554"/>
                    </a:lnTo>
                    <a:lnTo>
                      <a:pt x="165" y="544"/>
                    </a:lnTo>
                    <a:lnTo>
                      <a:pt x="178" y="534"/>
                    </a:lnTo>
                    <a:lnTo>
                      <a:pt x="189" y="524"/>
                    </a:lnTo>
                    <a:lnTo>
                      <a:pt x="201" y="516"/>
                    </a:lnTo>
                    <a:lnTo>
                      <a:pt x="210" y="508"/>
                    </a:lnTo>
                    <a:lnTo>
                      <a:pt x="220" y="502"/>
                    </a:lnTo>
                    <a:lnTo>
                      <a:pt x="232" y="504"/>
                    </a:lnTo>
                    <a:lnTo>
                      <a:pt x="242" y="503"/>
                    </a:lnTo>
                    <a:lnTo>
                      <a:pt x="253" y="499"/>
                    </a:lnTo>
                    <a:lnTo>
                      <a:pt x="263" y="492"/>
                    </a:lnTo>
                    <a:lnTo>
                      <a:pt x="272" y="485"/>
                    </a:lnTo>
                    <a:lnTo>
                      <a:pt x="280" y="477"/>
                    </a:lnTo>
                    <a:lnTo>
                      <a:pt x="287" y="469"/>
                    </a:lnTo>
                    <a:lnTo>
                      <a:pt x="293" y="462"/>
                    </a:lnTo>
                    <a:lnTo>
                      <a:pt x="286" y="444"/>
                    </a:lnTo>
                    <a:lnTo>
                      <a:pt x="281" y="426"/>
                    </a:lnTo>
                    <a:lnTo>
                      <a:pt x="277" y="408"/>
                    </a:lnTo>
                    <a:lnTo>
                      <a:pt x="274" y="390"/>
                    </a:lnTo>
                    <a:lnTo>
                      <a:pt x="272" y="372"/>
                    </a:lnTo>
                    <a:lnTo>
                      <a:pt x="271" y="353"/>
                    </a:lnTo>
                    <a:lnTo>
                      <a:pt x="270" y="336"/>
                    </a:lnTo>
                    <a:lnTo>
                      <a:pt x="270" y="318"/>
                    </a:lnTo>
                    <a:lnTo>
                      <a:pt x="269" y="300"/>
                    </a:lnTo>
                    <a:lnTo>
                      <a:pt x="269" y="282"/>
                    </a:lnTo>
                    <a:lnTo>
                      <a:pt x="268" y="263"/>
                    </a:lnTo>
                    <a:lnTo>
                      <a:pt x="266" y="246"/>
                    </a:lnTo>
                    <a:lnTo>
                      <a:pt x="264" y="228"/>
                    </a:lnTo>
                    <a:lnTo>
                      <a:pt x="260" y="210"/>
                    </a:lnTo>
                    <a:lnTo>
                      <a:pt x="256" y="193"/>
                    </a:lnTo>
                    <a:lnTo>
                      <a:pt x="250" y="175"/>
                    </a:lnTo>
                    <a:lnTo>
                      <a:pt x="250" y="166"/>
                    </a:lnTo>
                    <a:lnTo>
                      <a:pt x="251" y="151"/>
                    </a:lnTo>
                    <a:lnTo>
                      <a:pt x="251" y="133"/>
                    </a:lnTo>
                    <a:lnTo>
                      <a:pt x="252" y="114"/>
                    </a:lnTo>
                    <a:lnTo>
                      <a:pt x="253" y="92"/>
                    </a:lnTo>
                    <a:lnTo>
                      <a:pt x="253" y="72"/>
                    </a:lnTo>
                    <a:lnTo>
                      <a:pt x="254" y="54"/>
                    </a:lnTo>
                    <a:lnTo>
                      <a:pt x="254" y="40"/>
                    </a:lnTo>
                    <a:lnTo>
                      <a:pt x="243" y="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23" name="Freeform 22"/>
              <p:cNvSpPr>
                <a:spLocks/>
              </p:cNvSpPr>
              <p:nvPr/>
            </p:nvSpPr>
            <p:spPr bwMode="auto">
              <a:xfrm>
                <a:off x="4291" y="692"/>
                <a:ext cx="44" cy="158"/>
              </a:xfrm>
              <a:custGeom>
                <a:avLst/>
                <a:gdLst>
                  <a:gd name="T0" fmla="*/ 10 w 269"/>
                  <a:gd name="T1" fmla="*/ 2 h 946"/>
                  <a:gd name="T2" fmla="*/ 17 w 269"/>
                  <a:gd name="T3" fmla="*/ 11 h 946"/>
                  <a:gd name="T4" fmla="*/ 22 w 269"/>
                  <a:gd name="T5" fmla="*/ 20 h 946"/>
                  <a:gd name="T6" fmla="*/ 23 w 269"/>
                  <a:gd name="T7" fmla="*/ 25 h 946"/>
                  <a:gd name="T8" fmla="*/ 25 w 269"/>
                  <a:gd name="T9" fmla="*/ 33 h 946"/>
                  <a:gd name="T10" fmla="*/ 26 w 269"/>
                  <a:gd name="T11" fmla="*/ 41 h 946"/>
                  <a:gd name="T12" fmla="*/ 27 w 269"/>
                  <a:gd name="T13" fmla="*/ 46 h 946"/>
                  <a:gd name="T14" fmla="*/ 28 w 269"/>
                  <a:gd name="T15" fmla="*/ 52 h 946"/>
                  <a:gd name="T16" fmla="*/ 29 w 269"/>
                  <a:gd name="T17" fmla="*/ 60 h 946"/>
                  <a:gd name="T18" fmla="*/ 30 w 269"/>
                  <a:gd name="T19" fmla="*/ 67 h 946"/>
                  <a:gd name="T20" fmla="*/ 32 w 269"/>
                  <a:gd name="T21" fmla="*/ 74 h 946"/>
                  <a:gd name="T22" fmla="*/ 33 w 269"/>
                  <a:gd name="T23" fmla="*/ 81 h 946"/>
                  <a:gd name="T24" fmla="*/ 36 w 269"/>
                  <a:gd name="T25" fmla="*/ 89 h 946"/>
                  <a:gd name="T26" fmla="*/ 39 w 269"/>
                  <a:gd name="T27" fmla="*/ 102 h 946"/>
                  <a:gd name="T28" fmla="*/ 42 w 269"/>
                  <a:gd name="T29" fmla="*/ 114 h 946"/>
                  <a:gd name="T30" fmla="*/ 44 w 269"/>
                  <a:gd name="T31" fmla="*/ 128 h 946"/>
                  <a:gd name="T32" fmla="*/ 44 w 269"/>
                  <a:gd name="T33" fmla="*/ 141 h 946"/>
                  <a:gd name="T34" fmla="*/ 43 w 269"/>
                  <a:gd name="T35" fmla="*/ 150 h 946"/>
                  <a:gd name="T36" fmla="*/ 42 w 269"/>
                  <a:gd name="T37" fmla="*/ 153 h 946"/>
                  <a:gd name="T38" fmla="*/ 41 w 269"/>
                  <a:gd name="T39" fmla="*/ 156 h 946"/>
                  <a:gd name="T40" fmla="*/ 41 w 269"/>
                  <a:gd name="T41" fmla="*/ 158 h 946"/>
                  <a:gd name="T42" fmla="*/ 41 w 269"/>
                  <a:gd name="T43" fmla="*/ 149 h 946"/>
                  <a:gd name="T44" fmla="*/ 40 w 269"/>
                  <a:gd name="T45" fmla="*/ 141 h 946"/>
                  <a:gd name="T46" fmla="*/ 38 w 269"/>
                  <a:gd name="T47" fmla="*/ 135 h 946"/>
                  <a:gd name="T48" fmla="*/ 37 w 269"/>
                  <a:gd name="T49" fmla="*/ 131 h 946"/>
                  <a:gd name="T50" fmla="*/ 36 w 269"/>
                  <a:gd name="T51" fmla="*/ 127 h 946"/>
                  <a:gd name="T52" fmla="*/ 32 w 269"/>
                  <a:gd name="T53" fmla="*/ 119 h 946"/>
                  <a:gd name="T54" fmla="*/ 28 w 269"/>
                  <a:gd name="T55" fmla="*/ 111 h 946"/>
                  <a:gd name="T56" fmla="*/ 27 w 269"/>
                  <a:gd name="T57" fmla="*/ 107 h 946"/>
                  <a:gd name="T58" fmla="*/ 25 w 269"/>
                  <a:gd name="T59" fmla="*/ 102 h 946"/>
                  <a:gd name="T60" fmla="*/ 22 w 269"/>
                  <a:gd name="T61" fmla="*/ 98 h 946"/>
                  <a:gd name="T62" fmla="*/ 22 w 269"/>
                  <a:gd name="T63" fmla="*/ 96 h 946"/>
                  <a:gd name="T64" fmla="*/ 22 w 269"/>
                  <a:gd name="T65" fmla="*/ 95 h 946"/>
                  <a:gd name="T66" fmla="*/ 21 w 269"/>
                  <a:gd name="T67" fmla="*/ 93 h 946"/>
                  <a:gd name="T68" fmla="*/ 20 w 269"/>
                  <a:gd name="T69" fmla="*/ 92 h 946"/>
                  <a:gd name="T70" fmla="*/ 17 w 269"/>
                  <a:gd name="T71" fmla="*/ 93 h 946"/>
                  <a:gd name="T72" fmla="*/ 13 w 269"/>
                  <a:gd name="T73" fmla="*/ 94 h 946"/>
                  <a:gd name="T74" fmla="*/ 12 w 269"/>
                  <a:gd name="T75" fmla="*/ 95 h 946"/>
                  <a:gd name="T76" fmla="*/ 7 w 269"/>
                  <a:gd name="T77" fmla="*/ 98 h 946"/>
                  <a:gd name="T78" fmla="*/ 3 w 269"/>
                  <a:gd name="T79" fmla="*/ 101 h 946"/>
                  <a:gd name="T80" fmla="*/ 0 w 269"/>
                  <a:gd name="T81" fmla="*/ 104 h 946"/>
                  <a:gd name="T82" fmla="*/ 1 w 269"/>
                  <a:gd name="T83" fmla="*/ 99 h 946"/>
                  <a:gd name="T84" fmla="*/ 2 w 269"/>
                  <a:gd name="T85" fmla="*/ 95 h 946"/>
                  <a:gd name="T86" fmla="*/ 3 w 269"/>
                  <a:gd name="T87" fmla="*/ 92 h 946"/>
                  <a:gd name="T88" fmla="*/ 3 w 269"/>
                  <a:gd name="T89" fmla="*/ 89 h 946"/>
                  <a:gd name="T90" fmla="*/ 5 w 269"/>
                  <a:gd name="T91" fmla="*/ 85 h 946"/>
                  <a:gd name="T92" fmla="*/ 5 w 269"/>
                  <a:gd name="T93" fmla="*/ 83 h 946"/>
                  <a:gd name="T94" fmla="*/ 7 w 269"/>
                  <a:gd name="T95" fmla="*/ 72 h 946"/>
                  <a:gd name="T96" fmla="*/ 6 w 269"/>
                  <a:gd name="T97" fmla="*/ 62 h 946"/>
                  <a:gd name="T98" fmla="*/ 6 w 269"/>
                  <a:gd name="T99" fmla="*/ 54 h 946"/>
                  <a:gd name="T100" fmla="*/ 4 w 269"/>
                  <a:gd name="T101" fmla="*/ 43 h 946"/>
                  <a:gd name="T102" fmla="*/ 2 w 269"/>
                  <a:gd name="T103" fmla="*/ 34 h 946"/>
                  <a:gd name="T104" fmla="*/ 0 w 269"/>
                  <a:gd name="T105" fmla="*/ 28 h 946"/>
                  <a:gd name="T106" fmla="*/ 0 w 269"/>
                  <a:gd name="T107" fmla="*/ 24 h 946"/>
                  <a:gd name="T108" fmla="*/ 0 w 269"/>
                  <a:gd name="T109" fmla="*/ 20 h 946"/>
                  <a:gd name="T110" fmla="*/ 0 w 269"/>
                  <a:gd name="T111" fmla="*/ 18 h 946"/>
                  <a:gd name="T112" fmla="*/ 3 w 269"/>
                  <a:gd name="T113" fmla="*/ 12 h 946"/>
                  <a:gd name="T114" fmla="*/ 7 w 269"/>
                  <a:gd name="T115" fmla="*/ 3 h 9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9"/>
                  <a:gd name="T175" fmla="*/ 0 h 946"/>
                  <a:gd name="T176" fmla="*/ 269 w 269"/>
                  <a:gd name="T177" fmla="*/ 946 h 9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9" h="946">
                    <a:moveTo>
                      <a:pt x="52" y="0"/>
                    </a:moveTo>
                    <a:lnTo>
                      <a:pt x="52" y="0"/>
                    </a:lnTo>
                    <a:lnTo>
                      <a:pt x="64" y="13"/>
                    </a:lnTo>
                    <a:lnTo>
                      <a:pt x="77" y="28"/>
                    </a:lnTo>
                    <a:lnTo>
                      <a:pt x="89" y="45"/>
                    </a:lnTo>
                    <a:lnTo>
                      <a:pt x="102" y="63"/>
                    </a:lnTo>
                    <a:lnTo>
                      <a:pt x="113" y="81"/>
                    </a:lnTo>
                    <a:lnTo>
                      <a:pt x="123" y="100"/>
                    </a:lnTo>
                    <a:lnTo>
                      <a:pt x="133" y="119"/>
                    </a:lnTo>
                    <a:lnTo>
                      <a:pt x="139" y="137"/>
                    </a:lnTo>
                    <a:lnTo>
                      <a:pt x="143" y="152"/>
                    </a:lnTo>
                    <a:lnTo>
                      <a:pt x="147" y="167"/>
                    </a:lnTo>
                    <a:lnTo>
                      <a:pt x="150" y="182"/>
                    </a:lnTo>
                    <a:lnTo>
                      <a:pt x="152" y="198"/>
                    </a:lnTo>
                    <a:lnTo>
                      <a:pt x="155" y="214"/>
                    </a:lnTo>
                    <a:lnTo>
                      <a:pt x="157" y="230"/>
                    </a:lnTo>
                    <a:lnTo>
                      <a:pt x="159" y="245"/>
                    </a:lnTo>
                    <a:lnTo>
                      <a:pt x="163" y="259"/>
                    </a:lnTo>
                    <a:lnTo>
                      <a:pt x="166" y="273"/>
                    </a:lnTo>
                    <a:lnTo>
                      <a:pt x="168" y="286"/>
                    </a:lnTo>
                    <a:lnTo>
                      <a:pt x="170" y="300"/>
                    </a:lnTo>
                    <a:lnTo>
                      <a:pt x="173" y="314"/>
                    </a:lnTo>
                    <a:lnTo>
                      <a:pt x="175" y="329"/>
                    </a:lnTo>
                    <a:lnTo>
                      <a:pt x="178" y="343"/>
                    </a:lnTo>
                    <a:lnTo>
                      <a:pt x="180" y="358"/>
                    </a:lnTo>
                    <a:lnTo>
                      <a:pt x="182" y="372"/>
                    </a:lnTo>
                    <a:lnTo>
                      <a:pt x="184" y="387"/>
                    </a:lnTo>
                    <a:lnTo>
                      <a:pt x="186" y="402"/>
                    </a:lnTo>
                    <a:lnTo>
                      <a:pt x="188" y="416"/>
                    </a:lnTo>
                    <a:lnTo>
                      <a:pt x="191" y="431"/>
                    </a:lnTo>
                    <a:lnTo>
                      <a:pt x="194" y="445"/>
                    </a:lnTo>
                    <a:lnTo>
                      <a:pt x="197" y="459"/>
                    </a:lnTo>
                    <a:lnTo>
                      <a:pt x="200" y="473"/>
                    </a:lnTo>
                    <a:lnTo>
                      <a:pt x="204" y="486"/>
                    </a:lnTo>
                    <a:lnTo>
                      <a:pt x="211" y="510"/>
                    </a:lnTo>
                    <a:lnTo>
                      <a:pt x="218" y="534"/>
                    </a:lnTo>
                    <a:lnTo>
                      <a:pt x="225" y="558"/>
                    </a:lnTo>
                    <a:lnTo>
                      <a:pt x="232" y="583"/>
                    </a:lnTo>
                    <a:lnTo>
                      <a:pt x="239" y="608"/>
                    </a:lnTo>
                    <a:lnTo>
                      <a:pt x="245" y="634"/>
                    </a:lnTo>
                    <a:lnTo>
                      <a:pt x="250" y="660"/>
                    </a:lnTo>
                    <a:lnTo>
                      <a:pt x="256" y="685"/>
                    </a:lnTo>
                    <a:lnTo>
                      <a:pt x="260" y="712"/>
                    </a:lnTo>
                    <a:lnTo>
                      <a:pt x="263" y="738"/>
                    </a:lnTo>
                    <a:lnTo>
                      <a:pt x="266" y="765"/>
                    </a:lnTo>
                    <a:lnTo>
                      <a:pt x="267" y="791"/>
                    </a:lnTo>
                    <a:lnTo>
                      <a:pt x="269" y="817"/>
                    </a:lnTo>
                    <a:lnTo>
                      <a:pt x="267" y="844"/>
                    </a:lnTo>
                    <a:lnTo>
                      <a:pt x="265" y="870"/>
                    </a:lnTo>
                    <a:lnTo>
                      <a:pt x="262" y="896"/>
                    </a:lnTo>
                    <a:lnTo>
                      <a:pt x="261" y="903"/>
                    </a:lnTo>
                    <a:lnTo>
                      <a:pt x="259" y="909"/>
                    </a:lnTo>
                    <a:lnTo>
                      <a:pt x="258" y="915"/>
                    </a:lnTo>
                    <a:lnTo>
                      <a:pt x="256" y="922"/>
                    </a:lnTo>
                    <a:lnTo>
                      <a:pt x="254" y="928"/>
                    </a:lnTo>
                    <a:lnTo>
                      <a:pt x="252" y="935"/>
                    </a:lnTo>
                    <a:lnTo>
                      <a:pt x="251" y="940"/>
                    </a:lnTo>
                    <a:lnTo>
                      <a:pt x="251" y="946"/>
                    </a:lnTo>
                    <a:lnTo>
                      <a:pt x="251" y="928"/>
                    </a:lnTo>
                    <a:lnTo>
                      <a:pt x="250" y="910"/>
                    </a:lnTo>
                    <a:lnTo>
                      <a:pt x="249" y="892"/>
                    </a:lnTo>
                    <a:lnTo>
                      <a:pt x="248" y="875"/>
                    </a:lnTo>
                    <a:lnTo>
                      <a:pt x="246" y="858"/>
                    </a:lnTo>
                    <a:lnTo>
                      <a:pt x="243" y="842"/>
                    </a:lnTo>
                    <a:lnTo>
                      <a:pt x="239" y="824"/>
                    </a:lnTo>
                    <a:lnTo>
                      <a:pt x="233" y="808"/>
                    </a:lnTo>
                    <a:lnTo>
                      <a:pt x="231" y="801"/>
                    </a:lnTo>
                    <a:lnTo>
                      <a:pt x="229" y="792"/>
                    </a:lnTo>
                    <a:lnTo>
                      <a:pt x="228" y="784"/>
                    </a:lnTo>
                    <a:lnTo>
                      <a:pt x="226" y="777"/>
                    </a:lnTo>
                    <a:lnTo>
                      <a:pt x="219" y="761"/>
                    </a:lnTo>
                    <a:lnTo>
                      <a:pt x="213" y="745"/>
                    </a:lnTo>
                    <a:lnTo>
                      <a:pt x="204" y="729"/>
                    </a:lnTo>
                    <a:lnTo>
                      <a:pt x="197" y="713"/>
                    </a:lnTo>
                    <a:lnTo>
                      <a:pt x="188" y="696"/>
                    </a:lnTo>
                    <a:lnTo>
                      <a:pt x="181" y="680"/>
                    </a:lnTo>
                    <a:lnTo>
                      <a:pt x="173" y="664"/>
                    </a:lnTo>
                    <a:lnTo>
                      <a:pt x="168" y="649"/>
                    </a:lnTo>
                    <a:lnTo>
                      <a:pt x="166" y="640"/>
                    </a:lnTo>
                    <a:lnTo>
                      <a:pt x="162" y="631"/>
                    </a:lnTo>
                    <a:lnTo>
                      <a:pt x="157" y="621"/>
                    </a:lnTo>
                    <a:lnTo>
                      <a:pt x="152" y="612"/>
                    </a:lnTo>
                    <a:lnTo>
                      <a:pt x="147" y="603"/>
                    </a:lnTo>
                    <a:lnTo>
                      <a:pt x="141" y="595"/>
                    </a:lnTo>
                    <a:lnTo>
                      <a:pt x="136" y="587"/>
                    </a:lnTo>
                    <a:lnTo>
                      <a:pt x="132" y="581"/>
                    </a:lnTo>
                    <a:lnTo>
                      <a:pt x="132" y="576"/>
                    </a:lnTo>
                    <a:lnTo>
                      <a:pt x="132" y="573"/>
                    </a:lnTo>
                    <a:lnTo>
                      <a:pt x="132" y="570"/>
                    </a:lnTo>
                    <a:lnTo>
                      <a:pt x="132" y="567"/>
                    </a:lnTo>
                    <a:lnTo>
                      <a:pt x="129" y="563"/>
                    </a:lnTo>
                    <a:lnTo>
                      <a:pt x="127" y="559"/>
                    </a:lnTo>
                    <a:lnTo>
                      <a:pt x="125" y="554"/>
                    </a:lnTo>
                    <a:lnTo>
                      <a:pt x="124" y="550"/>
                    </a:lnTo>
                    <a:lnTo>
                      <a:pt x="117" y="552"/>
                    </a:lnTo>
                    <a:lnTo>
                      <a:pt x="109" y="554"/>
                    </a:lnTo>
                    <a:lnTo>
                      <a:pt x="103" y="556"/>
                    </a:lnTo>
                    <a:lnTo>
                      <a:pt x="95" y="558"/>
                    </a:lnTo>
                    <a:lnTo>
                      <a:pt x="89" y="560"/>
                    </a:lnTo>
                    <a:lnTo>
                      <a:pt x="82" y="563"/>
                    </a:lnTo>
                    <a:lnTo>
                      <a:pt x="77" y="567"/>
                    </a:lnTo>
                    <a:lnTo>
                      <a:pt x="72" y="571"/>
                    </a:lnTo>
                    <a:lnTo>
                      <a:pt x="63" y="574"/>
                    </a:lnTo>
                    <a:lnTo>
                      <a:pt x="53" y="578"/>
                    </a:lnTo>
                    <a:lnTo>
                      <a:pt x="44" y="585"/>
                    </a:lnTo>
                    <a:lnTo>
                      <a:pt x="34" y="591"/>
                    </a:lnTo>
                    <a:lnTo>
                      <a:pt x="24" y="599"/>
                    </a:lnTo>
                    <a:lnTo>
                      <a:pt x="16" y="607"/>
                    </a:lnTo>
                    <a:lnTo>
                      <a:pt x="7" y="616"/>
                    </a:lnTo>
                    <a:lnTo>
                      <a:pt x="0" y="624"/>
                    </a:lnTo>
                    <a:lnTo>
                      <a:pt x="1" y="613"/>
                    </a:lnTo>
                    <a:lnTo>
                      <a:pt x="2" y="602"/>
                    </a:lnTo>
                    <a:lnTo>
                      <a:pt x="5" y="592"/>
                    </a:lnTo>
                    <a:lnTo>
                      <a:pt x="7" y="584"/>
                    </a:lnTo>
                    <a:lnTo>
                      <a:pt x="11" y="575"/>
                    </a:lnTo>
                    <a:lnTo>
                      <a:pt x="13" y="568"/>
                    </a:lnTo>
                    <a:lnTo>
                      <a:pt x="15" y="559"/>
                    </a:lnTo>
                    <a:lnTo>
                      <a:pt x="16" y="552"/>
                    </a:lnTo>
                    <a:lnTo>
                      <a:pt x="17" y="544"/>
                    </a:lnTo>
                    <a:lnTo>
                      <a:pt x="19" y="537"/>
                    </a:lnTo>
                    <a:lnTo>
                      <a:pt x="21" y="530"/>
                    </a:lnTo>
                    <a:lnTo>
                      <a:pt x="23" y="523"/>
                    </a:lnTo>
                    <a:lnTo>
                      <a:pt x="26" y="516"/>
                    </a:lnTo>
                    <a:lnTo>
                      <a:pt x="28" y="510"/>
                    </a:lnTo>
                    <a:lnTo>
                      <a:pt x="30" y="503"/>
                    </a:lnTo>
                    <a:lnTo>
                      <a:pt x="31" y="495"/>
                    </a:lnTo>
                    <a:lnTo>
                      <a:pt x="35" y="474"/>
                    </a:lnTo>
                    <a:lnTo>
                      <a:pt x="38" y="453"/>
                    </a:lnTo>
                    <a:lnTo>
                      <a:pt x="41" y="433"/>
                    </a:lnTo>
                    <a:lnTo>
                      <a:pt x="42" y="412"/>
                    </a:lnTo>
                    <a:lnTo>
                      <a:pt x="42" y="391"/>
                    </a:lnTo>
                    <a:lnTo>
                      <a:pt x="39" y="370"/>
                    </a:lnTo>
                    <a:lnTo>
                      <a:pt x="37" y="348"/>
                    </a:lnTo>
                    <a:lnTo>
                      <a:pt x="34" y="326"/>
                    </a:lnTo>
                    <a:lnTo>
                      <a:pt x="30" y="301"/>
                    </a:lnTo>
                    <a:lnTo>
                      <a:pt x="26" y="279"/>
                    </a:lnTo>
                    <a:lnTo>
                      <a:pt x="22" y="259"/>
                    </a:lnTo>
                    <a:lnTo>
                      <a:pt x="19" y="239"/>
                    </a:lnTo>
                    <a:lnTo>
                      <a:pt x="16" y="221"/>
                    </a:lnTo>
                    <a:lnTo>
                      <a:pt x="12" y="204"/>
                    </a:lnTo>
                    <a:lnTo>
                      <a:pt x="6" y="186"/>
                    </a:lnTo>
                    <a:lnTo>
                      <a:pt x="1" y="168"/>
                    </a:lnTo>
                    <a:lnTo>
                      <a:pt x="1" y="158"/>
                    </a:lnTo>
                    <a:lnTo>
                      <a:pt x="1" y="150"/>
                    </a:lnTo>
                    <a:lnTo>
                      <a:pt x="2" y="141"/>
                    </a:lnTo>
                    <a:lnTo>
                      <a:pt x="3" y="132"/>
                    </a:lnTo>
                    <a:lnTo>
                      <a:pt x="3" y="125"/>
                    </a:lnTo>
                    <a:lnTo>
                      <a:pt x="3" y="119"/>
                    </a:lnTo>
                    <a:lnTo>
                      <a:pt x="2" y="113"/>
                    </a:lnTo>
                    <a:lnTo>
                      <a:pt x="0" y="109"/>
                    </a:lnTo>
                    <a:lnTo>
                      <a:pt x="2" y="102"/>
                    </a:lnTo>
                    <a:lnTo>
                      <a:pt x="7" y="91"/>
                    </a:lnTo>
                    <a:lnTo>
                      <a:pt x="16" y="74"/>
                    </a:lnTo>
                    <a:lnTo>
                      <a:pt x="24" y="55"/>
                    </a:lnTo>
                    <a:lnTo>
                      <a:pt x="34" y="37"/>
                    </a:lnTo>
                    <a:lnTo>
                      <a:pt x="43" y="20"/>
                    </a:lnTo>
                    <a:lnTo>
                      <a:pt x="49" y="7"/>
                    </a:lnTo>
                    <a:lnTo>
                      <a:pt x="52" y="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24" name="Freeform 23"/>
              <p:cNvSpPr>
                <a:spLocks/>
              </p:cNvSpPr>
              <p:nvPr/>
            </p:nvSpPr>
            <p:spPr bwMode="auto">
              <a:xfrm>
                <a:off x="4163" y="668"/>
                <a:ext cx="54" cy="117"/>
              </a:xfrm>
              <a:custGeom>
                <a:avLst/>
                <a:gdLst>
                  <a:gd name="T0" fmla="*/ 54 w 322"/>
                  <a:gd name="T1" fmla="*/ 117 h 707"/>
                  <a:gd name="T2" fmla="*/ 53 w 322"/>
                  <a:gd name="T3" fmla="*/ 111 h 707"/>
                  <a:gd name="T4" fmla="*/ 52 w 322"/>
                  <a:gd name="T5" fmla="*/ 102 h 707"/>
                  <a:gd name="T6" fmla="*/ 49 w 322"/>
                  <a:gd name="T7" fmla="*/ 92 h 707"/>
                  <a:gd name="T8" fmla="*/ 46 w 322"/>
                  <a:gd name="T9" fmla="*/ 80 h 707"/>
                  <a:gd name="T10" fmla="*/ 43 w 322"/>
                  <a:gd name="T11" fmla="*/ 68 h 707"/>
                  <a:gd name="T12" fmla="*/ 40 w 322"/>
                  <a:gd name="T13" fmla="*/ 55 h 707"/>
                  <a:gd name="T14" fmla="*/ 37 w 322"/>
                  <a:gd name="T15" fmla="*/ 42 h 707"/>
                  <a:gd name="T16" fmla="*/ 35 w 322"/>
                  <a:gd name="T17" fmla="*/ 30 h 707"/>
                  <a:gd name="T18" fmla="*/ 35 w 322"/>
                  <a:gd name="T19" fmla="*/ 29 h 707"/>
                  <a:gd name="T20" fmla="*/ 35 w 322"/>
                  <a:gd name="T21" fmla="*/ 27 h 707"/>
                  <a:gd name="T22" fmla="*/ 35 w 322"/>
                  <a:gd name="T23" fmla="*/ 25 h 707"/>
                  <a:gd name="T24" fmla="*/ 35 w 322"/>
                  <a:gd name="T25" fmla="*/ 22 h 707"/>
                  <a:gd name="T26" fmla="*/ 35 w 322"/>
                  <a:gd name="T27" fmla="*/ 19 h 707"/>
                  <a:gd name="T28" fmla="*/ 36 w 322"/>
                  <a:gd name="T29" fmla="*/ 15 h 707"/>
                  <a:gd name="T30" fmla="*/ 36 w 322"/>
                  <a:gd name="T31" fmla="*/ 10 h 707"/>
                  <a:gd name="T32" fmla="*/ 36 w 322"/>
                  <a:gd name="T33" fmla="*/ 5 h 707"/>
                  <a:gd name="T34" fmla="*/ 37 w 322"/>
                  <a:gd name="T35" fmla="*/ 2 h 707"/>
                  <a:gd name="T36" fmla="*/ 34 w 322"/>
                  <a:gd name="T37" fmla="*/ 0 h 707"/>
                  <a:gd name="T38" fmla="*/ 31 w 322"/>
                  <a:gd name="T39" fmla="*/ 0 h 707"/>
                  <a:gd name="T40" fmla="*/ 28 w 322"/>
                  <a:gd name="T41" fmla="*/ 4 h 707"/>
                  <a:gd name="T42" fmla="*/ 25 w 322"/>
                  <a:gd name="T43" fmla="*/ 10 h 707"/>
                  <a:gd name="T44" fmla="*/ 24 w 322"/>
                  <a:gd name="T45" fmla="*/ 14 h 707"/>
                  <a:gd name="T46" fmla="*/ 21 w 322"/>
                  <a:gd name="T47" fmla="*/ 18 h 707"/>
                  <a:gd name="T48" fmla="*/ 19 w 322"/>
                  <a:gd name="T49" fmla="*/ 20 h 707"/>
                  <a:gd name="T50" fmla="*/ 17 w 322"/>
                  <a:gd name="T51" fmla="*/ 21 h 707"/>
                  <a:gd name="T52" fmla="*/ 17 w 322"/>
                  <a:gd name="T53" fmla="*/ 22 h 707"/>
                  <a:gd name="T54" fmla="*/ 17 w 322"/>
                  <a:gd name="T55" fmla="*/ 33 h 707"/>
                  <a:gd name="T56" fmla="*/ 16 w 322"/>
                  <a:gd name="T57" fmla="*/ 45 h 707"/>
                  <a:gd name="T58" fmla="*/ 16 w 322"/>
                  <a:gd name="T59" fmla="*/ 56 h 707"/>
                  <a:gd name="T60" fmla="*/ 15 w 322"/>
                  <a:gd name="T61" fmla="*/ 68 h 707"/>
                  <a:gd name="T62" fmla="*/ 12 w 322"/>
                  <a:gd name="T63" fmla="*/ 79 h 707"/>
                  <a:gd name="T64" fmla="*/ 10 w 322"/>
                  <a:gd name="T65" fmla="*/ 90 h 707"/>
                  <a:gd name="T66" fmla="*/ 5 w 322"/>
                  <a:gd name="T67" fmla="*/ 99 h 707"/>
                  <a:gd name="T68" fmla="*/ 0 w 322"/>
                  <a:gd name="T69" fmla="*/ 108 h 707"/>
                  <a:gd name="T70" fmla="*/ 1 w 322"/>
                  <a:gd name="T71" fmla="*/ 109 h 707"/>
                  <a:gd name="T72" fmla="*/ 5 w 322"/>
                  <a:gd name="T73" fmla="*/ 111 h 707"/>
                  <a:gd name="T74" fmla="*/ 8 w 322"/>
                  <a:gd name="T75" fmla="*/ 112 h 707"/>
                  <a:gd name="T76" fmla="*/ 12 w 322"/>
                  <a:gd name="T77" fmla="*/ 114 h 707"/>
                  <a:gd name="T78" fmla="*/ 17 w 322"/>
                  <a:gd name="T79" fmla="*/ 116 h 707"/>
                  <a:gd name="T80" fmla="*/ 21 w 322"/>
                  <a:gd name="T81" fmla="*/ 116 h 707"/>
                  <a:gd name="T82" fmla="*/ 25 w 322"/>
                  <a:gd name="T83" fmla="*/ 117 h 707"/>
                  <a:gd name="T84" fmla="*/ 29 w 322"/>
                  <a:gd name="T85" fmla="*/ 117 h 707"/>
                  <a:gd name="T86" fmla="*/ 31 w 322"/>
                  <a:gd name="T87" fmla="*/ 117 h 707"/>
                  <a:gd name="T88" fmla="*/ 36 w 322"/>
                  <a:gd name="T89" fmla="*/ 116 h 707"/>
                  <a:gd name="T90" fmla="*/ 40 w 322"/>
                  <a:gd name="T91" fmla="*/ 115 h 707"/>
                  <a:gd name="T92" fmla="*/ 43 w 322"/>
                  <a:gd name="T93" fmla="*/ 114 h 707"/>
                  <a:gd name="T94" fmla="*/ 47 w 322"/>
                  <a:gd name="T95" fmla="*/ 112 h 707"/>
                  <a:gd name="T96" fmla="*/ 47 w 322"/>
                  <a:gd name="T97" fmla="*/ 112 h 707"/>
                  <a:gd name="T98" fmla="*/ 50 w 322"/>
                  <a:gd name="T99" fmla="*/ 113 h 707"/>
                  <a:gd name="T100" fmla="*/ 52 w 322"/>
                  <a:gd name="T101" fmla="*/ 114 h 707"/>
                  <a:gd name="T102" fmla="*/ 53 w 322"/>
                  <a:gd name="T103" fmla="*/ 116 h 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22"/>
                  <a:gd name="T157" fmla="*/ 0 h 707"/>
                  <a:gd name="T158" fmla="*/ 322 w 322"/>
                  <a:gd name="T159" fmla="*/ 707 h 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22" h="707">
                    <a:moveTo>
                      <a:pt x="322" y="705"/>
                    </a:moveTo>
                    <a:lnTo>
                      <a:pt x="322" y="705"/>
                    </a:lnTo>
                    <a:lnTo>
                      <a:pt x="321" y="689"/>
                    </a:lnTo>
                    <a:lnTo>
                      <a:pt x="319" y="670"/>
                    </a:lnTo>
                    <a:lnTo>
                      <a:pt x="314" y="645"/>
                    </a:lnTo>
                    <a:lnTo>
                      <a:pt x="309" y="618"/>
                    </a:lnTo>
                    <a:lnTo>
                      <a:pt x="301" y="589"/>
                    </a:lnTo>
                    <a:lnTo>
                      <a:pt x="294" y="556"/>
                    </a:lnTo>
                    <a:lnTo>
                      <a:pt x="285" y="522"/>
                    </a:lnTo>
                    <a:lnTo>
                      <a:pt x="276" y="486"/>
                    </a:lnTo>
                    <a:lnTo>
                      <a:pt x="266" y="448"/>
                    </a:lnTo>
                    <a:lnTo>
                      <a:pt x="256" y="410"/>
                    </a:lnTo>
                    <a:lnTo>
                      <a:pt x="247" y="370"/>
                    </a:lnTo>
                    <a:lnTo>
                      <a:pt x="237" y="332"/>
                    </a:lnTo>
                    <a:lnTo>
                      <a:pt x="229" y="293"/>
                    </a:lnTo>
                    <a:lnTo>
                      <a:pt x="221" y="255"/>
                    </a:lnTo>
                    <a:lnTo>
                      <a:pt x="214" y="218"/>
                    </a:lnTo>
                    <a:lnTo>
                      <a:pt x="208" y="183"/>
                    </a:lnTo>
                    <a:lnTo>
                      <a:pt x="208" y="178"/>
                    </a:lnTo>
                    <a:lnTo>
                      <a:pt x="207" y="171"/>
                    </a:lnTo>
                    <a:lnTo>
                      <a:pt x="207" y="165"/>
                    </a:lnTo>
                    <a:lnTo>
                      <a:pt x="208" y="159"/>
                    </a:lnTo>
                    <a:lnTo>
                      <a:pt x="208" y="151"/>
                    </a:lnTo>
                    <a:lnTo>
                      <a:pt x="209" y="143"/>
                    </a:lnTo>
                    <a:lnTo>
                      <a:pt x="209" y="134"/>
                    </a:lnTo>
                    <a:lnTo>
                      <a:pt x="210" y="123"/>
                    </a:lnTo>
                    <a:lnTo>
                      <a:pt x="211" y="114"/>
                    </a:lnTo>
                    <a:lnTo>
                      <a:pt x="213" y="102"/>
                    </a:lnTo>
                    <a:lnTo>
                      <a:pt x="214" y="89"/>
                    </a:lnTo>
                    <a:lnTo>
                      <a:pt x="215" y="75"/>
                    </a:lnTo>
                    <a:lnTo>
                      <a:pt x="216" y="61"/>
                    </a:lnTo>
                    <a:lnTo>
                      <a:pt x="217" y="45"/>
                    </a:lnTo>
                    <a:lnTo>
                      <a:pt x="217" y="28"/>
                    </a:lnTo>
                    <a:lnTo>
                      <a:pt x="218" y="10"/>
                    </a:lnTo>
                    <a:lnTo>
                      <a:pt x="211" y="3"/>
                    </a:lnTo>
                    <a:lnTo>
                      <a:pt x="204" y="0"/>
                    </a:lnTo>
                    <a:lnTo>
                      <a:pt x="195" y="0"/>
                    </a:lnTo>
                    <a:lnTo>
                      <a:pt x="186" y="3"/>
                    </a:lnTo>
                    <a:lnTo>
                      <a:pt x="176" y="11"/>
                    </a:lnTo>
                    <a:lnTo>
                      <a:pt x="167" y="24"/>
                    </a:lnTo>
                    <a:lnTo>
                      <a:pt x="158" y="41"/>
                    </a:lnTo>
                    <a:lnTo>
                      <a:pt x="149" y="63"/>
                    </a:lnTo>
                    <a:lnTo>
                      <a:pt x="142" y="86"/>
                    </a:lnTo>
                    <a:lnTo>
                      <a:pt x="134" y="100"/>
                    </a:lnTo>
                    <a:lnTo>
                      <a:pt x="126" y="109"/>
                    </a:lnTo>
                    <a:lnTo>
                      <a:pt x="119" y="115"/>
                    </a:lnTo>
                    <a:lnTo>
                      <a:pt x="113" y="118"/>
                    </a:lnTo>
                    <a:lnTo>
                      <a:pt x="108" y="121"/>
                    </a:lnTo>
                    <a:lnTo>
                      <a:pt x="103" y="125"/>
                    </a:lnTo>
                    <a:lnTo>
                      <a:pt x="100" y="133"/>
                    </a:lnTo>
                    <a:lnTo>
                      <a:pt x="100" y="166"/>
                    </a:lnTo>
                    <a:lnTo>
                      <a:pt x="100" y="200"/>
                    </a:lnTo>
                    <a:lnTo>
                      <a:pt x="99" y="236"/>
                    </a:lnTo>
                    <a:lnTo>
                      <a:pt x="98" y="270"/>
                    </a:lnTo>
                    <a:lnTo>
                      <a:pt x="97" y="305"/>
                    </a:lnTo>
                    <a:lnTo>
                      <a:pt x="95" y="340"/>
                    </a:lnTo>
                    <a:lnTo>
                      <a:pt x="91" y="376"/>
                    </a:lnTo>
                    <a:lnTo>
                      <a:pt x="87" y="411"/>
                    </a:lnTo>
                    <a:lnTo>
                      <a:pt x="81" y="445"/>
                    </a:lnTo>
                    <a:lnTo>
                      <a:pt x="74" y="478"/>
                    </a:lnTo>
                    <a:lnTo>
                      <a:pt x="67" y="510"/>
                    </a:lnTo>
                    <a:lnTo>
                      <a:pt x="57" y="541"/>
                    </a:lnTo>
                    <a:lnTo>
                      <a:pt x="46" y="571"/>
                    </a:lnTo>
                    <a:lnTo>
                      <a:pt x="32" y="600"/>
                    </a:lnTo>
                    <a:lnTo>
                      <a:pt x="17" y="627"/>
                    </a:lnTo>
                    <a:lnTo>
                      <a:pt x="0" y="652"/>
                    </a:lnTo>
                    <a:lnTo>
                      <a:pt x="8" y="657"/>
                    </a:lnTo>
                    <a:lnTo>
                      <a:pt x="18" y="663"/>
                    </a:lnTo>
                    <a:lnTo>
                      <a:pt x="27" y="669"/>
                    </a:lnTo>
                    <a:lnTo>
                      <a:pt x="39" y="674"/>
                    </a:lnTo>
                    <a:lnTo>
                      <a:pt x="50" y="679"/>
                    </a:lnTo>
                    <a:lnTo>
                      <a:pt x="62" y="685"/>
                    </a:lnTo>
                    <a:lnTo>
                      <a:pt x="74" y="689"/>
                    </a:lnTo>
                    <a:lnTo>
                      <a:pt x="87" y="693"/>
                    </a:lnTo>
                    <a:lnTo>
                      <a:pt x="99" y="698"/>
                    </a:lnTo>
                    <a:lnTo>
                      <a:pt x="112" y="701"/>
                    </a:lnTo>
                    <a:lnTo>
                      <a:pt x="125" y="703"/>
                    </a:lnTo>
                    <a:lnTo>
                      <a:pt x="138" y="705"/>
                    </a:lnTo>
                    <a:lnTo>
                      <a:pt x="150" y="706"/>
                    </a:lnTo>
                    <a:lnTo>
                      <a:pt x="163" y="707"/>
                    </a:lnTo>
                    <a:lnTo>
                      <a:pt x="175" y="707"/>
                    </a:lnTo>
                    <a:lnTo>
                      <a:pt x="187" y="706"/>
                    </a:lnTo>
                    <a:lnTo>
                      <a:pt x="204" y="703"/>
                    </a:lnTo>
                    <a:lnTo>
                      <a:pt x="217" y="700"/>
                    </a:lnTo>
                    <a:lnTo>
                      <a:pt x="229" y="698"/>
                    </a:lnTo>
                    <a:lnTo>
                      <a:pt x="238" y="694"/>
                    </a:lnTo>
                    <a:lnTo>
                      <a:pt x="247" y="691"/>
                    </a:lnTo>
                    <a:lnTo>
                      <a:pt x="256" y="687"/>
                    </a:lnTo>
                    <a:lnTo>
                      <a:pt x="266" y="683"/>
                    </a:lnTo>
                    <a:lnTo>
                      <a:pt x="278" y="676"/>
                    </a:lnTo>
                    <a:lnTo>
                      <a:pt x="283" y="677"/>
                    </a:lnTo>
                    <a:lnTo>
                      <a:pt x="290" y="679"/>
                    </a:lnTo>
                    <a:lnTo>
                      <a:pt x="296" y="683"/>
                    </a:lnTo>
                    <a:lnTo>
                      <a:pt x="301" y="687"/>
                    </a:lnTo>
                    <a:lnTo>
                      <a:pt x="308" y="691"/>
                    </a:lnTo>
                    <a:lnTo>
                      <a:pt x="313" y="697"/>
                    </a:lnTo>
                    <a:lnTo>
                      <a:pt x="317" y="701"/>
                    </a:lnTo>
                    <a:lnTo>
                      <a:pt x="322" y="705"/>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25" name="Freeform 24"/>
              <p:cNvSpPr>
                <a:spLocks/>
              </p:cNvSpPr>
              <p:nvPr/>
            </p:nvSpPr>
            <p:spPr bwMode="auto">
              <a:xfrm>
                <a:off x="4083" y="1218"/>
                <a:ext cx="125" cy="158"/>
              </a:xfrm>
              <a:custGeom>
                <a:avLst/>
                <a:gdLst>
                  <a:gd name="T0" fmla="*/ 6 w 745"/>
                  <a:gd name="T1" fmla="*/ 6 h 949"/>
                  <a:gd name="T2" fmla="*/ 26 w 745"/>
                  <a:gd name="T3" fmla="*/ 7 h 949"/>
                  <a:gd name="T4" fmla="*/ 45 w 745"/>
                  <a:gd name="T5" fmla="*/ 8 h 949"/>
                  <a:gd name="T6" fmla="*/ 66 w 745"/>
                  <a:gd name="T7" fmla="*/ 9 h 949"/>
                  <a:gd name="T8" fmla="*/ 85 w 745"/>
                  <a:gd name="T9" fmla="*/ 7 h 949"/>
                  <a:gd name="T10" fmla="*/ 104 w 745"/>
                  <a:gd name="T11" fmla="*/ 3 h 949"/>
                  <a:gd name="T12" fmla="*/ 107 w 745"/>
                  <a:gd name="T13" fmla="*/ 3 h 949"/>
                  <a:gd name="T14" fmla="*/ 113 w 745"/>
                  <a:gd name="T15" fmla="*/ 0 h 949"/>
                  <a:gd name="T16" fmla="*/ 119 w 745"/>
                  <a:gd name="T17" fmla="*/ 1 h 949"/>
                  <a:gd name="T18" fmla="*/ 122 w 745"/>
                  <a:gd name="T19" fmla="*/ 5 h 949"/>
                  <a:gd name="T20" fmla="*/ 123 w 745"/>
                  <a:gd name="T21" fmla="*/ 14 h 949"/>
                  <a:gd name="T22" fmla="*/ 123 w 745"/>
                  <a:gd name="T23" fmla="*/ 25 h 949"/>
                  <a:gd name="T24" fmla="*/ 122 w 745"/>
                  <a:gd name="T25" fmla="*/ 36 h 949"/>
                  <a:gd name="T26" fmla="*/ 122 w 745"/>
                  <a:gd name="T27" fmla="*/ 46 h 949"/>
                  <a:gd name="T28" fmla="*/ 123 w 745"/>
                  <a:gd name="T29" fmla="*/ 53 h 949"/>
                  <a:gd name="T30" fmla="*/ 124 w 745"/>
                  <a:gd name="T31" fmla="*/ 61 h 949"/>
                  <a:gd name="T32" fmla="*/ 124 w 745"/>
                  <a:gd name="T33" fmla="*/ 73 h 949"/>
                  <a:gd name="T34" fmla="*/ 124 w 745"/>
                  <a:gd name="T35" fmla="*/ 85 h 949"/>
                  <a:gd name="T36" fmla="*/ 124 w 745"/>
                  <a:gd name="T37" fmla="*/ 97 h 949"/>
                  <a:gd name="T38" fmla="*/ 124 w 745"/>
                  <a:gd name="T39" fmla="*/ 108 h 949"/>
                  <a:gd name="T40" fmla="*/ 125 w 745"/>
                  <a:gd name="T41" fmla="*/ 136 h 949"/>
                  <a:gd name="T42" fmla="*/ 122 w 745"/>
                  <a:gd name="T43" fmla="*/ 140 h 949"/>
                  <a:gd name="T44" fmla="*/ 117 w 745"/>
                  <a:gd name="T45" fmla="*/ 149 h 949"/>
                  <a:gd name="T46" fmla="*/ 111 w 745"/>
                  <a:gd name="T47" fmla="*/ 154 h 949"/>
                  <a:gd name="T48" fmla="*/ 102 w 745"/>
                  <a:gd name="T49" fmla="*/ 149 h 949"/>
                  <a:gd name="T50" fmla="*/ 96 w 745"/>
                  <a:gd name="T51" fmla="*/ 150 h 949"/>
                  <a:gd name="T52" fmla="*/ 90 w 745"/>
                  <a:gd name="T53" fmla="*/ 151 h 949"/>
                  <a:gd name="T54" fmla="*/ 86 w 745"/>
                  <a:gd name="T55" fmla="*/ 151 h 949"/>
                  <a:gd name="T56" fmla="*/ 74 w 745"/>
                  <a:gd name="T57" fmla="*/ 156 h 949"/>
                  <a:gd name="T58" fmla="*/ 61 w 745"/>
                  <a:gd name="T59" fmla="*/ 158 h 949"/>
                  <a:gd name="T60" fmla="*/ 48 w 745"/>
                  <a:gd name="T61" fmla="*/ 158 h 949"/>
                  <a:gd name="T62" fmla="*/ 35 w 745"/>
                  <a:gd name="T63" fmla="*/ 158 h 949"/>
                  <a:gd name="T64" fmla="*/ 21 w 745"/>
                  <a:gd name="T65" fmla="*/ 157 h 949"/>
                  <a:gd name="T66" fmla="*/ 16 w 745"/>
                  <a:gd name="T67" fmla="*/ 155 h 949"/>
                  <a:gd name="T68" fmla="*/ 14 w 745"/>
                  <a:gd name="T69" fmla="*/ 148 h 949"/>
                  <a:gd name="T70" fmla="*/ 12 w 745"/>
                  <a:gd name="T71" fmla="*/ 142 h 949"/>
                  <a:gd name="T72" fmla="*/ 11 w 745"/>
                  <a:gd name="T73" fmla="*/ 135 h 949"/>
                  <a:gd name="T74" fmla="*/ 10 w 745"/>
                  <a:gd name="T75" fmla="*/ 128 h 949"/>
                  <a:gd name="T76" fmla="*/ 9 w 745"/>
                  <a:gd name="T77" fmla="*/ 121 h 949"/>
                  <a:gd name="T78" fmla="*/ 9 w 745"/>
                  <a:gd name="T79" fmla="*/ 116 h 949"/>
                  <a:gd name="T80" fmla="*/ 8 w 745"/>
                  <a:gd name="T81" fmla="*/ 109 h 949"/>
                  <a:gd name="T82" fmla="*/ 8 w 745"/>
                  <a:gd name="T83" fmla="*/ 101 h 949"/>
                  <a:gd name="T84" fmla="*/ 8 w 745"/>
                  <a:gd name="T85" fmla="*/ 94 h 949"/>
                  <a:gd name="T86" fmla="*/ 8 w 745"/>
                  <a:gd name="T87" fmla="*/ 86 h 949"/>
                  <a:gd name="T88" fmla="*/ 8 w 745"/>
                  <a:gd name="T89" fmla="*/ 81 h 949"/>
                  <a:gd name="T90" fmla="*/ 8 w 745"/>
                  <a:gd name="T91" fmla="*/ 73 h 949"/>
                  <a:gd name="T92" fmla="*/ 8 w 745"/>
                  <a:gd name="T93" fmla="*/ 65 h 949"/>
                  <a:gd name="T94" fmla="*/ 8 w 745"/>
                  <a:gd name="T95" fmla="*/ 57 h 949"/>
                  <a:gd name="T96" fmla="*/ 8 w 745"/>
                  <a:gd name="T97" fmla="*/ 49 h 949"/>
                  <a:gd name="T98" fmla="*/ 7 w 745"/>
                  <a:gd name="T99" fmla="*/ 42 h 949"/>
                  <a:gd name="T100" fmla="*/ 7 w 745"/>
                  <a:gd name="T101" fmla="*/ 38 h 949"/>
                  <a:gd name="T102" fmla="*/ 5 w 745"/>
                  <a:gd name="T103" fmla="*/ 32 h 949"/>
                  <a:gd name="T104" fmla="*/ 4 w 745"/>
                  <a:gd name="T105" fmla="*/ 26 h 949"/>
                  <a:gd name="T106" fmla="*/ 2 w 745"/>
                  <a:gd name="T107" fmla="*/ 20 h 949"/>
                  <a:gd name="T108" fmla="*/ 1 w 745"/>
                  <a:gd name="T109" fmla="*/ 13 h 949"/>
                  <a:gd name="T110" fmla="*/ 0 w 745"/>
                  <a:gd name="T111" fmla="*/ 6 h 94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45"/>
                  <a:gd name="T169" fmla="*/ 0 h 949"/>
                  <a:gd name="T170" fmla="*/ 745 w 745"/>
                  <a:gd name="T171" fmla="*/ 949 h 94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45" h="949">
                    <a:moveTo>
                      <a:pt x="0" y="35"/>
                    </a:moveTo>
                    <a:lnTo>
                      <a:pt x="0" y="35"/>
                    </a:lnTo>
                    <a:lnTo>
                      <a:pt x="38" y="35"/>
                    </a:lnTo>
                    <a:lnTo>
                      <a:pt x="75" y="38"/>
                    </a:lnTo>
                    <a:lnTo>
                      <a:pt x="114" y="40"/>
                    </a:lnTo>
                    <a:lnTo>
                      <a:pt x="152" y="42"/>
                    </a:lnTo>
                    <a:lnTo>
                      <a:pt x="192" y="44"/>
                    </a:lnTo>
                    <a:lnTo>
                      <a:pt x="231" y="47"/>
                    </a:lnTo>
                    <a:lnTo>
                      <a:pt x="271" y="49"/>
                    </a:lnTo>
                    <a:lnTo>
                      <a:pt x="312" y="52"/>
                    </a:lnTo>
                    <a:lnTo>
                      <a:pt x="351" y="53"/>
                    </a:lnTo>
                    <a:lnTo>
                      <a:pt x="391" y="53"/>
                    </a:lnTo>
                    <a:lnTo>
                      <a:pt x="430" y="52"/>
                    </a:lnTo>
                    <a:lnTo>
                      <a:pt x="470" y="49"/>
                    </a:lnTo>
                    <a:lnTo>
                      <a:pt x="509" y="45"/>
                    </a:lnTo>
                    <a:lnTo>
                      <a:pt x="547" y="39"/>
                    </a:lnTo>
                    <a:lnTo>
                      <a:pt x="585" y="31"/>
                    </a:lnTo>
                    <a:lnTo>
                      <a:pt x="622" y="21"/>
                    </a:lnTo>
                    <a:lnTo>
                      <a:pt x="628" y="19"/>
                    </a:lnTo>
                    <a:lnTo>
                      <a:pt x="637" y="16"/>
                    </a:lnTo>
                    <a:lnTo>
                      <a:pt x="649" y="11"/>
                    </a:lnTo>
                    <a:lnTo>
                      <a:pt x="661" y="7"/>
                    </a:lnTo>
                    <a:lnTo>
                      <a:pt x="673" y="2"/>
                    </a:lnTo>
                    <a:lnTo>
                      <a:pt x="686" y="0"/>
                    </a:lnTo>
                    <a:lnTo>
                      <a:pt x="698" y="0"/>
                    </a:lnTo>
                    <a:lnTo>
                      <a:pt x="709" y="4"/>
                    </a:lnTo>
                    <a:lnTo>
                      <a:pt x="720" y="21"/>
                    </a:lnTo>
                    <a:lnTo>
                      <a:pt x="725" y="33"/>
                    </a:lnTo>
                    <a:lnTo>
                      <a:pt x="728" y="48"/>
                    </a:lnTo>
                    <a:lnTo>
                      <a:pt x="730" y="65"/>
                    </a:lnTo>
                    <a:lnTo>
                      <a:pt x="731" y="85"/>
                    </a:lnTo>
                    <a:lnTo>
                      <a:pt x="732" y="105"/>
                    </a:lnTo>
                    <a:lnTo>
                      <a:pt x="732" y="126"/>
                    </a:lnTo>
                    <a:lnTo>
                      <a:pt x="732" y="148"/>
                    </a:lnTo>
                    <a:lnTo>
                      <a:pt x="731" y="170"/>
                    </a:lnTo>
                    <a:lnTo>
                      <a:pt x="731" y="193"/>
                    </a:lnTo>
                    <a:lnTo>
                      <a:pt x="730" y="214"/>
                    </a:lnTo>
                    <a:lnTo>
                      <a:pt x="730" y="236"/>
                    </a:lnTo>
                    <a:lnTo>
                      <a:pt x="729" y="256"/>
                    </a:lnTo>
                    <a:lnTo>
                      <a:pt x="729" y="275"/>
                    </a:lnTo>
                    <a:lnTo>
                      <a:pt x="730" y="292"/>
                    </a:lnTo>
                    <a:lnTo>
                      <a:pt x="731" y="308"/>
                    </a:lnTo>
                    <a:lnTo>
                      <a:pt x="733" y="321"/>
                    </a:lnTo>
                    <a:lnTo>
                      <a:pt x="735" y="342"/>
                    </a:lnTo>
                    <a:lnTo>
                      <a:pt x="737" y="365"/>
                    </a:lnTo>
                    <a:lnTo>
                      <a:pt x="738" y="388"/>
                    </a:lnTo>
                    <a:lnTo>
                      <a:pt x="739" y="412"/>
                    </a:lnTo>
                    <a:lnTo>
                      <a:pt x="739" y="436"/>
                    </a:lnTo>
                    <a:lnTo>
                      <a:pt x="739" y="460"/>
                    </a:lnTo>
                    <a:lnTo>
                      <a:pt x="739" y="486"/>
                    </a:lnTo>
                    <a:lnTo>
                      <a:pt x="740" y="510"/>
                    </a:lnTo>
                    <a:lnTo>
                      <a:pt x="740" y="535"/>
                    </a:lnTo>
                    <a:lnTo>
                      <a:pt x="740" y="559"/>
                    </a:lnTo>
                    <a:lnTo>
                      <a:pt x="740" y="582"/>
                    </a:lnTo>
                    <a:lnTo>
                      <a:pt x="740" y="606"/>
                    </a:lnTo>
                    <a:lnTo>
                      <a:pt x="741" y="627"/>
                    </a:lnTo>
                    <a:lnTo>
                      <a:pt x="742" y="648"/>
                    </a:lnTo>
                    <a:lnTo>
                      <a:pt x="743" y="669"/>
                    </a:lnTo>
                    <a:lnTo>
                      <a:pt x="745" y="687"/>
                    </a:lnTo>
                    <a:lnTo>
                      <a:pt x="745" y="814"/>
                    </a:lnTo>
                    <a:lnTo>
                      <a:pt x="739" y="824"/>
                    </a:lnTo>
                    <a:lnTo>
                      <a:pt x="730" y="839"/>
                    </a:lnTo>
                    <a:lnTo>
                      <a:pt x="719" y="856"/>
                    </a:lnTo>
                    <a:lnTo>
                      <a:pt x="708" y="876"/>
                    </a:lnTo>
                    <a:lnTo>
                      <a:pt x="695" y="894"/>
                    </a:lnTo>
                    <a:lnTo>
                      <a:pt x="682" y="910"/>
                    </a:lnTo>
                    <a:lnTo>
                      <a:pt x="670" y="921"/>
                    </a:lnTo>
                    <a:lnTo>
                      <a:pt x="659" y="925"/>
                    </a:lnTo>
                    <a:lnTo>
                      <a:pt x="635" y="925"/>
                    </a:lnTo>
                    <a:lnTo>
                      <a:pt x="610" y="893"/>
                    </a:lnTo>
                    <a:lnTo>
                      <a:pt x="599" y="894"/>
                    </a:lnTo>
                    <a:lnTo>
                      <a:pt x="588" y="895"/>
                    </a:lnTo>
                    <a:lnTo>
                      <a:pt x="575" y="899"/>
                    </a:lnTo>
                    <a:lnTo>
                      <a:pt x="562" y="901"/>
                    </a:lnTo>
                    <a:lnTo>
                      <a:pt x="548" y="904"/>
                    </a:lnTo>
                    <a:lnTo>
                      <a:pt x="535" y="907"/>
                    </a:lnTo>
                    <a:lnTo>
                      <a:pt x="524" y="908"/>
                    </a:lnTo>
                    <a:lnTo>
                      <a:pt x="513" y="909"/>
                    </a:lnTo>
                    <a:lnTo>
                      <a:pt x="489" y="920"/>
                    </a:lnTo>
                    <a:lnTo>
                      <a:pt x="466" y="930"/>
                    </a:lnTo>
                    <a:lnTo>
                      <a:pt x="442" y="936"/>
                    </a:lnTo>
                    <a:lnTo>
                      <a:pt x="418" y="941"/>
                    </a:lnTo>
                    <a:lnTo>
                      <a:pt x="392" y="946"/>
                    </a:lnTo>
                    <a:lnTo>
                      <a:pt x="366" y="948"/>
                    </a:lnTo>
                    <a:lnTo>
                      <a:pt x="340" y="949"/>
                    </a:lnTo>
                    <a:lnTo>
                      <a:pt x="315" y="949"/>
                    </a:lnTo>
                    <a:lnTo>
                      <a:pt x="288" y="949"/>
                    </a:lnTo>
                    <a:lnTo>
                      <a:pt x="261" y="948"/>
                    </a:lnTo>
                    <a:lnTo>
                      <a:pt x="234" y="947"/>
                    </a:lnTo>
                    <a:lnTo>
                      <a:pt x="207" y="946"/>
                    </a:lnTo>
                    <a:lnTo>
                      <a:pt x="180" y="944"/>
                    </a:lnTo>
                    <a:lnTo>
                      <a:pt x="152" y="943"/>
                    </a:lnTo>
                    <a:lnTo>
                      <a:pt x="125" y="941"/>
                    </a:lnTo>
                    <a:lnTo>
                      <a:pt x="97" y="941"/>
                    </a:lnTo>
                    <a:lnTo>
                      <a:pt x="93" y="930"/>
                    </a:lnTo>
                    <a:lnTo>
                      <a:pt x="89" y="917"/>
                    </a:lnTo>
                    <a:lnTo>
                      <a:pt x="85" y="904"/>
                    </a:lnTo>
                    <a:lnTo>
                      <a:pt x="81" y="891"/>
                    </a:lnTo>
                    <a:lnTo>
                      <a:pt x="78" y="878"/>
                    </a:lnTo>
                    <a:lnTo>
                      <a:pt x="75" y="866"/>
                    </a:lnTo>
                    <a:lnTo>
                      <a:pt x="72" y="853"/>
                    </a:lnTo>
                    <a:lnTo>
                      <a:pt x="69" y="839"/>
                    </a:lnTo>
                    <a:lnTo>
                      <a:pt x="66" y="825"/>
                    </a:lnTo>
                    <a:lnTo>
                      <a:pt x="64" y="812"/>
                    </a:lnTo>
                    <a:lnTo>
                      <a:pt x="62" y="798"/>
                    </a:lnTo>
                    <a:lnTo>
                      <a:pt x="60" y="784"/>
                    </a:lnTo>
                    <a:lnTo>
                      <a:pt x="59" y="770"/>
                    </a:lnTo>
                    <a:lnTo>
                      <a:pt x="57" y="756"/>
                    </a:lnTo>
                    <a:lnTo>
                      <a:pt x="56" y="741"/>
                    </a:lnTo>
                    <a:lnTo>
                      <a:pt x="55" y="728"/>
                    </a:lnTo>
                    <a:lnTo>
                      <a:pt x="54" y="713"/>
                    </a:lnTo>
                    <a:lnTo>
                      <a:pt x="53" y="699"/>
                    </a:lnTo>
                    <a:lnTo>
                      <a:pt x="51" y="684"/>
                    </a:lnTo>
                    <a:lnTo>
                      <a:pt x="51" y="669"/>
                    </a:lnTo>
                    <a:lnTo>
                      <a:pt x="50" y="654"/>
                    </a:lnTo>
                    <a:lnTo>
                      <a:pt x="49" y="640"/>
                    </a:lnTo>
                    <a:lnTo>
                      <a:pt x="49" y="625"/>
                    </a:lnTo>
                    <a:lnTo>
                      <a:pt x="49" y="609"/>
                    </a:lnTo>
                    <a:lnTo>
                      <a:pt x="49" y="594"/>
                    </a:lnTo>
                    <a:lnTo>
                      <a:pt x="48" y="579"/>
                    </a:lnTo>
                    <a:lnTo>
                      <a:pt x="48" y="564"/>
                    </a:lnTo>
                    <a:lnTo>
                      <a:pt x="48" y="549"/>
                    </a:lnTo>
                    <a:lnTo>
                      <a:pt x="48" y="534"/>
                    </a:lnTo>
                    <a:lnTo>
                      <a:pt x="48" y="518"/>
                    </a:lnTo>
                    <a:lnTo>
                      <a:pt x="48" y="503"/>
                    </a:lnTo>
                    <a:lnTo>
                      <a:pt x="48" y="488"/>
                    </a:lnTo>
                    <a:lnTo>
                      <a:pt x="48" y="473"/>
                    </a:lnTo>
                    <a:lnTo>
                      <a:pt x="48" y="457"/>
                    </a:lnTo>
                    <a:lnTo>
                      <a:pt x="48" y="441"/>
                    </a:lnTo>
                    <a:lnTo>
                      <a:pt x="49" y="425"/>
                    </a:lnTo>
                    <a:lnTo>
                      <a:pt x="49" y="408"/>
                    </a:lnTo>
                    <a:lnTo>
                      <a:pt x="49" y="392"/>
                    </a:lnTo>
                    <a:lnTo>
                      <a:pt x="49" y="376"/>
                    </a:lnTo>
                    <a:lnTo>
                      <a:pt x="49" y="360"/>
                    </a:lnTo>
                    <a:lnTo>
                      <a:pt x="49" y="344"/>
                    </a:lnTo>
                    <a:lnTo>
                      <a:pt x="48" y="327"/>
                    </a:lnTo>
                    <a:lnTo>
                      <a:pt x="48" y="313"/>
                    </a:lnTo>
                    <a:lnTo>
                      <a:pt x="47" y="296"/>
                    </a:lnTo>
                    <a:lnTo>
                      <a:pt x="46" y="283"/>
                    </a:lnTo>
                    <a:lnTo>
                      <a:pt x="45" y="269"/>
                    </a:lnTo>
                    <a:lnTo>
                      <a:pt x="43" y="255"/>
                    </a:lnTo>
                    <a:lnTo>
                      <a:pt x="41" y="242"/>
                    </a:lnTo>
                    <a:lnTo>
                      <a:pt x="39" y="229"/>
                    </a:lnTo>
                    <a:lnTo>
                      <a:pt x="35" y="217"/>
                    </a:lnTo>
                    <a:lnTo>
                      <a:pt x="32" y="206"/>
                    </a:lnTo>
                    <a:lnTo>
                      <a:pt x="30" y="194"/>
                    </a:lnTo>
                    <a:lnTo>
                      <a:pt x="27" y="182"/>
                    </a:lnTo>
                    <a:lnTo>
                      <a:pt x="25" y="170"/>
                    </a:lnTo>
                    <a:lnTo>
                      <a:pt x="21" y="157"/>
                    </a:lnTo>
                    <a:lnTo>
                      <a:pt x="19" y="146"/>
                    </a:lnTo>
                    <a:lnTo>
                      <a:pt x="16" y="133"/>
                    </a:lnTo>
                    <a:lnTo>
                      <a:pt x="14" y="120"/>
                    </a:lnTo>
                    <a:lnTo>
                      <a:pt x="11" y="107"/>
                    </a:lnTo>
                    <a:lnTo>
                      <a:pt x="9" y="94"/>
                    </a:lnTo>
                    <a:lnTo>
                      <a:pt x="7" y="80"/>
                    </a:lnTo>
                    <a:lnTo>
                      <a:pt x="4" y="65"/>
                    </a:lnTo>
                    <a:lnTo>
                      <a:pt x="2" y="52"/>
                    </a:lnTo>
                    <a:lnTo>
                      <a:pt x="0" y="35"/>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26" name="Freeform 25"/>
              <p:cNvSpPr>
                <a:spLocks/>
              </p:cNvSpPr>
              <p:nvPr/>
            </p:nvSpPr>
            <p:spPr bwMode="auto">
              <a:xfrm>
                <a:off x="4081" y="1177"/>
                <a:ext cx="123" cy="50"/>
              </a:xfrm>
              <a:custGeom>
                <a:avLst/>
                <a:gdLst>
                  <a:gd name="T0" fmla="*/ 5 w 743"/>
                  <a:gd name="T1" fmla="*/ 6 h 302"/>
                  <a:gd name="T2" fmla="*/ 11 w 743"/>
                  <a:gd name="T3" fmla="*/ 5 h 302"/>
                  <a:gd name="T4" fmla="*/ 17 w 743"/>
                  <a:gd name="T5" fmla="*/ 5 h 302"/>
                  <a:gd name="T6" fmla="*/ 23 w 743"/>
                  <a:gd name="T7" fmla="*/ 5 h 302"/>
                  <a:gd name="T8" fmla="*/ 30 w 743"/>
                  <a:gd name="T9" fmla="*/ 5 h 302"/>
                  <a:gd name="T10" fmla="*/ 37 w 743"/>
                  <a:gd name="T11" fmla="*/ 5 h 302"/>
                  <a:gd name="T12" fmla="*/ 45 w 743"/>
                  <a:gd name="T13" fmla="*/ 6 h 302"/>
                  <a:gd name="T14" fmla="*/ 52 w 743"/>
                  <a:gd name="T15" fmla="*/ 6 h 302"/>
                  <a:gd name="T16" fmla="*/ 60 w 743"/>
                  <a:gd name="T17" fmla="*/ 7 h 302"/>
                  <a:gd name="T18" fmla="*/ 68 w 743"/>
                  <a:gd name="T19" fmla="*/ 7 h 302"/>
                  <a:gd name="T20" fmla="*/ 76 w 743"/>
                  <a:gd name="T21" fmla="*/ 7 h 302"/>
                  <a:gd name="T22" fmla="*/ 84 w 743"/>
                  <a:gd name="T23" fmla="*/ 7 h 302"/>
                  <a:gd name="T24" fmla="*/ 92 w 743"/>
                  <a:gd name="T25" fmla="*/ 7 h 302"/>
                  <a:gd name="T26" fmla="*/ 100 w 743"/>
                  <a:gd name="T27" fmla="*/ 6 h 302"/>
                  <a:gd name="T28" fmla="*/ 108 w 743"/>
                  <a:gd name="T29" fmla="*/ 4 h 302"/>
                  <a:gd name="T30" fmla="*/ 115 w 743"/>
                  <a:gd name="T31" fmla="*/ 2 h 302"/>
                  <a:gd name="T32" fmla="*/ 123 w 743"/>
                  <a:gd name="T33" fmla="*/ 0 h 302"/>
                  <a:gd name="T34" fmla="*/ 123 w 743"/>
                  <a:gd name="T35" fmla="*/ 1 h 302"/>
                  <a:gd name="T36" fmla="*/ 123 w 743"/>
                  <a:gd name="T37" fmla="*/ 5 h 302"/>
                  <a:gd name="T38" fmla="*/ 123 w 743"/>
                  <a:gd name="T39" fmla="*/ 10 h 302"/>
                  <a:gd name="T40" fmla="*/ 123 w 743"/>
                  <a:gd name="T41" fmla="*/ 16 h 302"/>
                  <a:gd name="T42" fmla="*/ 123 w 743"/>
                  <a:gd name="T43" fmla="*/ 23 h 302"/>
                  <a:gd name="T44" fmla="*/ 123 w 743"/>
                  <a:gd name="T45" fmla="*/ 28 h 302"/>
                  <a:gd name="T46" fmla="*/ 123 w 743"/>
                  <a:gd name="T47" fmla="*/ 33 h 302"/>
                  <a:gd name="T48" fmla="*/ 122 w 743"/>
                  <a:gd name="T49" fmla="*/ 37 h 302"/>
                  <a:gd name="T50" fmla="*/ 120 w 743"/>
                  <a:gd name="T51" fmla="*/ 41 h 302"/>
                  <a:gd name="T52" fmla="*/ 112 w 743"/>
                  <a:gd name="T53" fmla="*/ 41 h 302"/>
                  <a:gd name="T54" fmla="*/ 105 w 743"/>
                  <a:gd name="T55" fmla="*/ 43 h 302"/>
                  <a:gd name="T56" fmla="*/ 99 w 743"/>
                  <a:gd name="T57" fmla="*/ 46 h 302"/>
                  <a:gd name="T58" fmla="*/ 93 w 743"/>
                  <a:gd name="T59" fmla="*/ 48 h 302"/>
                  <a:gd name="T60" fmla="*/ 88 w 743"/>
                  <a:gd name="T61" fmla="*/ 48 h 302"/>
                  <a:gd name="T62" fmla="*/ 83 w 743"/>
                  <a:gd name="T63" fmla="*/ 49 h 302"/>
                  <a:gd name="T64" fmla="*/ 74 w 743"/>
                  <a:gd name="T65" fmla="*/ 50 h 302"/>
                  <a:gd name="T66" fmla="*/ 65 w 743"/>
                  <a:gd name="T67" fmla="*/ 50 h 302"/>
                  <a:gd name="T68" fmla="*/ 55 w 743"/>
                  <a:gd name="T69" fmla="*/ 50 h 302"/>
                  <a:gd name="T70" fmla="*/ 47 w 743"/>
                  <a:gd name="T71" fmla="*/ 50 h 302"/>
                  <a:gd name="T72" fmla="*/ 38 w 743"/>
                  <a:gd name="T73" fmla="*/ 49 h 302"/>
                  <a:gd name="T74" fmla="*/ 30 w 743"/>
                  <a:gd name="T75" fmla="*/ 48 h 302"/>
                  <a:gd name="T76" fmla="*/ 23 w 743"/>
                  <a:gd name="T77" fmla="*/ 47 h 302"/>
                  <a:gd name="T78" fmla="*/ 19 w 743"/>
                  <a:gd name="T79" fmla="*/ 47 h 302"/>
                  <a:gd name="T80" fmla="*/ 15 w 743"/>
                  <a:gd name="T81" fmla="*/ 47 h 302"/>
                  <a:gd name="T82" fmla="*/ 10 w 743"/>
                  <a:gd name="T83" fmla="*/ 47 h 302"/>
                  <a:gd name="T84" fmla="*/ 4 w 743"/>
                  <a:gd name="T85" fmla="*/ 47 h 302"/>
                  <a:gd name="T86" fmla="*/ 0 w 743"/>
                  <a:gd name="T87" fmla="*/ 46 h 302"/>
                  <a:gd name="T88" fmla="*/ 0 w 743"/>
                  <a:gd name="T89" fmla="*/ 45 h 302"/>
                  <a:gd name="T90" fmla="*/ 0 w 743"/>
                  <a:gd name="T91" fmla="*/ 40 h 302"/>
                  <a:gd name="T92" fmla="*/ 1 w 743"/>
                  <a:gd name="T93" fmla="*/ 35 h 302"/>
                  <a:gd name="T94" fmla="*/ 2 w 743"/>
                  <a:gd name="T95" fmla="*/ 29 h 302"/>
                  <a:gd name="T96" fmla="*/ 3 w 743"/>
                  <a:gd name="T97" fmla="*/ 23 h 302"/>
                  <a:gd name="T98" fmla="*/ 4 w 743"/>
                  <a:gd name="T99" fmla="*/ 17 h 302"/>
                  <a:gd name="T100" fmla="*/ 5 w 743"/>
                  <a:gd name="T101" fmla="*/ 12 h 302"/>
                  <a:gd name="T102" fmla="*/ 5 w 743"/>
                  <a:gd name="T103" fmla="*/ 8 h 3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43"/>
                  <a:gd name="T157" fmla="*/ 0 h 302"/>
                  <a:gd name="T158" fmla="*/ 743 w 743"/>
                  <a:gd name="T159" fmla="*/ 302 h 3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43" h="302">
                    <a:moveTo>
                      <a:pt x="32" y="37"/>
                    </a:moveTo>
                    <a:lnTo>
                      <a:pt x="32" y="37"/>
                    </a:lnTo>
                    <a:lnTo>
                      <a:pt x="48" y="33"/>
                    </a:lnTo>
                    <a:lnTo>
                      <a:pt x="65" y="31"/>
                    </a:lnTo>
                    <a:lnTo>
                      <a:pt x="82" y="30"/>
                    </a:lnTo>
                    <a:lnTo>
                      <a:pt x="102" y="29"/>
                    </a:lnTo>
                    <a:lnTo>
                      <a:pt x="120" y="29"/>
                    </a:lnTo>
                    <a:lnTo>
                      <a:pt x="140" y="29"/>
                    </a:lnTo>
                    <a:lnTo>
                      <a:pt x="161" y="29"/>
                    </a:lnTo>
                    <a:lnTo>
                      <a:pt x="182" y="30"/>
                    </a:lnTo>
                    <a:lnTo>
                      <a:pt x="203" y="30"/>
                    </a:lnTo>
                    <a:lnTo>
                      <a:pt x="225" y="31"/>
                    </a:lnTo>
                    <a:lnTo>
                      <a:pt x="247" y="33"/>
                    </a:lnTo>
                    <a:lnTo>
                      <a:pt x="270" y="34"/>
                    </a:lnTo>
                    <a:lnTo>
                      <a:pt x="293" y="35"/>
                    </a:lnTo>
                    <a:lnTo>
                      <a:pt x="317" y="38"/>
                    </a:lnTo>
                    <a:lnTo>
                      <a:pt x="340" y="39"/>
                    </a:lnTo>
                    <a:lnTo>
                      <a:pt x="364" y="40"/>
                    </a:lnTo>
                    <a:lnTo>
                      <a:pt x="389" y="41"/>
                    </a:lnTo>
                    <a:lnTo>
                      <a:pt x="412" y="42"/>
                    </a:lnTo>
                    <a:lnTo>
                      <a:pt x="437" y="43"/>
                    </a:lnTo>
                    <a:lnTo>
                      <a:pt x="461" y="43"/>
                    </a:lnTo>
                    <a:lnTo>
                      <a:pt x="485" y="43"/>
                    </a:lnTo>
                    <a:lnTo>
                      <a:pt x="510" y="42"/>
                    </a:lnTo>
                    <a:lnTo>
                      <a:pt x="534" y="41"/>
                    </a:lnTo>
                    <a:lnTo>
                      <a:pt x="558" y="40"/>
                    </a:lnTo>
                    <a:lnTo>
                      <a:pt x="581" y="38"/>
                    </a:lnTo>
                    <a:lnTo>
                      <a:pt x="605" y="34"/>
                    </a:lnTo>
                    <a:lnTo>
                      <a:pt x="628" y="31"/>
                    </a:lnTo>
                    <a:lnTo>
                      <a:pt x="652" y="27"/>
                    </a:lnTo>
                    <a:lnTo>
                      <a:pt x="674" y="22"/>
                    </a:lnTo>
                    <a:lnTo>
                      <a:pt x="697" y="15"/>
                    </a:lnTo>
                    <a:lnTo>
                      <a:pt x="718" y="8"/>
                    </a:lnTo>
                    <a:lnTo>
                      <a:pt x="740" y="0"/>
                    </a:lnTo>
                    <a:lnTo>
                      <a:pt x="740" y="8"/>
                    </a:lnTo>
                    <a:lnTo>
                      <a:pt x="740" y="18"/>
                    </a:lnTo>
                    <a:lnTo>
                      <a:pt x="741" y="31"/>
                    </a:lnTo>
                    <a:lnTo>
                      <a:pt x="741" y="45"/>
                    </a:lnTo>
                    <a:lnTo>
                      <a:pt x="742" y="62"/>
                    </a:lnTo>
                    <a:lnTo>
                      <a:pt x="742" y="79"/>
                    </a:lnTo>
                    <a:lnTo>
                      <a:pt x="743" y="98"/>
                    </a:lnTo>
                    <a:lnTo>
                      <a:pt x="743" y="117"/>
                    </a:lnTo>
                    <a:lnTo>
                      <a:pt x="743" y="136"/>
                    </a:lnTo>
                    <a:lnTo>
                      <a:pt x="743" y="154"/>
                    </a:lnTo>
                    <a:lnTo>
                      <a:pt x="743" y="171"/>
                    </a:lnTo>
                    <a:lnTo>
                      <a:pt x="743" y="187"/>
                    </a:lnTo>
                    <a:lnTo>
                      <a:pt x="742" y="202"/>
                    </a:lnTo>
                    <a:lnTo>
                      <a:pt x="741" y="215"/>
                    </a:lnTo>
                    <a:lnTo>
                      <a:pt x="739" y="226"/>
                    </a:lnTo>
                    <a:lnTo>
                      <a:pt x="736" y="233"/>
                    </a:lnTo>
                    <a:lnTo>
                      <a:pt x="725" y="248"/>
                    </a:lnTo>
                    <a:lnTo>
                      <a:pt x="675" y="248"/>
                    </a:lnTo>
                    <a:lnTo>
                      <a:pt x="655" y="255"/>
                    </a:lnTo>
                    <a:lnTo>
                      <a:pt x="635" y="262"/>
                    </a:lnTo>
                    <a:lnTo>
                      <a:pt x="615" y="270"/>
                    </a:lnTo>
                    <a:lnTo>
                      <a:pt x="597" y="276"/>
                    </a:lnTo>
                    <a:lnTo>
                      <a:pt x="580" y="283"/>
                    </a:lnTo>
                    <a:lnTo>
                      <a:pt x="563" y="288"/>
                    </a:lnTo>
                    <a:lnTo>
                      <a:pt x="548" y="291"/>
                    </a:lnTo>
                    <a:lnTo>
                      <a:pt x="533" y="292"/>
                    </a:lnTo>
                    <a:lnTo>
                      <a:pt x="504" y="295"/>
                    </a:lnTo>
                    <a:lnTo>
                      <a:pt x="474" y="299"/>
                    </a:lnTo>
                    <a:lnTo>
                      <a:pt x="445" y="300"/>
                    </a:lnTo>
                    <a:lnTo>
                      <a:pt x="417" y="301"/>
                    </a:lnTo>
                    <a:lnTo>
                      <a:pt x="390" y="302"/>
                    </a:lnTo>
                    <a:lnTo>
                      <a:pt x="362" y="302"/>
                    </a:lnTo>
                    <a:lnTo>
                      <a:pt x="334" y="301"/>
                    </a:lnTo>
                    <a:lnTo>
                      <a:pt x="307" y="300"/>
                    </a:lnTo>
                    <a:lnTo>
                      <a:pt x="282" y="299"/>
                    </a:lnTo>
                    <a:lnTo>
                      <a:pt x="256" y="296"/>
                    </a:lnTo>
                    <a:lnTo>
                      <a:pt x="231" y="295"/>
                    </a:lnTo>
                    <a:lnTo>
                      <a:pt x="207" y="293"/>
                    </a:lnTo>
                    <a:lnTo>
                      <a:pt x="183" y="290"/>
                    </a:lnTo>
                    <a:lnTo>
                      <a:pt x="161" y="288"/>
                    </a:lnTo>
                    <a:lnTo>
                      <a:pt x="138" y="286"/>
                    </a:lnTo>
                    <a:lnTo>
                      <a:pt x="117" y="284"/>
                    </a:lnTo>
                    <a:lnTo>
                      <a:pt x="104" y="283"/>
                    </a:lnTo>
                    <a:lnTo>
                      <a:pt x="90" y="283"/>
                    </a:lnTo>
                    <a:lnTo>
                      <a:pt x="74" y="283"/>
                    </a:lnTo>
                    <a:lnTo>
                      <a:pt x="58" y="281"/>
                    </a:lnTo>
                    <a:lnTo>
                      <a:pt x="42" y="281"/>
                    </a:lnTo>
                    <a:lnTo>
                      <a:pt x="26" y="281"/>
                    </a:lnTo>
                    <a:lnTo>
                      <a:pt x="12" y="281"/>
                    </a:lnTo>
                    <a:lnTo>
                      <a:pt x="0" y="280"/>
                    </a:lnTo>
                    <a:lnTo>
                      <a:pt x="0" y="269"/>
                    </a:lnTo>
                    <a:lnTo>
                      <a:pt x="1" y="255"/>
                    </a:lnTo>
                    <a:lnTo>
                      <a:pt x="3" y="241"/>
                    </a:lnTo>
                    <a:lnTo>
                      <a:pt x="4" y="225"/>
                    </a:lnTo>
                    <a:lnTo>
                      <a:pt x="8" y="209"/>
                    </a:lnTo>
                    <a:lnTo>
                      <a:pt x="10" y="192"/>
                    </a:lnTo>
                    <a:lnTo>
                      <a:pt x="13" y="173"/>
                    </a:lnTo>
                    <a:lnTo>
                      <a:pt x="15" y="156"/>
                    </a:lnTo>
                    <a:lnTo>
                      <a:pt x="18" y="139"/>
                    </a:lnTo>
                    <a:lnTo>
                      <a:pt x="21" y="122"/>
                    </a:lnTo>
                    <a:lnTo>
                      <a:pt x="24" y="105"/>
                    </a:lnTo>
                    <a:lnTo>
                      <a:pt x="26" y="89"/>
                    </a:lnTo>
                    <a:lnTo>
                      <a:pt x="28" y="74"/>
                    </a:lnTo>
                    <a:lnTo>
                      <a:pt x="30" y="60"/>
                    </a:lnTo>
                    <a:lnTo>
                      <a:pt x="31" y="47"/>
                    </a:lnTo>
                    <a:lnTo>
                      <a:pt x="32" y="37"/>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27" name="Freeform 26"/>
              <p:cNvSpPr>
                <a:spLocks noEditPoints="1"/>
              </p:cNvSpPr>
              <p:nvPr/>
            </p:nvSpPr>
            <p:spPr bwMode="auto">
              <a:xfrm>
                <a:off x="3888" y="765"/>
                <a:ext cx="631" cy="1244"/>
              </a:xfrm>
              <a:custGeom>
                <a:avLst/>
                <a:gdLst>
                  <a:gd name="T0" fmla="*/ 566 w 3786"/>
                  <a:gd name="T1" fmla="*/ 167 h 7464"/>
                  <a:gd name="T2" fmla="*/ 530 w 3786"/>
                  <a:gd name="T3" fmla="*/ 194 h 7464"/>
                  <a:gd name="T4" fmla="*/ 505 w 3786"/>
                  <a:gd name="T5" fmla="*/ 197 h 7464"/>
                  <a:gd name="T6" fmla="*/ 539 w 3786"/>
                  <a:gd name="T7" fmla="*/ 232 h 7464"/>
                  <a:gd name="T8" fmla="*/ 269 w 3786"/>
                  <a:gd name="T9" fmla="*/ 206 h 7464"/>
                  <a:gd name="T10" fmla="*/ 354 w 3786"/>
                  <a:gd name="T11" fmla="*/ 303 h 7464"/>
                  <a:gd name="T12" fmla="*/ 375 w 3786"/>
                  <a:gd name="T13" fmla="*/ 314 h 7464"/>
                  <a:gd name="T14" fmla="*/ 298 w 3786"/>
                  <a:gd name="T15" fmla="*/ 206 h 7464"/>
                  <a:gd name="T16" fmla="*/ 256 w 3786"/>
                  <a:gd name="T17" fmla="*/ 89 h 7464"/>
                  <a:gd name="T18" fmla="*/ 187 w 3786"/>
                  <a:gd name="T19" fmla="*/ 120 h 7464"/>
                  <a:gd name="T20" fmla="*/ 188 w 3786"/>
                  <a:gd name="T21" fmla="*/ 54 h 7464"/>
                  <a:gd name="T22" fmla="*/ 30 w 3786"/>
                  <a:gd name="T23" fmla="*/ 256 h 7464"/>
                  <a:gd name="T24" fmla="*/ 28 w 3786"/>
                  <a:gd name="T25" fmla="*/ 128 h 7464"/>
                  <a:gd name="T26" fmla="*/ 41 w 3786"/>
                  <a:gd name="T27" fmla="*/ 147 h 7464"/>
                  <a:gd name="T28" fmla="*/ 58 w 3786"/>
                  <a:gd name="T29" fmla="*/ 208 h 7464"/>
                  <a:gd name="T30" fmla="*/ 68 w 3786"/>
                  <a:gd name="T31" fmla="*/ 232 h 7464"/>
                  <a:gd name="T32" fmla="*/ 96 w 3786"/>
                  <a:gd name="T33" fmla="*/ 264 h 7464"/>
                  <a:gd name="T34" fmla="*/ 56 w 3786"/>
                  <a:gd name="T35" fmla="*/ 228 h 7464"/>
                  <a:gd name="T36" fmla="*/ 57 w 3786"/>
                  <a:gd name="T37" fmla="*/ 266 h 7464"/>
                  <a:gd name="T38" fmla="*/ 72 w 3786"/>
                  <a:gd name="T39" fmla="*/ 313 h 7464"/>
                  <a:gd name="T40" fmla="*/ 537 w 3786"/>
                  <a:gd name="T41" fmla="*/ 1189 h 7464"/>
                  <a:gd name="T42" fmla="*/ 496 w 3786"/>
                  <a:gd name="T43" fmla="*/ 1221 h 7464"/>
                  <a:gd name="T44" fmla="*/ 512 w 3786"/>
                  <a:gd name="T45" fmla="*/ 1185 h 7464"/>
                  <a:gd name="T46" fmla="*/ 585 w 3786"/>
                  <a:gd name="T47" fmla="*/ 1152 h 7464"/>
                  <a:gd name="T48" fmla="*/ 590 w 3786"/>
                  <a:gd name="T49" fmla="*/ 1156 h 7464"/>
                  <a:gd name="T50" fmla="*/ 377 w 3786"/>
                  <a:gd name="T51" fmla="*/ 1166 h 7464"/>
                  <a:gd name="T52" fmla="*/ 396 w 3786"/>
                  <a:gd name="T53" fmla="*/ 1174 h 7464"/>
                  <a:gd name="T54" fmla="*/ 299 w 3786"/>
                  <a:gd name="T55" fmla="*/ 1201 h 7464"/>
                  <a:gd name="T56" fmla="*/ 362 w 3786"/>
                  <a:gd name="T57" fmla="*/ 637 h 7464"/>
                  <a:gd name="T58" fmla="*/ 448 w 3786"/>
                  <a:gd name="T59" fmla="*/ 590 h 7464"/>
                  <a:gd name="T60" fmla="*/ 452 w 3786"/>
                  <a:gd name="T61" fmla="*/ 618 h 7464"/>
                  <a:gd name="T62" fmla="*/ 444 w 3786"/>
                  <a:gd name="T63" fmla="*/ 697 h 7464"/>
                  <a:gd name="T64" fmla="*/ 513 w 3786"/>
                  <a:gd name="T65" fmla="*/ 742 h 7464"/>
                  <a:gd name="T66" fmla="*/ 486 w 3786"/>
                  <a:gd name="T67" fmla="*/ 887 h 7464"/>
                  <a:gd name="T68" fmla="*/ 455 w 3786"/>
                  <a:gd name="T69" fmla="*/ 818 h 7464"/>
                  <a:gd name="T70" fmla="*/ 435 w 3786"/>
                  <a:gd name="T71" fmla="*/ 782 h 7464"/>
                  <a:gd name="T72" fmla="*/ 466 w 3786"/>
                  <a:gd name="T73" fmla="*/ 935 h 7464"/>
                  <a:gd name="T74" fmla="*/ 478 w 3786"/>
                  <a:gd name="T75" fmla="*/ 1101 h 7464"/>
                  <a:gd name="T76" fmla="*/ 463 w 3786"/>
                  <a:gd name="T77" fmla="*/ 1052 h 7464"/>
                  <a:gd name="T78" fmla="*/ 428 w 3786"/>
                  <a:gd name="T79" fmla="*/ 923 h 7464"/>
                  <a:gd name="T80" fmla="*/ 394 w 3786"/>
                  <a:gd name="T81" fmla="*/ 755 h 7464"/>
                  <a:gd name="T82" fmla="*/ 202 w 3786"/>
                  <a:gd name="T83" fmla="*/ 561 h 7464"/>
                  <a:gd name="T84" fmla="*/ 222 w 3786"/>
                  <a:gd name="T85" fmla="*/ 783 h 7464"/>
                  <a:gd name="T86" fmla="*/ 231 w 3786"/>
                  <a:gd name="T87" fmla="*/ 898 h 7464"/>
                  <a:gd name="T88" fmla="*/ 248 w 3786"/>
                  <a:gd name="T89" fmla="*/ 1063 h 7464"/>
                  <a:gd name="T90" fmla="*/ 287 w 3786"/>
                  <a:gd name="T91" fmla="*/ 1164 h 7464"/>
                  <a:gd name="T92" fmla="*/ 298 w 3786"/>
                  <a:gd name="T93" fmla="*/ 1135 h 7464"/>
                  <a:gd name="T94" fmla="*/ 283 w 3786"/>
                  <a:gd name="T95" fmla="*/ 1081 h 7464"/>
                  <a:gd name="T96" fmla="*/ 324 w 3786"/>
                  <a:gd name="T97" fmla="*/ 1025 h 7464"/>
                  <a:gd name="T98" fmla="*/ 355 w 3786"/>
                  <a:gd name="T99" fmla="*/ 1031 h 7464"/>
                  <a:gd name="T100" fmla="*/ 275 w 3786"/>
                  <a:gd name="T101" fmla="*/ 908 h 7464"/>
                  <a:gd name="T102" fmla="*/ 271 w 3786"/>
                  <a:gd name="T103" fmla="*/ 843 h 7464"/>
                  <a:gd name="T104" fmla="*/ 216 w 3786"/>
                  <a:gd name="T105" fmla="*/ 660 h 7464"/>
                  <a:gd name="T106" fmla="*/ 286 w 3786"/>
                  <a:gd name="T107" fmla="*/ 779 h 7464"/>
                  <a:gd name="T108" fmla="*/ 276 w 3786"/>
                  <a:gd name="T109" fmla="*/ 727 h 7464"/>
                  <a:gd name="T110" fmla="*/ 280 w 3786"/>
                  <a:gd name="T111" fmla="*/ 618 h 7464"/>
                  <a:gd name="T112" fmla="*/ 329 w 3786"/>
                  <a:gd name="T113" fmla="*/ 627 h 7464"/>
                  <a:gd name="T114" fmla="*/ 241 w 3786"/>
                  <a:gd name="T115" fmla="*/ 526 h 7464"/>
                  <a:gd name="T116" fmla="*/ 145 w 3786"/>
                  <a:gd name="T117" fmla="*/ 204 h 7464"/>
                  <a:gd name="T118" fmla="*/ 148 w 3786"/>
                  <a:gd name="T119" fmla="*/ 162 h 7464"/>
                  <a:gd name="T120" fmla="*/ 153 w 3786"/>
                  <a:gd name="T121" fmla="*/ 31 h 7464"/>
                  <a:gd name="T122" fmla="*/ 175 w 3786"/>
                  <a:gd name="T123" fmla="*/ 105 h 7464"/>
                  <a:gd name="T124" fmla="*/ 153 w 3786"/>
                  <a:gd name="T125" fmla="*/ 22 h 74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86"/>
                  <a:gd name="T190" fmla="*/ 0 h 7464"/>
                  <a:gd name="T191" fmla="*/ 3786 w 3786"/>
                  <a:gd name="T192" fmla="*/ 7464 h 74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86" h="7464">
                    <a:moveTo>
                      <a:pt x="3236" y="1389"/>
                    </a:moveTo>
                    <a:lnTo>
                      <a:pt x="3241" y="1388"/>
                    </a:lnTo>
                    <a:lnTo>
                      <a:pt x="3248" y="1386"/>
                    </a:lnTo>
                    <a:lnTo>
                      <a:pt x="3254" y="1384"/>
                    </a:lnTo>
                    <a:lnTo>
                      <a:pt x="3260" y="1379"/>
                    </a:lnTo>
                    <a:lnTo>
                      <a:pt x="3268" y="1376"/>
                    </a:lnTo>
                    <a:lnTo>
                      <a:pt x="3274" y="1374"/>
                    </a:lnTo>
                    <a:lnTo>
                      <a:pt x="3280" y="1372"/>
                    </a:lnTo>
                    <a:lnTo>
                      <a:pt x="3285" y="1371"/>
                    </a:lnTo>
                    <a:lnTo>
                      <a:pt x="3283" y="1354"/>
                    </a:lnTo>
                    <a:lnTo>
                      <a:pt x="3275" y="1340"/>
                    </a:lnTo>
                    <a:lnTo>
                      <a:pt x="3266" y="1327"/>
                    </a:lnTo>
                    <a:lnTo>
                      <a:pt x="3255" y="1315"/>
                    </a:lnTo>
                    <a:lnTo>
                      <a:pt x="3244" y="1303"/>
                    </a:lnTo>
                    <a:lnTo>
                      <a:pt x="3235" y="1290"/>
                    </a:lnTo>
                    <a:lnTo>
                      <a:pt x="3227" y="1277"/>
                    </a:lnTo>
                    <a:lnTo>
                      <a:pt x="3225" y="1260"/>
                    </a:lnTo>
                    <a:lnTo>
                      <a:pt x="3225" y="1228"/>
                    </a:lnTo>
                    <a:lnTo>
                      <a:pt x="3230" y="1203"/>
                    </a:lnTo>
                    <a:lnTo>
                      <a:pt x="3238" y="1183"/>
                    </a:lnTo>
                    <a:lnTo>
                      <a:pt x="3246" y="1170"/>
                    </a:lnTo>
                    <a:lnTo>
                      <a:pt x="3257" y="1158"/>
                    </a:lnTo>
                    <a:lnTo>
                      <a:pt x="3270" y="1148"/>
                    </a:lnTo>
                    <a:lnTo>
                      <a:pt x="3285" y="1139"/>
                    </a:lnTo>
                    <a:lnTo>
                      <a:pt x="3302" y="1126"/>
                    </a:lnTo>
                    <a:lnTo>
                      <a:pt x="3320" y="1109"/>
                    </a:lnTo>
                    <a:lnTo>
                      <a:pt x="3330" y="1098"/>
                    </a:lnTo>
                    <a:lnTo>
                      <a:pt x="3344" y="1080"/>
                    </a:lnTo>
                    <a:lnTo>
                      <a:pt x="3361" y="1056"/>
                    </a:lnTo>
                    <a:lnTo>
                      <a:pt x="3380" y="1031"/>
                    </a:lnTo>
                    <a:lnTo>
                      <a:pt x="3398" y="1005"/>
                    </a:lnTo>
                    <a:lnTo>
                      <a:pt x="3413" y="980"/>
                    </a:lnTo>
                    <a:lnTo>
                      <a:pt x="3425" y="960"/>
                    </a:lnTo>
                    <a:lnTo>
                      <a:pt x="3432" y="945"/>
                    </a:lnTo>
                    <a:lnTo>
                      <a:pt x="3422" y="936"/>
                    </a:lnTo>
                    <a:lnTo>
                      <a:pt x="3413" y="931"/>
                    </a:lnTo>
                    <a:lnTo>
                      <a:pt x="3406" y="928"/>
                    </a:lnTo>
                    <a:lnTo>
                      <a:pt x="3398" y="928"/>
                    </a:lnTo>
                    <a:lnTo>
                      <a:pt x="3391" y="929"/>
                    </a:lnTo>
                    <a:lnTo>
                      <a:pt x="3385" y="932"/>
                    </a:lnTo>
                    <a:lnTo>
                      <a:pt x="3378" y="936"/>
                    </a:lnTo>
                    <a:lnTo>
                      <a:pt x="3372" y="942"/>
                    </a:lnTo>
                    <a:lnTo>
                      <a:pt x="3367" y="948"/>
                    </a:lnTo>
                    <a:lnTo>
                      <a:pt x="3364" y="956"/>
                    </a:lnTo>
                    <a:lnTo>
                      <a:pt x="3361" y="965"/>
                    </a:lnTo>
                    <a:lnTo>
                      <a:pt x="3358" y="976"/>
                    </a:lnTo>
                    <a:lnTo>
                      <a:pt x="3355" y="989"/>
                    </a:lnTo>
                    <a:lnTo>
                      <a:pt x="3350" y="1002"/>
                    </a:lnTo>
                    <a:lnTo>
                      <a:pt x="3345" y="1016"/>
                    </a:lnTo>
                    <a:lnTo>
                      <a:pt x="3339" y="1029"/>
                    </a:lnTo>
                    <a:lnTo>
                      <a:pt x="3332" y="1043"/>
                    </a:lnTo>
                    <a:lnTo>
                      <a:pt x="3322" y="1057"/>
                    </a:lnTo>
                    <a:lnTo>
                      <a:pt x="3312" y="1070"/>
                    </a:lnTo>
                    <a:lnTo>
                      <a:pt x="3300" y="1083"/>
                    </a:lnTo>
                    <a:lnTo>
                      <a:pt x="3285" y="1094"/>
                    </a:lnTo>
                    <a:lnTo>
                      <a:pt x="3268" y="1103"/>
                    </a:lnTo>
                    <a:lnTo>
                      <a:pt x="3248" y="1112"/>
                    </a:lnTo>
                    <a:lnTo>
                      <a:pt x="3225" y="1118"/>
                    </a:lnTo>
                    <a:lnTo>
                      <a:pt x="3218" y="1135"/>
                    </a:lnTo>
                    <a:lnTo>
                      <a:pt x="3207" y="1149"/>
                    </a:lnTo>
                    <a:lnTo>
                      <a:pt x="3194" y="1160"/>
                    </a:lnTo>
                    <a:lnTo>
                      <a:pt x="3178" y="1166"/>
                    </a:lnTo>
                    <a:lnTo>
                      <a:pt x="3162" y="1171"/>
                    </a:lnTo>
                    <a:lnTo>
                      <a:pt x="3145" y="1171"/>
                    </a:lnTo>
                    <a:lnTo>
                      <a:pt x="3128" y="1167"/>
                    </a:lnTo>
                    <a:lnTo>
                      <a:pt x="3111" y="1161"/>
                    </a:lnTo>
                    <a:lnTo>
                      <a:pt x="3103" y="1149"/>
                    </a:lnTo>
                    <a:lnTo>
                      <a:pt x="3097" y="1137"/>
                    </a:lnTo>
                    <a:lnTo>
                      <a:pt x="3093" y="1126"/>
                    </a:lnTo>
                    <a:lnTo>
                      <a:pt x="3091" y="1113"/>
                    </a:lnTo>
                    <a:lnTo>
                      <a:pt x="3090" y="1100"/>
                    </a:lnTo>
                    <a:lnTo>
                      <a:pt x="3090" y="1087"/>
                    </a:lnTo>
                    <a:lnTo>
                      <a:pt x="3090" y="1072"/>
                    </a:lnTo>
                    <a:lnTo>
                      <a:pt x="3090" y="1055"/>
                    </a:lnTo>
                    <a:lnTo>
                      <a:pt x="3043" y="1055"/>
                    </a:lnTo>
                    <a:lnTo>
                      <a:pt x="3019" y="991"/>
                    </a:lnTo>
                    <a:lnTo>
                      <a:pt x="3016" y="998"/>
                    </a:lnTo>
                    <a:lnTo>
                      <a:pt x="3012" y="1007"/>
                    </a:lnTo>
                    <a:lnTo>
                      <a:pt x="3006" y="1019"/>
                    </a:lnTo>
                    <a:lnTo>
                      <a:pt x="2999" y="1033"/>
                    </a:lnTo>
                    <a:lnTo>
                      <a:pt x="2993" y="1048"/>
                    </a:lnTo>
                    <a:lnTo>
                      <a:pt x="2990" y="1066"/>
                    </a:lnTo>
                    <a:lnTo>
                      <a:pt x="2989" y="1087"/>
                    </a:lnTo>
                    <a:lnTo>
                      <a:pt x="2992" y="1110"/>
                    </a:lnTo>
                    <a:lnTo>
                      <a:pt x="2996" y="1112"/>
                    </a:lnTo>
                    <a:lnTo>
                      <a:pt x="2999" y="1117"/>
                    </a:lnTo>
                    <a:lnTo>
                      <a:pt x="3002" y="1126"/>
                    </a:lnTo>
                    <a:lnTo>
                      <a:pt x="3006" y="1135"/>
                    </a:lnTo>
                    <a:lnTo>
                      <a:pt x="3008" y="1146"/>
                    </a:lnTo>
                    <a:lnTo>
                      <a:pt x="3011" y="1157"/>
                    </a:lnTo>
                    <a:lnTo>
                      <a:pt x="3014" y="1165"/>
                    </a:lnTo>
                    <a:lnTo>
                      <a:pt x="3019" y="1173"/>
                    </a:lnTo>
                    <a:lnTo>
                      <a:pt x="3027" y="1180"/>
                    </a:lnTo>
                    <a:lnTo>
                      <a:pt x="3035" y="1188"/>
                    </a:lnTo>
                    <a:lnTo>
                      <a:pt x="3043" y="1194"/>
                    </a:lnTo>
                    <a:lnTo>
                      <a:pt x="3052" y="1201"/>
                    </a:lnTo>
                    <a:lnTo>
                      <a:pt x="3060" y="1207"/>
                    </a:lnTo>
                    <a:lnTo>
                      <a:pt x="3069" y="1212"/>
                    </a:lnTo>
                    <a:lnTo>
                      <a:pt x="3076" y="1219"/>
                    </a:lnTo>
                    <a:lnTo>
                      <a:pt x="3085" y="1225"/>
                    </a:lnTo>
                    <a:lnTo>
                      <a:pt x="3100" y="1236"/>
                    </a:lnTo>
                    <a:lnTo>
                      <a:pt x="3114" y="1244"/>
                    </a:lnTo>
                    <a:lnTo>
                      <a:pt x="3124" y="1253"/>
                    </a:lnTo>
                    <a:lnTo>
                      <a:pt x="3133" y="1262"/>
                    </a:lnTo>
                    <a:lnTo>
                      <a:pt x="3136" y="1271"/>
                    </a:lnTo>
                    <a:lnTo>
                      <a:pt x="3136" y="1280"/>
                    </a:lnTo>
                    <a:lnTo>
                      <a:pt x="3129" y="1290"/>
                    </a:lnTo>
                    <a:lnTo>
                      <a:pt x="3115" y="1302"/>
                    </a:lnTo>
                    <a:lnTo>
                      <a:pt x="3117" y="1306"/>
                    </a:lnTo>
                    <a:lnTo>
                      <a:pt x="3120" y="1308"/>
                    </a:lnTo>
                    <a:lnTo>
                      <a:pt x="3127" y="1306"/>
                    </a:lnTo>
                    <a:lnTo>
                      <a:pt x="3134" y="1304"/>
                    </a:lnTo>
                    <a:lnTo>
                      <a:pt x="3141" y="1303"/>
                    </a:lnTo>
                    <a:lnTo>
                      <a:pt x="3147" y="1302"/>
                    </a:lnTo>
                    <a:lnTo>
                      <a:pt x="3150" y="1303"/>
                    </a:lnTo>
                    <a:lnTo>
                      <a:pt x="3152" y="1308"/>
                    </a:lnTo>
                    <a:lnTo>
                      <a:pt x="3162" y="1321"/>
                    </a:lnTo>
                    <a:lnTo>
                      <a:pt x="3173" y="1331"/>
                    </a:lnTo>
                    <a:lnTo>
                      <a:pt x="3183" y="1340"/>
                    </a:lnTo>
                    <a:lnTo>
                      <a:pt x="3194" y="1346"/>
                    </a:lnTo>
                    <a:lnTo>
                      <a:pt x="3206" y="1354"/>
                    </a:lnTo>
                    <a:lnTo>
                      <a:pt x="3215" y="1362"/>
                    </a:lnTo>
                    <a:lnTo>
                      <a:pt x="3226" y="1374"/>
                    </a:lnTo>
                    <a:lnTo>
                      <a:pt x="3236" y="1389"/>
                    </a:lnTo>
                    <a:close/>
                    <a:moveTo>
                      <a:pt x="1502" y="449"/>
                    </a:moveTo>
                    <a:lnTo>
                      <a:pt x="1502" y="479"/>
                    </a:lnTo>
                    <a:lnTo>
                      <a:pt x="1501" y="507"/>
                    </a:lnTo>
                    <a:lnTo>
                      <a:pt x="1501" y="536"/>
                    </a:lnTo>
                    <a:lnTo>
                      <a:pt x="1500" y="565"/>
                    </a:lnTo>
                    <a:lnTo>
                      <a:pt x="1499" y="593"/>
                    </a:lnTo>
                    <a:lnTo>
                      <a:pt x="1497" y="622"/>
                    </a:lnTo>
                    <a:lnTo>
                      <a:pt x="1496" y="650"/>
                    </a:lnTo>
                    <a:lnTo>
                      <a:pt x="1496" y="676"/>
                    </a:lnTo>
                    <a:lnTo>
                      <a:pt x="1495" y="704"/>
                    </a:lnTo>
                    <a:lnTo>
                      <a:pt x="1494" y="731"/>
                    </a:lnTo>
                    <a:lnTo>
                      <a:pt x="1494" y="758"/>
                    </a:lnTo>
                    <a:lnTo>
                      <a:pt x="1494" y="785"/>
                    </a:lnTo>
                    <a:lnTo>
                      <a:pt x="1495" y="811"/>
                    </a:lnTo>
                    <a:lnTo>
                      <a:pt x="1495" y="837"/>
                    </a:lnTo>
                    <a:lnTo>
                      <a:pt x="1496" y="864"/>
                    </a:lnTo>
                    <a:lnTo>
                      <a:pt x="1499" y="889"/>
                    </a:lnTo>
                    <a:lnTo>
                      <a:pt x="1501" y="915"/>
                    </a:lnTo>
                    <a:lnTo>
                      <a:pt x="1504" y="941"/>
                    </a:lnTo>
                    <a:lnTo>
                      <a:pt x="1508" y="966"/>
                    </a:lnTo>
                    <a:lnTo>
                      <a:pt x="1512" y="991"/>
                    </a:lnTo>
                    <a:lnTo>
                      <a:pt x="1518" y="1017"/>
                    </a:lnTo>
                    <a:lnTo>
                      <a:pt x="1524" y="1041"/>
                    </a:lnTo>
                    <a:lnTo>
                      <a:pt x="1531" y="1066"/>
                    </a:lnTo>
                    <a:lnTo>
                      <a:pt x="1539" y="1090"/>
                    </a:lnTo>
                    <a:lnTo>
                      <a:pt x="1549" y="1115"/>
                    </a:lnTo>
                    <a:lnTo>
                      <a:pt x="1558" y="1140"/>
                    </a:lnTo>
                    <a:lnTo>
                      <a:pt x="1570" y="1164"/>
                    </a:lnTo>
                    <a:lnTo>
                      <a:pt x="1583" y="1189"/>
                    </a:lnTo>
                    <a:lnTo>
                      <a:pt x="1597" y="1212"/>
                    </a:lnTo>
                    <a:lnTo>
                      <a:pt x="1612" y="1237"/>
                    </a:lnTo>
                    <a:lnTo>
                      <a:pt x="1629" y="1260"/>
                    </a:lnTo>
                    <a:lnTo>
                      <a:pt x="1647" y="1285"/>
                    </a:lnTo>
                    <a:lnTo>
                      <a:pt x="1651" y="1289"/>
                    </a:lnTo>
                    <a:lnTo>
                      <a:pt x="1658" y="1300"/>
                    </a:lnTo>
                    <a:lnTo>
                      <a:pt x="1670" y="1316"/>
                    </a:lnTo>
                    <a:lnTo>
                      <a:pt x="1686" y="1339"/>
                    </a:lnTo>
                    <a:lnTo>
                      <a:pt x="1704" y="1364"/>
                    </a:lnTo>
                    <a:lnTo>
                      <a:pt x="1725" y="1393"/>
                    </a:lnTo>
                    <a:lnTo>
                      <a:pt x="1748" y="1423"/>
                    </a:lnTo>
                    <a:lnTo>
                      <a:pt x="1770" y="1455"/>
                    </a:lnTo>
                    <a:lnTo>
                      <a:pt x="1793" y="1487"/>
                    </a:lnTo>
                    <a:lnTo>
                      <a:pt x="1815" y="1517"/>
                    </a:lnTo>
                    <a:lnTo>
                      <a:pt x="1837" y="1546"/>
                    </a:lnTo>
                    <a:lnTo>
                      <a:pt x="1855" y="1572"/>
                    </a:lnTo>
                    <a:lnTo>
                      <a:pt x="1871" y="1594"/>
                    </a:lnTo>
                    <a:lnTo>
                      <a:pt x="1883" y="1610"/>
                    </a:lnTo>
                    <a:lnTo>
                      <a:pt x="1890" y="1621"/>
                    </a:lnTo>
                    <a:lnTo>
                      <a:pt x="1894" y="1625"/>
                    </a:lnTo>
                    <a:lnTo>
                      <a:pt x="1904" y="1651"/>
                    </a:lnTo>
                    <a:lnTo>
                      <a:pt x="1916" y="1672"/>
                    </a:lnTo>
                    <a:lnTo>
                      <a:pt x="1931" y="1693"/>
                    </a:lnTo>
                    <a:lnTo>
                      <a:pt x="1947" y="1710"/>
                    </a:lnTo>
                    <a:lnTo>
                      <a:pt x="1965" y="1725"/>
                    </a:lnTo>
                    <a:lnTo>
                      <a:pt x="1985" y="1739"/>
                    </a:lnTo>
                    <a:lnTo>
                      <a:pt x="2004" y="1751"/>
                    </a:lnTo>
                    <a:lnTo>
                      <a:pt x="2025" y="1762"/>
                    </a:lnTo>
                    <a:lnTo>
                      <a:pt x="2046" y="1774"/>
                    </a:lnTo>
                    <a:lnTo>
                      <a:pt x="2066" y="1785"/>
                    </a:lnTo>
                    <a:lnTo>
                      <a:pt x="2086" y="1795"/>
                    </a:lnTo>
                    <a:lnTo>
                      <a:pt x="2107" y="1806"/>
                    </a:lnTo>
                    <a:lnTo>
                      <a:pt x="2126" y="1819"/>
                    </a:lnTo>
                    <a:lnTo>
                      <a:pt x="2144" y="1832"/>
                    </a:lnTo>
                    <a:lnTo>
                      <a:pt x="2160" y="1847"/>
                    </a:lnTo>
                    <a:lnTo>
                      <a:pt x="2175" y="1864"/>
                    </a:lnTo>
                    <a:lnTo>
                      <a:pt x="2174" y="1889"/>
                    </a:lnTo>
                    <a:lnTo>
                      <a:pt x="2173" y="1912"/>
                    </a:lnTo>
                    <a:lnTo>
                      <a:pt x="2171" y="1932"/>
                    </a:lnTo>
                    <a:lnTo>
                      <a:pt x="2168" y="1951"/>
                    </a:lnTo>
                    <a:lnTo>
                      <a:pt x="2163" y="1970"/>
                    </a:lnTo>
                    <a:lnTo>
                      <a:pt x="2159" y="1986"/>
                    </a:lnTo>
                    <a:lnTo>
                      <a:pt x="2155" y="2002"/>
                    </a:lnTo>
                    <a:lnTo>
                      <a:pt x="2150" y="2018"/>
                    </a:lnTo>
                    <a:lnTo>
                      <a:pt x="2146" y="2035"/>
                    </a:lnTo>
                    <a:lnTo>
                      <a:pt x="2142" y="2052"/>
                    </a:lnTo>
                    <a:lnTo>
                      <a:pt x="2138" y="2071"/>
                    </a:lnTo>
                    <a:lnTo>
                      <a:pt x="2133" y="2091"/>
                    </a:lnTo>
                    <a:lnTo>
                      <a:pt x="2130" y="2113"/>
                    </a:lnTo>
                    <a:lnTo>
                      <a:pt x="2128" y="2139"/>
                    </a:lnTo>
                    <a:lnTo>
                      <a:pt x="2127" y="2166"/>
                    </a:lnTo>
                    <a:lnTo>
                      <a:pt x="2126" y="2197"/>
                    </a:lnTo>
                    <a:lnTo>
                      <a:pt x="2150" y="2180"/>
                    </a:lnTo>
                    <a:lnTo>
                      <a:pt x="2173" y="2160"/>
                    </a:lnTo>
                    <a:lnTo>
                      <a:pt x="2192" y="2137"/>
                    </a:lnTo>
                    <a:lnTo>
                      <a:pt x="2208" y="2112"/>
                    </a:lnTo>
                    <a:lnTo>
                      <a:pt x="2221" y="2085"/>
                    </a:lnTo>
                    <a:lnTo>
                      <a:pt x="2233" y="2057"/>
                    </a:lnTo>
                    <a:lnTo>
                      <a:pt x="2241" y="2028"/>
                    </a:lnTo>
                    <a:lnTo>
                      <a:pt x="2247" y="2000"/>
                    </a:lnTo>
                    <a:lnTo>
                      <a:pt x="2250" y="1970"/>
                    </a:lnTo>
                    <a:lnTo>
                      <a:pt x="2251" y="1941"/>
                    </a:lnTo>
                    <a:lnTo>
                      <a:pt x="2250" y="1913"/>
                    </a:lnTo>
                    <a:lnTo>
                      <a:pt x="2247" y="1886"/>
                    </a:lnTo>
                    <a:lnTo>
                      <a:pt x="2241" y="1862"/>
                    </a:lnTo>
                    <a:lnTo>
                      <a:pt x="2233" y="1838"/>
                    </a:lnTo>
                    <a:lnTo>
                      <a:pt x="2223" y="1818"/>
                    </a:lnTo>
                    <a:lnTo>
                      <a:pt x="2211" y="1800"/>
                    </a:lnTo>
                    <a:lnTo>
                      <a:pt x="2194" y="1779"/>
                    </a:lnTo>
                    <a:lnTo>
                      <a:pt x="2177" y="1761"/>
                    </a:lnTo>
                    <a:lnTo>
                      <a:pt x="2159" y="1745"/>
                    </a:lnTo>
                    <a:lnTo>
                      <a:pt x="2140" y="1729"/>
                    </a:lnTo>
                    <a:lnTo>
                      <a:pt x="2120" y="1714"/>
                    </a:lnTo>
                    <a:lnTo>
                      <a:pt x="2100" y="1700"/>
                    </a:lnTo>
                    <a:lnTo>
                      <a:pt x="2080" y="1687"/>
                    </a:lnTo>
                    <a:lnTo>
                      <a:pt x="2061" y="1674"/>
                    </a:lnTo>
                    <a:lnTo>
                      <a:pt x="2040" y="1662"/>
                    </a:lnTo>
                    <a:lnTo>
                      <a:pt x="2020" y="1649"/>
                    </a:lnTo>
                    <a:lnTo>
                      <a:pt x="2002" y="1636"/>
                    </a:lnTo>
                    <a:lnTo>
                      <a:pt x="1982" y="1623"/>
                    </a:lnTo>
                    <a:lnTo>
                      <a:pt x="1965" y="1609"/>
                    </a:lnTo>
                    <a:lnTo>
                      <a:pt x="1948" y="1593"/>
                    </a:lnTo>
                    <a:lnTo>
                      <a:pt x="1932" y="1577"/>
                    </a:lnTo>
                    <a:lnTo>
                      <a:pt x="1918" y="1560"/>
                    </a:lnTo>
                    <a:lnTo>
                      <a:pt x="1899" y="1535"/>
                    </a:lnTo>
                    <a:lnTo>
                      <a:pt x="1883" y="1508"/>
                    </a:lnTo>
                    <a:lnTo>
                      <a:pt x="1869" y="1477"/>
                    </a:lnTo>
                    <a:lnTo>
                      <a:pt x="1856" y="1444"/>
                    </a:lnTo>
                    <a:lnTo>
                      <a:pt x="1844" y="1410"/>
                    </a:lnTo>
                    <a:lnTo>
                      <a:pt x="1835" y="1377"/>
                    </a:lnTo>
                    <a:lnTo>
                      <a:pt x="1825" y="1344"/>
                    </a:lnTo>
                    <a:lnTo>
                      <a:pt x="1816" y="1313"/>
                    </a:lnTo>
                    <a:lnTo>
                      <a:pt x="1807" y="1284"/>
                    </a:lnTo>
                    <a:lnTo>
                      <a:pt x="1798" y="1258"/>
                    </a:lnTo>
                    <a:lnTo>
                      <a:pt x="1789" y="1236"/>
                    </a:lnTo>
                    <a:lnTo>
                      <a:pt x="1779" y="1219"/>
                    </a:lnTo>
                    <a:lnTo>
                      <a:pt x="1767" y="1206"/>
                    </a:lnTo>
                    <a:lnTo>
                      <a:pt x="1754" y="1201"/>
                    </a:lnTo>
                    <a:lnTo>
                      <a:pt x="1739" y="1202"/>
                    </a:lnTo>
                    <a:lnTo>
                      <a:pt x="1723" y="1211"/>
                    </a:lnTo>
                    <a:lnTo>
                      <a:pt x="1721" y="1178"/>
                    </a:lnTo>
                    <a:lnTo>
                      <a:pt x="1716" y="1146"/>
                    </a:lnTo>
                    <a:lnTo>
                      <a:pt x="1707" y="1114"/>
                    </a:lnTo>
                    <a:lnTo>
                      <a:pt x="1697" y="1083"/>
                    </a:lnTo>
                    <a:lnTo>
                      <a:pt x="1685" y="1052"/>
                    </a:lnTo>
                    <a:lnTo>
                      <a:pt x="1671" y="1021"/>
                    </a:lnTo>
                    <a:lnTo>
                      <a:pt x="1657" y="990"/>
                    </a:lnTo>
                    <a:lnTo>
                      <a:pt x="1643" y="959"/>
                    </a:lnTo>
                    <a:lnTo>
                      <a:pt x="1629" y="928"/>
                    </a:lnTo>
                    <a:lnTo>
                      <a:pt x="1617" y="896"/>
                    </a:lnTo>
                    <a:lnTo>
                      <a:pt x="1607" y="864"/>
                    </a:lnTo>
                    <a:lnTo>
                      <a:pt x="1598" y="831"/>
                    </a:lnTo>
                    <a:lnTo>
                      <a:pt x="1593" y="796"/>
                    </a:lnTo>
                    <a:lnTo>
                      <a:pt x="1591" y="761"/>
                    </a:lnTo>
                    <a:lnTo>
                      <a:pt x="1594" y="726"/>
                    </a:lnTo>
                    <a:lnTo>
                      <a:pt x="1600" y="688"/>
                    </a:lnTo>
                    <a:lnTo>
                      <a:pt x="1595" y="675"/>
                    </a:lnTo>
                    <a:lnTo>
                      <a:pt x="1590" y="663"/>
                    </a:lnTo>
                    <a:lnTo>
                      <a:pt x="1584" y="648"/>
                    </a:lnTo>
                    <a:lnTo>
                      <a:pt x="1578" y="633"/>
                    </a:lnTo>
                    <a:lnTo>
                      <a:pt x="1571" y="618"/>
                    </a:lnTo>
                    <a:lnTo>
                      <a:pt x="1565" y="602"/>
                    </a:lnTo>
                    <a:lnTo>
                      <a:pt x="1557" y="584"/>
                    </a:lnTo>
                    <a:lnTo>
                      <a:pt x="1551" y="568"/>
                    </a:lnTo>
                    <a:lnTo>
                      <a:pt x="1545" y="552"/>
                    </a:lnTo>
                    <a:lnTo>
                      <a:pt x="1537" y="535"/>
                    </a:lnTo>
                    <a:lnTo>
                      <a:pt x="1531" y="519"/>
                    </a:lnTo>
                    <a:lnTo>
                      <a:pt x="1524" y="504"/>
                    </a:lnTo>
                    <a:lnTo>
                      <a:pt x="1518" y="489"/>
                    </a:lnTo>
                    <a:lnTo>
                      <a:pt x="1512" y="474"/>
                    </a:lnTo>
                    <a:lnTo>
                      <a:pt x="1507" y="461"/>
                    </a:lnTo>
                    <a:lnTo>
                      <a:pt x="1502" y="449"/>
                    </a:lnTo>
                    <a:close/>
                    <a:moveTo>
                      <a:pt x="1174" y="35"/>
                    </a:moveTo>
                    <a:lnTo>
                      <a:pt x="1174" y="65"/>
                    </a:lnTo>
                    <a:lnTo>
                      <a:pt x="1173" y="95"/>
                    </a:lnTo>
                    <a:lnTo>
                      <a:pt x="1173" y="125"/>
                    </a:lnTo>
                    <a:lnTo>
                      <a:pt x="1172" y="155"/>
                    </a:lnTo>
                    <a:lnTo>
                      <a:pt x="1172" y="184"/>
                    </a:lnTo>
                    <a:lnTo>
                      <a:pt x="1171" y="214"/>
                    </a:lnTo>
                    <a:lnTo>
                      <a:pt x="1171" y="244"/>
                    </a:lnTo>
                    <a:lnTo>
                      <a:pt x="1170" y="273"/>
                    </a:lnTo>
                    <a:lnTo>
                      <a:pt x="1170" y="303"/>
                    </a:lnTo>
                    <a:lnTo>
                      <a:pt x="1171" y="333"/>
                    </a:lnTo>
                    <a:lnTo>
                      <a:pt x="1171" y="363"/>
                    </a:lnTo>
                    <a:lnTo>
                      <a:pt x="1173" y="393"/>
                    </a:lnTo>
                    <a:lnTo>
                      <a:pt x="1175" y="423"/>
                    </a:lnTo>
                    <a:lnTo>
                      <a:pt x="1177" y="453"/>
                    </a:lnTo>
                    <a:lnTo>
                      <a:pt x="1181" y="483"/>
                    </a:lnTo>
                    <a:lnTo>
                      <a:pt x="1185" y="513"/>
                    </a:lnTo>
                    <a:lnTo>
                      <a:pt x="1187" y="544"/>
                    </a:lnTo>
                    <a:lnTo>
                      <a:pt x="1185" y="574"/>
                    </a:lnTo>
                    <a:lnTo>
                      <a:pt x="1181" y="601"/>
                    </a:lnTo>
                    <a:lnTo>
                      <a:pt x="1172" y="626"/>
                    </a:lnTo>
                    <a:lnTo>
                      <a:pt x="1161" y="650"/>
                    </a:lnTo>
                    <a:lnTo>
                      <a:pt x="1149" y="673"/>
                    </a:lnTo>
                    <a:lnTo>
                      <a:pt x="1135" y="695"/>
                    </a:lnTo>
                    <a:lnTo>
                      <a:pt x="1121" y="717"/>
                    </a:lnTo>
                    <a:lnTo>
                      <a:pt x="1106" y="739"/>
                    </a:lnTo>
                    <a:lnTo>
                      <a:pt x="1091" y="760"/>
                    </a:lnTo>
                    <a:lnTo>
                      <a:pt x="1077" y="782"/>
                    </a:lnTo>
                    <a:lnTo>
                      <a:pt x="1065" y="805"/>
                    </a:lnTo>
                    <a:lnTo>
                      <a:pt x="1054" y="828"/>
                    </a:lnTo>
                    <a:lnTo>
                      <a:pt x="1046" y="854"/>
                    </a:lnTo>
                    <a:lnTo>
                      <a:pt x="1040" y="881"/>
                    </a:lnTo>
                    <a:lnTo>
                      <a:pt x="1038" y="910"/>
                    </a:lnTo>
                    <a:lnTo>
                      <a:pt x="1037" y="899"/>
                    </a:lnTo>
                    <a:lnTo>
                      <a:pt x="1037" y="884"/>
                    </a:lnTo>
                    <a:lnTo>
                      <a:pt x="1040" y="867"/>
                    </a:lnTo>
                    <a:lnTo>
                      <a:pt x="1044" y="845"/>
                    </a:lnTo>
                    <a:lnTo>
                      <a:pt x="1048" y="823"/>
                    </a:lnTo>
                    <a:lnTo>
                      <a:pt x="1054" y="799"/>
                    </a:lnTo>
                    <a:lnTo>
                      <a:pt x="1061" y="774"/>
                    </a:lnTo>
                    <a:lnTo>
                      <a:pt x="1067" y="747"/>
                    </a:lnTo>
                    <a:lnTo>
                      <a:pt x="1075" y="720"/>
                    </a:lnTo>
                    <a:lnTo>
                      <a:pt x="1081" y="694"/>
                    </a:lnTo>
                    <a:lnTo>
                      <a:pt x="1089" y="667"/>
                    </a:lnTo>
                    <a:lnTo>
                      <a:pt x="1095" y="641"/>
                    </a:lnTo>
                    <a:lnTo>
                      <a:pt x="1100" y="618"/>
                    </a:lnTo>
                    <a:lnTo>
                      <a:pt x="1106" y="596"/>
                    </a:lnTo>
                    <a:lnTo>
                      <a:pt x="1110" y="577"/>
                    </a:lnTo>
                    <a:lnTo>
                      <a:pt x="1112" y="560"/>
                    </a:lnTo>
                    <a:lnTo>
                      <a:pt x="1116" y="520"/>
                    </a:lnTo>
                    <a:lnTo>
                      <a:pt x="1121" y="483"/>
                    </a:lnTo>
                    <a:lnTo>
                      <a:pt x="1123" y="448"/>
                    </a:lnTo>
                    <a:lnTo>
                      <a:pt x="1125" y="414"/>
                    </a:lnTo>
                    <a:lnTo>
                      <a:pt x="1127" y="382"/>
                    </a:lnTo>
                    <a:lnTo>
                      <a:pt x="1129" y="352"/>
                    </a:lnTo>
                    <a:lnTo>
                      <a:pt x="1130" y="322"/>
                    </a:lnTo>
                    <a:lnTo>
                      <a:pt x="1132" y="292"/>
                    </a:lnTo>
                    <a:lnTo>
                      <a:pt x="1135" y="264"/>
                    </a:lnTo>
                    <a:lnTo>
                      <a:pt x="1137" y="235"/>
                    </a:lnTo>
                    <a:lnTo>
                      <a:pt x="1141" y="205"/>
                    </a:lnTo>
                    <a:lnTo>
                      <a:pt x="1145" y="174"/>
                    </a:lnTo>
                    <a:lnTo>
                      <a:pt x="1150" y="142"/>
                    </a:lnTo>
                    <a:lnTo>
                      <a:pt x="1157" y="107"/>
                    </a:lnTo>
                    <a:lnTo>
                      <a:pt x="1165" y="72"/>
                    </a:lnTo>
                    <a:lnTo>
                      <a:pt x="1174" y="35"/>
                    </a:lnTo>
                    <a:close/>
                    <a:moveTo>
                      <a:pt x="575" y="2070"/>
                    </a:moveTo>
                    <a:lnTo>
                      <a:pt x="557" y="2060"/>
                    </a:lnTo>
                    <a:lnTo>
                      <a:pt x="537" y="2046"/>
                    </a:lnTo>
                    <a:lnTo>
                      <a:pt x="519" y="2028"/>
                    </a:lnTo>
                    <a:lnTo>
                      <a:pt x="500" y="2009"/>
                    </a:lnTo>
                    <a:lnTo>
                      <a:pt x="481" y="1988"/>
                    </a:lnTo>
                    <a:lnTo>
                      <a:pt x="462" y="1964"/>
                    </a:lnTo>
                    <a:lnTo>
                      <a:pt x="443" y="1940"/>
                    </a:lnTo>
                    <a:lnTo>
                      <a:pt x="425" y="1914"/>
                    </a:lnTo>
                    <a:lnTo>
                      <a:pt x="407" y="1887"/>
                    </a:lnTo>
                    <a:lnTo>
                      <a:pt x="389" y="1862"/>
                    </a:lnTo>
                    <a:lnTo>
                      <a:pt x="371" y="1835"/>
                    </a:lnTo>
                    <a:lnTo>
                      <a:pt x="354" y="1809"/>
                    </a:lnTo>
                    <a:lnTo>
                      <a:pt x="338" y="1785"/>
                    </a:lnTo>
                    <a:lnTo>
                      <a:pt x="322" y="1761"/>
                    </a:lnTo>
                    <a:lnTo>
                      <a:pt x="307" y="1740"/>
                    </a:lnTo>
                    <a:lnTo>
                      <a:pt x="293" y="1720"/>
                    </a:lnTo>
                    <a:lnTo>
                      <a:pt x="268" y="1684"/>
                    </a:lnTo>
                    <a:lnTo>
                      <a:pt x="243" y="1648"/>
                    </a:lnTo>
                    <a:lnTo>
                      <a:pt x="221" y="1610"/>
                    </a:lnTo>
                    <a:lnTo>
                      <a:pt x="200" y="1573"/>
                    </a:lnTo>
                    <a:lnTo>
                      <a:pt x="181" y="1534"/>
                    </a:lnTo>
                    <a:lnTo>
                      <a:pt x="164" y="1496"/>
                    </a:lnTo>
                    <a:lnTo>
                      <a:pt x="148" y="1456"/>
                    </a:lnTo>
                    <a:lnTo>
                      <a:pt x="132" y="1417"/>
                    </a:lnTo>
                    <a:lnTo>
                      <a:pt x="118" y="1377"/>
                    </a:lnTo>
                    <a:lnTo>
                      <a:pt x="104" y="1338"/>
                    </a:lnTo>
                    <a:lnTo>
                      <a:pt x="90" y="1298"/>
                    </a:lnTo>
                    <a:lnTo>
                      <a:pt x="77" y="1258"/>
                    </a:lnTo>
                    <a:lnTo>
                      <a:pt x="64" y="1218"/>
                    </a:lnTo>
                    <a:lnTo>
                      <a:pt x="51" y="1178"/>
                    </a:lnTo>
                    <a:lnTo>
                      <a:pt x="39" y="1140"/>
                    </a:lnTo>
                    <a:lnTo>
                      <a:pt x="25" y="1100"/>
                    </a:lnTo>
                    <a:lnTo>
                      <a:pt x="0" y="1070"/>
                    </a:lnTo>
                    <a:lnTo>
                      <a:pt x="1" y="1051"/>
                    </a:lnTo>
                    <a:lnTo>
                      <a:pt x="5" y="1031"/>
                    </a:lnTo>
                    <a:lnTo>
                      <a:pt x="12" y="1009"/>
                    </a:lnTo>
                    <a:lnTo>
                      <a:pt x="19" y="986"/>
                    </a:lnTo>
                    <a:lnTo>
                      <a:pt x="29" y="962"/>
                    </a:lnTo>
                    <a:lnTo>
                      <a:pt x="41" y="937"/>
                    </a:lnTo>
                    <a:lnTo>
                      <a:pt x="52" y="913"/>
                    </a:lnTo>
                    <a:lnTo>
                      <a:pt x="64" y="888"/>
                    </a:lnTo>
                    <a:lnTo>
                      <a:pt x="77" y="864"/>
                    </a:lnTo>
                    <a:lnTo>
                      <a:pt x="90" y="840"/>
                    </a:lnTo>
                    <a:lnTo>
                      <a:pt x="102" y="817"/>
                    </a:lnTo>
                    <a:lnTo>
                      <a:pt x="113" y="794"/>
                    </a:lnTo>
                    <a:lnTo>
                      <a:pt x="124" y="773"/>
                    </a:lnTo>
                    <a:lnTo>
                      <a:pt x="134" y="753"/>
                    </a:lnTo>
                    <a:lnTo>
                      <a:pt x="141" y="735"/>
                    </a:lnTo>
                    <a:lnTo>
                      <a:pt x="147" y="719"/>
                    </a:lnTo>
                    <a:lnTo>
                      <a:pt x="150" y="741"/>
                    </a:lnTo>
                    <a:lnTo>
                      <a:pt x="155" y="757"/>
                    </a:lnTo>
                    <a:lnTo>
                      <a:pt x="165" y="767"/>
                    </a:lnTo>
                    <a:lnTo>
                      <a:pt x="176" y="775"/>
                    </a:lnTo>
                    <a:lnTo>
                      <a:pt x="187" y="780"/>
                    </a:lnTo>
                    <a:lnTo>
                      <a:pt x="200" y="783"/>
                    </a:lnTo>
                    <a:lnTo>
                      <a:pt x="213" y="787"/>
                    </a:lnTo>
                    <a:lnTo>
                      <a:pt x="224" y="791"/>
                    </a:lnTo>
                    <a:lnTo>
                      <a:pt x="235" y="797"/>
                    </a:lnTo>
                    <a:lnTo>
                      <a:pt x="246" y="804"/>
                    </a:lnTo>
                    <a:lnTo>
                      <a:pt x="258" y="811"/>
                    </a:lnTo>
                    <a:lnTo>
                      <a:pt x="270" y="820"/>
                    </a:lnTo>
                    <a:lnTo>
                      <a:pt x="280" y="828"/>
                    </a:lnTo>
                    <a:lnTo>
                      <a:pt x="291" y="837"/>
                    </a:lnTo>
                    <a:lnTo>
                      <a:pt x="302" y="847"/>
                    </a:lnTo>
                    <a:lnTo>
                      <a:pt x="311" y="855"/>
                    </a:lnTo>
                    <a:lnTo>
                      <a:pt x="319" y="863"/>
                    </a:lnTo>
                    <a:lnTo>
                      <a:pt x="328" y="873"/>
                    </a:lnTo>
                    <a:lnTo>
                      <a:pt x="337" y="885"/>
                    </a:lnTo>
                    <a:lnTo>
                      <a:pt x="346" y="896"/>
                    </a:lnTo>
                    <a:lnTo>
                      <a:pt x="353" y="906"/>
                    </a:lnTo>
                    <a:lnTo>
                      <a:pt x="358" y="913"/>
                    </a:lnTo>
                    <a:lnTo>
                      <a:pt x="359" y="916"/>
                    </a:lnTo>
                    <a:lnTo>
                      <a:pt x="355" y="914"/>
                    </a:lnTo>
                    <a:lnTo>
                      <a:pt x="344" y="905"/>
                    </a:lnTo>
                    <a:lnTo>
                      <a:pt x="332" y="899"/>
                    </a:lnTo>
                    <a:lnTo>
                      <a:pt x="320" y="894"/>
                    </a:lnTo>
                    <a:lnTo>
                      <a:pt x="309" y="889"/>
                    </a:lnTo>
                    <a:lnTo>
                      <a:pt x="299" y="886"/>
                    </a:lnTo>
                    <a:lnTo>
                      <a:pt x="288" y="884"/>
                    </a:lnTo>
                    <a:lnTo>
                      <a:pt x="277" y="883"/>
                    </a:lnTo>
                    <a:lnTo>
                      <a:pt x="267" y="882"/>
                    </a:lnTo>
                    <a:lnTo>
                      <a:pt x="256" y="882"/>
                    </a:lnTo>
                    <a:lnTo>
                      <a:pt x="245" y="881"/>
                    </a:lnTo>
                    <a:lnTo>
                      <a:pt x="235" y="881"/>
                    </a:lnTo>
                    <a:lnTo>
                      <a:pt x="225" y="880"/>
                    </a:lnTo>
                    <a:lnTo>
                      <a:pt x="214" y="878"/>
                    </a:lnTo>
                    <a:lnTo>
                      <a:pt x="203" y="875"/>
                    </a:lnTo>
                    <a:lnTo>
                      <a:pt x="192" y="872"/>
                    </a:lnTo>
                    <a:lnTo>
                      <a:pt x="181" y="868"/>
                    </a:lnTo>
                    <a:lnTo>
                      <a:pt x="177" y="864"/>
                    </a:lnTo>
                    <a:lnTo>
                      <a:pt x="169" y="858"/>
                    </a:lnTo>
                    <a:lnTo>
                      <a:pt x="161" y="854"/>
                    </a:lnTo>
                    <a:lnTo>
                      <a:pt x="151" y="850"/>
                    </a:lnTo>
                    <a:lnTo>
                      <a:pt x="142" y="845"/>
                    </a:lnTo>
                    <a:lnTo>
                      <a:pt x="134" y="840"/>
                    </a:lnTo>
                    <a:lnTo>
                      <a:pt x="127" y="835"/>
                    </a:lnTo>
                    <a:lnTo>
                      <a:pt x="124" y="828"/>
                    </a:lnTo>
                    <a:lnTo>
                      <a:pt x="120" y="873"/>
                    </a:lnTo>
                    <a:lnTo>
                      <a:pt x="120" y="912"/>
                    </a:lnTo>
                    <a:lnTo>
                      <a:pt x="122" y="947"/>
                    </a:lnTo>
                    <a:lnTo>
                      <a:pt x="127" y="978"/>
                    </a:lnTo>
                    <a:lnTo>
                      <a:pt x="135" y="1006"/>
                    </a:lnTo>
                    <a:lnTo>
                      <a:pt x="145" y="1031"/>
                    </a:lnTo>
                    <a:lnTo>
                      <a:pt x="157" y="1053"/>
                    </a:lnTo>
                    <a:lnTo>
                      <a:pt x="172" y="1073"/>
                    </a:lnTo>
                    <a:lnTo>
                      <a:pt x="189" y="1093"/>
                    </a:lnTo>
                    <a:lnTo>
                      <a:pt x="209" y="1112"/>
                    </a:lnTo>
                    <a:lnTo>
                      <a:pt x="230" y="1130"/>
                    </a:lnTo>
                    <a:lnTo>
                      <a:pt x="253" y="1148"/>
                    </a:lnTo>
                    <a:lnTo>
                      <a:pt x="276" y="1167"/>
                    </a:lnTo>
                    <a:lnTo>
                      <a:pt x="302" y="1189"/>
                    </a:lnTo>
                    <a:lnTo>
                      <a:pt x="330" y="1211"/>
                    </a:lnTo>
                    <a:lnTo>
                      <a:pt x="358" y="1237"/>
                    </a:lnTo>
                    <a:lnTo>
                      <a:pt x="346" y="1248"/>
                    </a:lnTo>
                    <a:lnTo>
                      <a:pt x="329" y="1257"/>
                    </a:lnTo>
                    <a:lnTo>
                      <a:pt x="309" y="1264"/>
                    </a:lnTo>
                    <a:lnTo>
                      <a:pt x="289" y="1270"/>
                    </a:lnTo>
                    <a:lnTo>
                      <a:pt x="268" y="1275"/>
                    </a:lnTo>
                    <a:lnTo>
                      <a:pt x="248" y="1281"/>
                    </a:lnTo>
                    <a:lnTo>
                      <a:pt x="231" y="1286"/>
                    </a:lnTo>
                    <a:lnTo>
                      <a:pt x="219" y="1292"/>
                    </a:lnTo>
                    <a:lnTo>
                      <a:pt x="229" y="1292"/>
                    </a:lnTo>
                    <a:lnTo>
                      <a:pt x="240" y="1290"/>
                    </a:lnTo>
                    <a:lnTo>
                      <a:pt x="250" y="1289"/>
                    </a:lnTo>
                    <a:lnTo>
                      <a:pt x="262" y="1288"/>
                    </a:lnTo>
                    <a:lnTo>
                      <a:pt x="274" y="1287"/>
                    </a:lnTo>
                    <a:lnTo>
                      <a:pt x="286" y="1286"/>
                    </a:lnTo>
                    <a:lnTo>
                      <a:pt x="298" y="1285"/>
                    </a:lnTo>
                    <a:lnTo>
                      <a:pt x="310" y="1285"/>
                    </a:lnTo>
                    <a:lnTo>
                      <a:pt x="322" y="1285"/>
                    </a:lnTo>
                    <a:lnTo>
                      <a:pt x="334" y="1285"/>
                    </a:lnTo>
                    <a:lnTo>
                      <a:pt x="345" y="1286"/>
                    </a:lnTo>
                    <a:lnTo>
                      <a:pt x="355" y="1288"/>
                    </a:lnTo>
                    <a:lnTo>
                      <a:pt x="366" y="1292"/>
                    </a:lnTo>
                    <a:lnTo>
                      <a:pt x="375" y="1296"/>
                    </a:lnTo>
                    <a:lnTo>
                      <a:pt x="383" y="1301"/>
                    </a:lnTo>
                    <a:lnTo>
                      <a:pt x="391" y="1308"/>
                    </a:lnTo>
                    <a:lnTo>
                      <a:pt x="341" y="1308"/>
                    </a:lnTo>
                    <a:lnTo>
                      <a:pt x="349" y="1317"/>
                    </a:lnTo>
                    <a:lnTo>
                      <a:pt x="358" y="1328"/>
                    </a:lnTo>
                    <a:lnTo>
                      <a:pt x="367" y="1340"/>
                    </a:lnTo>
                    <a:lnTo>
                      <a:pt x="377" y="1352"/>
                    </a:lnTo>
                    <a:lnTo>
                      <a:pt x="387" y="1366"/>
                    </a:lnTo>
                    <a:lnTo>
                      <a:pt x="398" y="1380"/>
                    </a:lnTo>
                    <a:lnTo>
                      <a:pt x="409" y="1394"/>
                    </a:lnTo>
                    <a:lnTo>
                      <a:pt x="420" y="1409"/>
                    </a:lnTo>
                    <a:lnTo>
                      <a:pt x="430" y="1424"/>
                    </a:lnTo>
                    <a:lnTo>
                      <a:pt x="440" y="1439"/>
                    </a:lnTo>
                    <a:lnTo>
                      <a:pt x="448" y="1454"/>
                    </a:lnTo>
                    <a:lnTo>
                      <a:pt x="456" y="1469"/>
                    </a:lnTo>
                    <a:lnTo>
                      <a:pt x="462" y="1483"/>
                    </a:lnTo>
                    <a:lnTo>
                      <a:pt x="467" y="1497"/>
                    </a:lnTo>
                    <a:lnTo>
                      <a:pt x="470" y="1510"/>
                    </a:lnTo>
                    <a:lnTo>
                      <a:pt x="471" y="1521"/>
                    </a:lnTo>
                    <a:lnTo>
                      <a:pt x="472" y="1523"/>
                    </a:lnTo>
                    <a:lnTo>
                      <a:pt x="477" y="1526"/>
                    </a:lnTo>
                    <a:lnTo>
                      <a:pt x="487" y="1530"/>
                    </a:lnTo>
                    <a:lnTo>
                      <a:pt x="499" y="1535"/>
                    </a:lnTo>
                    <a:lnTo>
                      <a:pt x="513" y="1542"/>
                    </a:lnTo>
                    <a:lnTo>
                      <a:pt x="529" y="1549"/>
                    </a:lnTo>
                    <a:lnTo>
                      <a:pt x="546" y="1558"/>
                    </a:lnTo>
                    <a:lnTo>
                      <a:pt x="563" y="1565"/>
                    </a:lnTo>
                    <a:lnTo>
                      <a:pt x="581" y="1574"/>
                    </a:lnTo>
                    <a:lnTo>
                      <a:pt x="597" y="1582"/>
                    </a:lnTo>
                    <a:lnTo>
                      <a:pt x="613" y="1590"/>
                    </a:lnTo>
                    <a:lnTo>
                      <a:pt x="627" y="1596"/>
                    </a:lnTo>
                    <a:lnTo>
                      <a:pt x="638" y="1602"/>
                    </a:lnTo>
                    <a:lnTo>
                      <a:pt x="647" y="1606"/>
                    </a:lnTo>
                    <a:lnTo>
                      <a:pt x="651" y="1609"/>
                    </a:lnTo>
                    <a:lnTo>
                      <a:pt x="651" y="1610"/>
                    </a:lnTo>
                    <a:lnTo>
                      <a:pt x="647" y="1609"/>
                    </a:lnTo>
                    <a:lnTo>
                      <a:pt x="638" y="1606"/>
                    </a:lnTo>
                    <a:lnTo>
                      <a:pt x="625" y="1602"/>
                    </a:lnTo>
                    <a:lnTo>
                      <a:pt x="610" y="1596"/>
                    </a:lnTo>
                    <a:lnTo>
                      <a:pt x="592" y="1589"/>
                    </a:lnTo>
                    <a:lnTo>
                      <a:pt x="573" y="1581"/>
                    </a:lnTo>
                    <a:lnTo>
                      <a:pt x="551" y="1573"/>
                    </a:lnTo>
                    <a:lnTo>
                      <a:pt x="530" y="1564"/>
                    </a:lnTo>
                    <a:lnTo>
                      <a:pt x="519" y="1560"/>
                    </a:lnTo>
                    <a:lnTo>
                      <a:pt x="507" y="1557"/>
                    </a:lnTo>
                    <a:lnTo>
                      <a:pt x="498" y="1555"/>
                    </a:lnTo>
                    <a:lnTo>
                      <a:pt x="488" y="1555"/>
                    </a:lnTo>
                    <a:lnTo>
                      <a:pt x="482" y="1556"/>
                    </a:lnTo>
                    <a:lnTo>
                      <a:pt x="476" y="1561"/>
                    </a:lnTo>
                    <a:lnTo>
                      <a:pt x="475" y="1570"/>
                    </a:lnTo>
                    <a:lnTo>
                      <a:pt x="477" y="1581"/>
                    </a:lnTo>
                    <a:lnTo>
                      <a:pt x="462" y="1569"/>
                    </a:lnTo>
                    <a:lnTo>
                      <a:pt x="450" y="1557"/>
                    </a:lnTo>
                    <a:lnTo>
                      <a:pt x="438" y="1546"/>
                    </a:lnTo>
                    <a:lnTo>
                      <a:pt x="429" y="1536"/>
                    </a:lnTo>
                    <a:lnTo>
                      <a:pt x="422" y="1528"/>
                    </a:lnTo>
                    <a:lnTo>
                      <a:pt x="415" y="1521"/>
                    </a:lnTo>
                    <a:lnTo>
                      <a:pt x="412" y="1516"/>
                    </a:lnTo>
                    <a:lnTo>
                      <a:pt x="410" y="1514"/>
                    </a:lnTo>
                    <a:lnTo>
                      <a:pt x="402" y="1505"/>
                    </a:lnTo>
                    <a:lnTo>
                      <a:pt x="395" y="1497"/>
                    </a:lnTo>
                    <a:lnTo>
                      <a:pt x="387" y="1487"/>
                    </a:lnTo>
                    <a:lnTo>
                      <a:pt x="380" y="1477"/>
                    </a:lnTo>
                    <a:lnTo>
                      <a:pt x="374" y="1466"/>
                    </a:lnTo>
                    <a:lnTo>
                      <a:pt x="367" y="1455"/>
                    </a:lnTo>
                    <a:lnTo>
                      <a:pt x="361" y="1443"/>
                    </a:lnTo>
                    <a:lnTo>
                      <a:pt x="355" y="1432"/>
                    </a:lnTo>
                    <a:lnTo>
                      <a:pt x="350" y="1419"/>
                    </a:lnTo>
                    <a:lnTo>
                      <a:pt x="345" y="1406"/>
                    </a:lnTo>
                    <a:lnTo>
                      <a:pt x="340" y="1394"/>
                    </a:lnTo>
                    <a:lnTo>
                      <a:pt x="336" y="1381"/>
                    </a:lnTo>
                    <a:lnTo>
                      <a:pt x="333" y="1369"/>
                    </a:lnTo>
                    <a:lnTo>
                      <a:pt x="330" y="1356"/>
                    </a:lnTo>
                    <a:lnTo>
                      <a:pt x="328" y="1343"/>
                    </a:lnTo>
                    <a:lnTo>
                      <a:pt x="326" y="1330"/>
                    </a:lnTo>
                    <a:lnTo>
                      <a:pt x="318" y="1340"/>
                    </a:lnTo>
                    <a:lnTo>
                      <a:pt x="310" y="1351"/>
                    </a:lnTo>
                    <a:lnTo>
                      <a:pt x="304" y="1365"/>
                    </a:lnTo>
                    <a:lnTo>
                      <a:pt x="298" y="1380"/>
                    </a:lnTo>
                    <a:lnTo>
                      <a:pt x="293" y="1396"/>
                    </a:lnTo>
                    <a:lnTo>
                      <a:pt x="289" y="1413"/>
                    </a:lnTo>
                    <a:lnTo>
                      <a:pt x="287" y="1432"/>
                    </a:lnTo>
                    <a:lnTo>
                      <a:pt x="285" y="1450"/>
                    </a:lnTo>
                    <a:lnTo>
                      <a:pt x="285" y="1469"/>
                    </a:lnTo>
                    <a:lnTo>
                      <a:pt x="286" y="1488"/>
                    </a:lnTo>
                    <a:lnTo>
                      <a:pt x="288" y="1508"/>
                    </a:lnTo>
                    <a:lnTo>
                      <a:pt x="291" y="1528"/>
                    </a:lnTo>
                    <a:lnTo>
                      <a:pt x="295" y="1547"/>
                    </a:lnTo>
                    <a:lnTo>
                      <a:pt x="301" y="1566"/>
                    </a:lnTo>
                    <a:lnTo>
                      <a:pt x="308" y="1585"/>
                    </a:lnTo>
                    <a:lnTo>
                      <a:pt x="317" y="1602"/>
                    </a:lnTo>
                    <a:lnTo>
                      <a:pt x="319" y="1581"/>
                    </a:lnTo>
                    <a:lnTo>
                      <a:pt x="323" y="1570"/>
                    </a:lnTo>
                    <a:lnTo>
                      <a:pt x="326" y="1563"/>
                    </a:lnTo>
                    <a:lnTo>
                      <a:pt x="331" y="1562"/>
                    </a:lnTo>
                    <a:lnTo>
                      <a:pt x="335" y="1563"/>
                    </a:lnTo>
                    <a:lnTo>
                      <a:pt x="338" y="1565"/>
                    </a:lnTo>
                    <a:lnTo>
                      <a:pt x="340" y="1565"/>
                    </a:lnTo>
                    <a:lnTo>
                      <a:pt x="341" y="1562"/>
                    </a:lnTo>
                    <a:lnTo>
                      <a:pt x="341" y="1571"/>
                    </a:lnTo>
                    <a:lnTo>
                      <a:pt x="341" y="1578"/>
                    </a:lnTo>
                    <a:lnTo>
                      <a:pt x="341" y="1587"/>
                    </a:lnTo>
                    <a:lnTo>
                      <a:pt x="341" y="1594"/>
                    </a:lnTo>
                    <a:lnTo>
                      <a:pt x="341" y="1603"/>
                    </a:lnTo>
                    <a:lnTo>
                      <a:pt x="341" y="1610"/>
                    </a:lnTo>
                    <a:lnTo>
                      <a:pt x="341" y="1619"/>
                    </a:lnTo>
                    <a:lnTo>
                      <a:pt x="341" y="1626"/>
                    </a:lnTo>
                    <a:lnTo>
                      <a:pt x="340" y="1642"/>
                    </a:lnTo>
                    <a:lnTo>
                      <a:pt x="341" y="1659"/>
                    </a:lnTo>
                    <a:lnTo>
                      <a:pt x="346" y="1677"/>
                    </a:lnTo>
                    <a:lnTo>
                      <a:pt x="351" y="1695"/>
                    </a:lnTo>
                    <a:lnTo>
                      <a:pt x="359" y="1714"/>
                    </a:lnTo>
                    <a:lnTo>
                      <a:pt x="368" y="1732"/>
                    </a:lnTo>
                    <a:lnTo>
                      <a:pt x="379" y="1750"/>
                    </a:lnTo>
                    <a:lnTo>
                      <a:pt x="391" y="1769"/>
                    </a:lnTo>
                    <a:lnTo>
                      <a:pt x="402" y="1786"/>
                    </a:lnTo>
                    <a:lnTo>
                      <a:pt x="415" y="1803"/>
                    </a:lnTo>
                    <a:lnTo>
                      <a:pt x="428" y="1818"/>
                    </a:lnTo>
                    <a:lnTo>
                      <a:pt x="441" y="1832"/>
                    </a:lnTo>
                    <a:lnTo>
                      <a:pt x="453" y="1843"/>
                    </a:lnTo>
                    <a:lnTo>
                      <a:pt x="465" y="1853"/>
                    </a:lnTo>
                    <a:lnTo>
                      <a:pt x="475" y="1862"/>
                    </a:lnTo>
                    <a:lnTo>
                      <a:pt x="484" y="1867"/>
                    </a:lnTo>
                    <a:lnTo>
                      <a:pt x="477" y="1873"/>
                    </a:lnTo>
                    <a:lnTo>
                      <a:pt x="469" y="1873"/>
                    </a:lnTo>
                    <a:lnTo>
                      <a:pt x="459" y="1868"/>
                    </a:lnTo>
                    <a:lnTo>
                      <a:pt x="447" y="1859"/>
                    </a:lnTo>
                    <a:lnTo>
                      <a:pt x="436" y="1850"/>
                    </a:lnTo>
                    <a:lnTo>
                      <a:pt x="424" y="1841"/>
                    </a:lnTo>
                    <a:lnTo>
                      <a:pt x="413" y="1835"/>
                    </a:lnTo>
                    <a:lnTo>
                      <a:pt x="404" y="1832"/>
                    </a:lnTo>
                    <a:lnTo>
                      <a:pt x="413" y="1848"/>
                    </a:lnTo>
                    <a:lnTo>
                      <a:pt x="422" y="1864"/>
                    </a:lnTo>
                    <a:lnTo>
                      <a:pt x="430" y="1879"/>
                    </a:lnTo>
                    <a:lnTo>
                      <a:pt x="440" y="1894"/>
                    </a:lnTo>
                    <a:lnTo>
                      <a:pt x="448" y="1908"/>
                    </a:lnTo>
                    <a:lnTo>
                      <a:pt x="458" y="1923"/>
                    </a:lnTo>
                    <a:lnTo>
                      <a:pt x="467" y="1937"/>
                    </a:lnTo>
                    <a:lnTo>
                      <a:pt x="476" y="1950"/>
                    </a:lnTo>
                    <a:lnTo>
                      <a:pt x="487" y="1965"/>
                    </a:lnTo>
                    <a:lnTo>
                      <a:pt x="498" y="1979"/>
                    </a:lnTo>
                    <a:lnTo>
                      <a:pt x="508" y="1994"/>
                    </a:lnTo>
                    <a:lnTo>
                      <a:pt x="520" y="2008"/>
                    </a:lnTo>
                    <a:lnTo>
                      <a:pt x="533" y="2023"/>
                    </a:lnTo>
                    <a:lnTo>
                      <a:pt x="546" y="2038"/>
                    </a:lnTo>
                    <a:lnTo>
                      <a:pt x="560" y="2054"/>
                    </a:lnTo>
                    <a:lnTo>
                      <a:pt x="575" y="2070"/>
                    </a:lnTo>
                    <a:close/>
                    <a:moveTo>
                      <a:pt x="3285" y="7028"/>
                    </a:moveTo>
                    <a:lnTo>
                      <a:pt x="3287" y="7045"/>
                    </a:lnTo>
                    <a:lnTo>
                      <a:pt x="3290" y="7059"/>
                    </a:lnTo>
                    <a:lnTo>
                      <a:pt x="3297" y="7072"/>
                    </a:lnTo>
                    <a:lnTo>
                      <a:pt x="3304" y="7084"/>
                    </a:lnTo>
                    <a:lnTo>
                      <a:pt x="3311" y="7095"/>
                    </a:lnTo>
                    <a:lnTo>
                      <a:pt x="3317" y="7107"/>
                    </a:lnTo>
                    <a:lnTo>
                      <a:pt x="3320" y="7122"/>
                    </a:lnTo>
                    <a:lnTo>
                      <a:pt x="3322" y="7138"/>
                    </a:lnTo>
                    <a:lnTo>
                      <a:pt x="3309" y="7137"/>
                    </a:lnTo>
                    <a:lnTo>
                      <a:pt x="3295" y="7134"/>
                    </a:lnTo>
                    <a:lnTo>
                      <a:pt x="3281" y="7128"/>
                    </a:lnTo>
                    <a:lnTo>
                      <a:pt x="3267" y="7124"/>
                    </a:lnTo>
                    <a:lnTo>
                      <a:pt x="3253" y="7120"/>
                    </a:lnTo>
                    <a:lnTo>
                      <a:pt x="3240" y="7118"/>
                    </a:lnTo>
                    <a:lnTo>
                      <a:pt x="3226" y="7118"/>
                    </a:lnTo>
                    <a:lnTo>
                      <a:pt x="3212" y="7121"/>
                    </a:lnTo>
                    <a:lnTo>
                      <a:pt x="3222" y="7133"/>
                    </a:lnTo>
                    <a:lnTo>
                      <a:pt x="3233" y="7145"/>
                    </a:lnTo>
                    <a:lnTo>
                      <a:pt x="3244" y="7156"/>
                    </a:lnTo>
                    <a:lnTo>
                      <a:pt x="3257" y="7167"/>
                    </a:lnTo>
                    <a:lnTo>
                      <a:pt x="3271" y="7176"/>
                    </a:lnTo>
                    <a:lnTo>
                      <a:pt x="3285" y="7182"/>
                    </a:lnTo>
                    <a:lnTo>
                      <a:pt x="3300" y="7187"/>
                    </a:lnTo>
                    <a:lnTo>
                      <a:pt x="3316" y="7188"/>
                    </a:lnTo>
                    <a:lnTo>
                      <a:pt x="3305" y="7203"/>
                    </a:lnTo>
                    <a:lnTo>
                      <a:pt x="3295" y="7219"/>
                    </a:lnTo>
                    <a:lnTo>
                      <a:pt x="3281" y="7239"/>
                    </a:lnTo>
                    <a:lnTo>
                      <a:pt x="3267" y="7259"/>
                    </a:lnTo>
                    <a:lnTo>
                      <a:pt x="3252" y="7280"/>
                    </a:lnTo>
                    <a:lnTo>
                      <a:pt x="3236" y="7302"/>
                    </a:lnTo>
                    <a:lnTo>
                      <a:pt x="3219" y="7324"/>
                    </a:lnTo>
                    <a:lnTo>
                      <a:pt x="3200" y="7346"/>
                    </a:lnTo>
                    <a:lnTo>
                      <a:pt x="3182" y="7367"/>
                    </a:lnTo>
                    <a:lnTo>
                      <a:pt x="3164" y="7387"/>
                    </a:lnTo>
                    <a:lnTo>
                      <a:pt x="3145" y="7407"/>
                    </a:lnTo>
                    <a:lnTo>
                      <a:pt x="3126" y="7423"/>
                    </a:lnTo>
                    <a:lnTo>
                      <a:pt x="3106" y="7438"/>
                    </a:lnTo>
                    <a:lnTo>
                      <a:pt x="3087" y="7449"/>
                    </a:lnTo>
                    <a:lnTo>
                      <a:pt x="3068" y="7458"/>
                    </a:lnTo>
                    <a:lnTo>
                      <a:pt x="3050" y="7463"/>
                    </a:lnTo>
                    <a:lnTo>
                      <a:pt x="3033" y="7464"/>
                    </a:lnTo>
                    <a:lnTo>
                      <a:pt x="3021" y="7457"/>
                    </a:lnTo>
                    <a:lnTo>
                      <a:pt x="3011" y="7443"/>
                    </a:lnTo>
                    <a:lnTo>
                      <a:pt x="3004" y="7425"/>
                    </a:lnTo>
                    <a:lnTo>
                      <a:pt x="2996" y="7402"/>
                    </a:lnTo>
                    <a:lnTo>
                      <a:pt x="2990" y="7378"/>
                    </a:lnTo>
                    <a:lnTo>
                      <a:pt x="2983" y="7352"/>
                    </a:lnTo>
                    <a:lnTo>
                      <a:pt x="2975" y="7327"/>
                    </a:lnTo>
                    <a:lnTo>
                      <a:pt x="2971" y="7314"/>
                    </a:lnTo>
                    <a:lnTo>
                      <a:pt x="2967" y="7300"/>
                    </a:lnTo>
                    <a:lnTo>
                      <a:pt x="2964" y="7286"/>
                    </a:lnTo>
                    <a:lnTo>
                      <a:pt x="2962" y="7272"/>
                    </a:lnTo>
                    <a:lnTo>
                      <a:pt x="2959" y="7257"/>
                    </a:lnTo>
                    <a:lnTo>
                      <a:pt x="2956" y="7243"/>
                    </a:lnTo>
                    <a:lnTo>
                      <a:pt x="2954" y="7229"/>
                    </a:lnTo>
                    <a:lnTo>
                      <a:pt x="2952" y="7216"/>
                    </a:lnTo>
                    <a:lnTo>
                      <a:pt x="2950" y="7203"/>
                    </a:lnTo>
                    <a:lnTo>
                      <a:pt x="2949" y="7192"/>
                    </a:lnTo>
                    <a:lnTo>
                      <a:pt x="2948" y="7181"/>
                    </a:lnTo>
                    <a:lnTo>
                      <a:pt x="2947" y="7171"/>
                    </a:lnTo>
                    <a:lnTo>
                      <a:pt x="2946" y="7163"/>
                    </a:lnTo>
                    <a:lnTo>
                      <a:pt x="2945" y="7156"/>
                    </a:lnTo>
                    <a:lnTo>
                      <a:pt x="2945" y="7150"/>
                    </a:lnTo>
                    <a:lnTo>
                      <a:pt x="2945" y="7147"/>
                    </a:lnTo>
                    <a:lnTo>
                      <a:pt x="2953" y="7162"/>
                    </a:lnTo>
                    <a:lnTo>
                      <a:pt x="2960" y="7178"/>
                    </a:lnTo>
                    <a:lnTo>
                      <a:pt x="2965" y="7194"/>
                    </a:lnTo>
                    <a:lnTo>
                      <a:pt x="2969" y="7210"/>
                    </a:lnTo>
                    <a:lnTo>
                      <a:pt x="2972" y="7226"/>
                    </a:lnTo>
                    <a:lnTo>
                      <a:pt x="2976" y="7240"/>
                    </a:lnTo>
                    <a:lnTo>
                      <a:pt x="2978" y="7254"/>
                    </a:lnTo>
                    <a:lnTo>
                      <a:pt x="2981" y="7264"/>
                    </a:lnTo>
                    <a:lnTo>
                      <a:pt x="2996" y="7240"/>
                    </a:lnTo>
                    <a:lnTo>
                      <a:pt x="3007" y="7213"/>
                    </a:lnTo>
                    <a:lnTo>
                      <a:pt x="3013" y="7187"/>
                    </a:lnTo>
                    <a:lnTo>
                      <a:pt x="3021" y="7162"/>
                    </a:lnTo>
                    <a:lnTo>
                      <a:pt x="3030" y="7140"/>
                    </a:lnTo>
                    <a:lnTo>
                      <a:pt x="3045" y="7122"/>
                    </a:lnTo>
                    <a:lnTo>
                      <a:pt x="3069" y="7110"/>
                    </a:lnTo>
                    <a:lnTo>
                      <a:pt x="3103" y="7106"/>
                    </a:lnTo>
                    <a:lnTo>
                      <a:pt x="3108" y="7100"/>
                    </a:lnTo>
                    <a:lnTo>
                      <a:pt x="3116" y="7093"/>
                    </a:lnTo>
                    <a:lnTo>
                      <a:pt x="3126" y="7086"/>
                    </a:lnTo>
                    <a:lnTo>
                      <a:pt x="3136" y="7078"/>
                    </a:lnTo>
                    <a:lnTo>
                      <a:pt x="3147" y="7071"/>
                    </a:lnTo>
                    <a:lnTo>
                      <a:pt x="3160" y="7063"/>
                    </a:lnTo>
                    <a:lnTo>
                      <a:pt x="3173" y="7056"/>
                    </a:lnTo>
                    <a:lnTo>
                      <a:pt x="3187" y="7049"/>
                    </a:lnTo>
                    <a:lnTo>
                      <a:pt x="3200" y="7042"/>
                    </a:lnTo>
                    <a:lnTo>
                      <a:pt x="3213" y="7036"/>
                    </a:lnTo>
                    <a:lnTo>
                      <a:pt x="3227" y="7030"/>
                    </a:lnTo>
                    <a:lnTo>
                      <a:pt x="3239" y="7026"/>
                    </a:lnTo>
                    <a:lnTo>
                      <a:pt x="3251" y="7022"/>
                    </a:lnTo>
                    <a:lnTo>
                      <a:pt x="3261" y="7018"/>
                    </a:lnTo>
                    <a:lnTo>
                      <a:pt x="3271" y="7017"/>
                    </a:lnTo>
                    <a:lnTo>
                      <a:pt x="3279" y="7016"/>
                    </a:lnTo>
                    <a:lnTo>
                      <a:pt x="3296" y="7002"/>
                    </a:lnTo>
                    <a:lnTo>
                      <a:pt x="3313" y="6990"/>
                    </a:lnTo>
                    <a:lnTo>
                      <a:pt x="3329" y="6980"/>
                    </a:lnTo>
                    <a:lnTo>
                      <a:pt x="3344" y="6970"/>
                    </a:lnTo>
                    <a:lnTo>
                      <a:pt x="3360" y="6963"/>
                    </a:lnTo>
                    <a:lnTo>
                      <a:pt x="3375" y="6955"/>
                    </a:lnTo>
                    <a:lnTo>
                      <a:pt x="3390" y="6949"/>
                    </a:lnTo>
                    <a:lnTo>
                      <a:pt x="3406" y="6943"/>
                    </a:lnTo>
                    <a:lnTo>
                      <a:pt x="3421" y="6938"/>
                    </a:lnTo>
                    <a:lnTo>
                      <a:pt x="3437" y="6934"/>
                    </a:lnTo>
                    <a:lnTo>
                      <a:pt x="3454" y="6928"/>
                    </a:lnTo>
                    <a:lnTo>
                      <a:pt x="3471" y="6924"/>
                    </a:lnTo>
                    <a:lnTo>
                      <a:pt x="3489" y="6919"/>
                    </a:lnTo>
                    <a:lnTo>
                      <a:pt x="3509" y="6913"/>
                    </a:lnTo>
                    <a:lnTo>
                      <a:pt x="3529" y="6908"/>
                    </a:lnTo>
                    <a:lnTo>
                      <a:pt x="3550" y="6902"/>
                    </a:lnTo>
                    <a:lnTo>
                      <a:pt x="3561" y="6899"/>
                    </a:lnTo>
                    <a:lnTo>
                      <a:pt x="3575" y="6895"/>
                    </a:lnTo>
                    <a:lnTo>
                      <a:pt x="3590" y="6891"/>
                    </a:lnTo>
                    <a:lnTo>
                      <a:pt x="3608" y="6888"/>
                    </a:lnTo>
                    <a:lnTo>
                      <a:pt x="3626" y="6886"/>
                    </a:lnTo>
                    <a:lnTo>
                      <a:pt x="3647" y="6884"/>
                    </a:lnTo>
                    <a:lnTo>
                      <a:pt x="3667" y="6882"/>
                    </a:lnTo>
                    <a:lnTo>
                      <a:pt x="3686" y="6882"/>
                    </a:lnTo>
                    <a:lnTo>
                      <a:pt x="3706" y="6885"/>
                    </a:lnTo>
                    <a:lnTo>
                      <a:pt x="3725" y="6888"/>
                    </a:lnTo>
                    <a:lnTo>
                      <a:pt x="3741" y="6893"/>
                    </a:lnTo>
                    <a:lnTo>
                      <a:pt x="3756" y="6901"/>
                    </a:lnTo>
                    <a:lnTo>
                      <a:pt x="3769" y="6911"/>
                    </a:lnTo>
                    <a:lnTo>
                      <a:pt x="3777" y="6924"/>
                    </a:lnTo>
                    <a:lnTo>
                      <a:pt x="3784" y="6939"/>
                    </a:lnTo>
                    <a:lnTo>
                      <a:pt x="3786" y="6958"/>
                    </a:lnTo>
                    <a:lnTo>
                      <a:pt x="3781" y="6963"/>
                    </a:lnTo>
                    <a:lnTo>
                      <a:pt x="3780" y="6971"/>
                    </a:lnTo>
                    <a:lnTo>
                      <a:pt x="3777" y="6981"/>
                    </a:lnTo>
                    <a:lnTo>
                      <a:pt x="3772" y="6985"/>
                    </a:lnTo>
                    <a:lnTo>
                      <a:pt x="3739" y="6984"/>
                    </a:lnTo>
                    <a:lnTo>
                      <a:pt x="3708" y="6980"/>
                    </a:lnTo>
                    <a:lnTo>
                      <a:pt x="3681" y="6973"/>
                    </a:lnTo>
                    <a:lnTo>
                      <a:pt x="3655" y="6966"/>
                    </a:lnTo>
                    <a:lnTo>
                      <a:pt x="3632" y="6957"/>
                    </a:lnTo>
                    <a:lnTo>
                      <a:pt x="3609" y="6950"/>
                    </a:lnTo>
                    <a:lnTo>
                      <a:pt x="3586" y="6942"/>
                    </a:lnTo>
                    <a:lnTo>
                      <a:pt x="3563" y="6937"/>
                    </a:lnTo>
                    <a:lnTo>
                      <a:pt x="3539" y="6933"/>
                    </a:lnTo>
                    <a:lnTo>
                      <a:pt x="3513" y="6933"/>
                    </a:lnTo>
                    <a:lnTo>
                      <a:pt x="3484" y="6936"/>
                    </a:lnTo>
                    <a:lnTo>
                      <a:pt x="3453" y="6942"/>
                    </a:lnTo>
                    <a:lnTo>
                      <a:pt x="3418" y="6955"/>
                    </a:lnTo>
                    <a:lnTo>
                      <a:pt x="3379" y="6972"/>
                    </a:lnTo>
                    <a:lnTo>
                      <a:pt x="3335" y="6997"/>
                    </a:lnTo>
                    <a:lnTo>
                      <a:pt x="3285" y="7028"/>
                    </a:lnTo>
                    <a:close/>
                    <a:moveTo>
                      <a:pt x="1712" y="7053"/>
                    </a:moveTo>
                    <a:lnTo>
                      <a:pt x="1733" y="7048"/>
                    </a:lnTo>
                    <a:lnTo>
                      <a:pt x="1754" y="7044"/>
                    </a:lnTo>
                    <a:lnTo>
                      <a:pt x="1776" y="7040"/>
                    </a:lnTo>
                    <a:lnTo>
                      <a:pt x="1798" y="7035"/>
                    </a:lnTo>
                    <a:lnTo>
                      <a:pt x="1822" y="7031"/>
                    </a:lnTo>
                    <a:lnTo>
                      <a:pt x="1844" y="7027"/>
                    </a:lnTo>
                    <a:lnTo>
                      <a:pt x="1868" y="7024"/>
                    </a:lnTo>
                    <a:lnTo>
                      <a:pt x="1892" y="7019"/>
                    </a:lnTo>
                    <a:lnTo>
                      <a:pt x="1916" y="7016"/>
                    </a:lnTo>
                    <a:lnTo>
                      <a:pt x="1941" y="7013"/>
                    </a:lnTo>
                    <a:lnTo>
                      <a:pt x="1965" y="7010"/>
                    </a:lnTo>
                    <a:lnTo>
                      <a:pt x="1990" y="7007"/>
                    </a:lnTo>
                    <a:lnTo>
                      <a:pt x="2016" y="7004"/>
                    </a:lnTo>
                    <a:lnTo>
                      <a:pt x="2040" y="7002"/>
                    </a:lnTo>
                    <a:lnTo>
                      <a:pt x="2065" y="7000"/>
                    </a:lnTo>
                    <a:lnTo>
                      <a:pt x="2090" y="6998"/>
                    </a:lnTo>
                    <a:lnTo>
                      <a:pt x="2115" y="6997"/>
                    </a:lnTo>
                    <a:lnTo>
                      <a:pt x="2141" y="6995"/>
                    </a:lnTo>
                    <a:lnTo>
                      <a:pt x="2165" y="6995"/>
                    </a:lnTo>
                    <a:lnTo>
                      <a:pt x="2190" y="6994"/>
                    </a:lnTo>
                    <a:lnTo>
                      <a:pt x="2215" y="6994"/>
                    </a:lnTo>
                    <a:lnTo>
                      <a:pt x="2239" y="6995"/>
                    </a:lnTo>
                    <a:lnTo>
                      <a:pt x="2264" y="6996"/>
                    </a:lnTo>
                    <a:lnTo>
                      <a:pt x="2287" y="6997"/>
                    </a:lnTo>
                    <a:lnTo>
                      <a:pt x="2312" y="6998"/>
                    </a:lnTo>
                    <a:lnTo>
                      <a:pt x="2335" y="7001"/>
                    </a:lnTo>
                    <a:lnTo>
                      <a:pt x="2358" y="7003"/>
                    </a:lnTo>
                    <a:lnTo>
                      <a:pt x="2381" y="7007"/>
                    </a:lnTo>
                    <a:lnTo>
                      <a:pt x="2403" y="7011"/>
                    </a:lnTo>
                    <a:lnTo>
                      <a:pt x="2426" y="7015"/>
                    </a:lnTo>
                    <a:lnTo>
                      <a:pt x="2447" y="7020"/>
                    </a:lnTo>
                    <a:lnTo>
                      <a:pt x="2467" y="7026"/>
                    </a:lnTo>
                    <a:lnTo>
                      <a:pt x="2478" y="7027"/>
                    </a:lnTo>
                    <a:lnTo>
                      <a:pt x="2490" y="7031"/>
                    </a:lnTo>
                    <a:lnTo>
                      <a:pt x="2503" y="7038"/>
                    </a:lnTo>
                    <a:lnTo>
                      <a:pt x="2516" y="7046"/>
                    </a:lnTo>
                    <a:lnTo>
                      <a:pt x="2530" y="7056"/>
                    </a:lnTo>
                    <a:lnTo>
                      <a:pt x="2543" y="7066"/>
                    </a:lnTo>
                    <a:lnTo>
                      <a:pt x="2555" y="7078"/>
                    </a:lnTo>
                    <a:lnTo>
                      <a:pt x="2566" y="7090"/>
                    </a:lnTo>
                    <a:lnTo>
                      <a:pt x="2531" y="7119"/>
                    </a:lnTo>
                    <a:lnTo>
                      <a:pt x="2527" y="7104"/>
                    </a:lnTo>
                    <a:lnTo>
                      <a:pt x="2516" y="7093"/>
                    </a:lnTo>
                    <a:lnTo>
                      <a:pt x="2500" y="7088"/>
                    </a:lnTo>
                    <a:lnTo>
                      <a:pt x="2481" y="7086"/>
                    </a:lnTo>
                    <a:lnTo>
                      <a:pt x="2459" y="7088"/>
                    </a:lnTo>
                    <a:lnTo>
                      <a:pt x="2437" y="7092"/>
                    </a:lnTo>
                    <a:lnTo>
                      <a:pt x="2417" y="7099"/>
                    </a:lnTo>
                    <a:lnTo>
                      <a:pt x="2399" y="7107"/>
                    </a:lnTo>
                    <a:lnTo>
                      <a:pt x="2394" y="7089"/>
                    </a:lnTo>
                    <a:lnTo>
                      <a:pt x="2390" y="7074"/>
                    </a:lnTo>
                    <a:lnTo>
                      <a:pt x="2386" y="7061"/>
                    </a:lnTo>
                    <a:lnTo>
                      <a:pt x="2383" y="7050"/>
                    </a:lnTo>
                    <a:lnTo>
                      <a:pt x="2378" y="7042"/>
                    </a:lnTo>
                    <a:lnTo>
                      <a:pt x="2373" y="7035"/>
                    </a:lnTo>
                    <a:lnTo>
                      <a:pt x="2367" y="7031"/>
                    </a:lnTo>
                    <a:lnTo>
                      <a:pt x="2359" y="7029"/>
                    </a:lnTo>
                    <a:lnTo>
                      <a:pt x="2333" y="7026"/>
                    </a:lnTo>
                    <a:lnTo>
                      <a:pt x="2306" y="7023"/>
                    </a:lnTo>
                    <a:lnTo>
                      <a:pt x="2274" y="7019"/>
                    </a:lnTo>
                    <a:lnTo>
                      <a:pt x="2240" y="7017"/>
                    </a:lnTo>
                    <a:lnTo>
                      <a:pt x="2206" y="7015"/>
                    </a:lnTo>
                    <a:lnTo>
                      <a:pt x="2171" y="7014"/>
                    </a:lnTo>
                    <a:lnTo>
                      <a:pt x="2134" y="7015"/>
                    </a:lnTo>
                    <a:lnTo>
                      <a:pt x="2099" y="7017"/>
                    </a:lnTo>
                    <a:lnTo>
                      <a:pt x="2064" y="7023"/>
                    </a:lnTo>
                    <a:lnTo>
                      <a:pt x="2031" y="7031"/>
                    </a:lnTo>
                    <a:lnTo>
                      <a:pt x="1998" y="7042"/>
                    </a:lnTo>
                    <a:lnTo>
                      <a:pt x="1970" y="7057"/>
                    </a:lnTo>
                    <a:lnTo>
                      <a:pt x="1943" y="7076"/>
                    </a:lnTo>
                    <a:lnTo>
                      <a:pt x="1920" y="7099"/>
                    </a:lnTo>
                    <a:lnTo>
                      <a:pt x="1901" y="7126"/>
                    </a:lnTo>
                    <a:lnTo>
                      <a:pt x="1887" y="7159"/>
                    </a:lnTo>
                    <a:lnTo>
                      <a:pt x="1885" y="7166"/>
                    </a:lnTo>
                    <a:lnTo>
                      <a:pt x="1882" y="7177"/>
                    </a:lnTo>
                    <a:lnTo>
                      <a:pt x="1879" y="7188"/>
                    </a:lnTo>
                    <a:lnTo>
                      <a:pt x="1874" y="7203"/>
                    </a:lnTo>
                    <a:lnTo>
                      <a:pt x="1871" y="7220"/>
                    </a:lnTo>
                    <a:lnTo>
                      <a:pt x="1869" y="7240"/>
                    </a:lnTo>
                    <a:lnTo>
                      <a:pt x="1868" y="7259"/>
                    </a:lnTo>
                    <a:lnTo>
                      <a:pt x="1869" y="7280"/>
                    </a:lnTo>
                    <a:lnTo>
                      <a:pt x="1847" y="7260"/>
                    </a:lnTo>
                    <a:lnTo>
                      <a:pt x="1828" y="7240"/>
                    </a:lnTo>
                    <a:lnTo>
                      <a:pt x="1809" y="7222"/>
                    </a:lnTo>
                    <a:lnTo>
                      <a:pt x="1792" y="7204"/>
                    </a:lnTo>
                    <a:lnTo>
                      <a:pt x="1776" y="7187"/>
                    </a:lnTo>
                    <a:lnTo>
                      <a:pt x="1761" y="7172"/>
                    </a:lnTo>
                    <a:lnTo>
                      <a:pt x="1747" y="7157"/>
                    </a:lnTo>
                    <a:lnTo>
                      <a:pt x="1736" y="7143"/>
                    </a:lnTo>
                    <a:lnTo>
                      <a:pt x="1725" y="7131"/>
                    </a:lnTo>
                    <a:lnTo>
                      <a:pt x="1718" y="7119"/>
                    </a:lnTo>
                    <a:lnTo>
                      <a:pt x="1712" y="7106"/>
                    </a:lnTo>
                    <a:lnTo>
                      <a:pt x="1707" y="7095"/>
                    </a:lnTo>
                    <a:lnTo>
                      <a:pt x="1705" y="7084"/>
                    </a:lnTo>
                    <a:lnTo>
                      <a:pt x="1705" y="7073"/>
                    </a:lnTo>
                    <a:lnTo>
                      <a:pt x="1707" y="7063"/>
                    </a:lnTo>
                    <a:lnTo>
                      <a:pt x="1712" y="7053"/>
                    </a:lnTo>
                    <a:close/>
                    <a:moveTo>
                      <a:pt x="2321" y="4387"/>
                    </a:moveTo>
                    <a:lnTo>
                      <a:pt x="2320" y="4353"/>
                    </a:lnTo>
                    <a:lnTo>
                      <a:pt x="2315" y="4322"/>
                    </a:lnTo>
                    <a:lnTo>
                      <a:pt x="2310" y="4293"/>
                    </a:lnTo>
                    <a:lnTo>
                      <a:pt x="2302" y="4265"/>
                    </a:lnTo>
                    <a:lnTo>
                      <a:pt x="2294" y="4238"/>
                    </a:lnTo>
                    <a:lnTo>
                      <a:pt x="2283" y="4212"/>
                    </a:lnTo>
                    <a:lnTo>
                      <a:pt x="2272" y="4186"/>
                    </a:lnTo>
                    <a:lnTo>
                      <a:pt x="2262" y="4159"/>
                    </a:lnTo>
                    <a:lnTo>
                      <a:pt x="2250" y="4132"/>
                    </a:lnTo>
                    <a:lnTo>
                      <a:pt x="2238" y="4104"/>
                    </a:lnTo>
                    <a:lnTo>
                      <a:pt x="2226" y="4074"/>
                    </a:lnTo>
                    <a:lnTo>
                      <a:pt x="2216" y="4042"/>
                    </a:lnTo>
                    <a:lnTo>
                      <a:pt x="2206" y="4006"/>
                    </a:lnTo>
                    <a:lnTo>
                      <a:pt x="2198" y="3968"/>
                    </a:lnTo>
                    <a:lnTo>
                      <a:pt x="2191" y="3927"/>
                    </a:lnTo>
                    <a:lnTo>
                      <a:pt x="2186" y="3881"/>
                    </a:lnTo>
                    <a:lnTo>
                      <a:pt x="2174" y="3848"/>
                    </a:lnTo>
                    <a:lnTo>
                      <a:pt x="2173" y="3821"/>
                    </a:lnTo>
                    <a:lnTo>
                      <a:pt x="2178" y="3801"/>
                    </a:lnTo>
                    <a:lnTo>
                      <a:pt x="2188" y="3786"/>
                    </a:lnTo>
                    <a:lnTo>
                      <a:pt x="2201" y="3774"/>
                    </a:lnTo>
                    <a:lnTo>
                      <a:pt x="2211" y="3767"/>
                    </a:lnTo>
                    <a:lnTo>
                      <a:pt x="2221" y="3760"/>
                    </a:lnTo>
                    <a:lnTo>
                      <a:pt x="2224" y="3754"/>
                    </a:lnTo>
                    <a:lnTo>
                      <a:pt x="2261" y="3753"/>
                    </a:lnTo>
                    <a:lnTo>
                      <a:pt x="2294" y="3748"/>
                    </a:lnTo>
                    <a:lnTo>
                      <a:pt x="2324" y="3743"/>
                    </a:lnTo>
                    <a:lnTo>
                      <a:pt x="2351" y="3736"/>
                    </a:lnTo>
                    <a:lnTo>
                      <a:pt x="2374" y="3726"/>
                    </a:lnTo>
                    <a:lnTo>
                      <a:pt x="2396" y="3715"/>
                    </a:lnTo>
                    <a:lnTo>
                      <a:pt x="2415" y="3702"/>
                    </a:lnTo>
                    <a:lnTo>
                      <a:pt x="2432" y="3690"/>
                    </a:lnTo>
                    <a:lnTo>
                      <a:pt x="2448" y="3676"/>
                    </a:lnTo>
                    <a:lnTo>
                      <a:pt x="2462" y="3662"/>
                    </a:lnTo>
                    <a:lnTo>
                      <a:pt x="2475" y="3647"/>
                    </a:lnTo>
                    <a:lnTo>
                      <a:pt x="2487" y="3632"/>
                    </a:lnTo>
                    <a:lnTo>
                      <a:pt x="2498" y="3617"/>
                    </a:lnTo>
                    <a:lnTo>
                      <a:pt x="2509" y="3603"/>
                    </a:lnTo>
                    <a:lnTo>
                      <a:pt x="2520" y="3589"/>
                    </a:lnTo>
                    <a:lnTo>
                      <a:pt x="2531" y="3576"/>
                    </a:lnTo>
                    <a:lnTo>
                      <a:pt x="2543" y="3564"/>
                    </a:lnTo>
                    <a:lnTo>
                      <a:pt x="2555" y="3554"/>
                    </a:lnTo>
                    <a:lnTo>
                      <a:pt x="2569" y="3545"/>
                    </a:lnTo>
                    <a:lnTo>
                      <a:pt x="2583" y="3538"/>
                    </a:lnTo>
                    <a:lnTo>
                      <a:pt x="2600" y="3532"/>
                    </a:lnTo>
                    <a:lnTo>
                      <a:pt x="2617" y="3529"/>
                    </a:lnTo>
                    <a:lnTo>
                      <a:pt x="2637" y="3529"/>
                    </a:lnTo>
                    <a:lnTo>
                      <a:pt x="2660" y="3531"/>
                    </a:lnTo>
                    <a:lnTo>
                      <a:pt x="2686" y="3537"/>
                    </a:lnTo>
                    <a:lnTo>
                      <a:pt x="2713" y="3545"/>
                    </a:lnTo>
                    <a:lnTo>
                      <a:pt x="2744" y="3556"/>
                    </a:lnTo>
                    <a:lnTo>
                      <a:pt x="2779" y="3572"/>
                    </a:lnTo>
                    <a:lnTo>
                      <a:pt x="2817" y="3591"/>
                    </a:lnTo>
                    <a:lnTo>
                      <a:pt x="2859" y="3614"/>
                    </a:lnTo>
                    <a:lnTo>
                      <a:pt x="2905" y="3641"/>
                    </a:lnTo>
                    <a:lnTo>
                      <a:pt x="2956" y="3674"/>
                    </a:lnTo>
                    <a:lnTo>
                      <a:pt x="2957" y="3675"/>
                    </a:lnTo>
                    <a:lnTo>
                      <a:pt x="2959" y="3679"/>
                    </a:lnTo>
                    <a:lnTo>
                      <a:pt x="2961" y="3684"/>
                    </a:lnTo>
                    <a:lnTo>
                      <a:pt x="2963" y="3691"/>
                    </a:lnTo>
                    <a:lnTo>
                      <a:pt x="2965" y="3698"/>
                    </a:lnTo>
                    <a:lnTo>
                      <a:pt x="2967" y="3707"/>
                    </a:lnTo>
                    <a:lnTo>
                      <a:pt x="2968" y="3714"/>
                    </a:lnTo>
                    <a:lnTo>
                      <a:pt x="2969" y="3721"/>
                    </a:lnTo>
                    <a:lnTo>
                      <a:pt x="2953" y="3721"/>
                    </a:lnTo>
                    <a:lnTo>
                      <a:pt x="2936" y="3721"/>
                    </a:lnTo>
                    <a:lnTo>
                      <a:pt x="2920" y="3721"/>
                    </a:lnTo>
                    <a:lnTo>
                      <a:pt x="2903" y="3721"/>
                    </a:lnTo>
                    <a:lnTo>
                      <a:pt x="2886" y="3721"/>
                    </a:lnTo>
                    <a:lnTo>
                      <a:pt x="2869" y="3720"/>
                    </a:lnTo>
                    <a:lnTo>
                      <a:pt x="2853" y="3720"/>
                    </a:lnTo>
                    <a:lnTo>
                      <a:pt x="2835" y="3719"/>
                    </a:lnTo>
                    <a:lnTo>
                      <a:pt x="2819" y="3717"/>
                    </a:lnTo>
                    <a:lnTo>
                      <a:pt x="2802" y="3716"/>
                    </a:lnTo>
                    <a:lnTo>
                      <a:pt x="2786" y="3715"/>
                    </a:lnTo>
                    <a:lnTo>
                      <a:pt x="2771" y="3714"/>
                    </a:lnTo>
                    <a:lnTo>
                      <a:pt x="2755" y="3712"/>
                    </a:lnTo>
                    <a:lnTo>
                      <a:pt x="2741" y="3710"/>
                    </a:lnTo>
                    <a:lnTo>
                      <a:pt x="2726" y="3708"/>
                    </a:lnTo>
                    <a:lnTo>
                      <a:pt x="2712" y="3705"/>
                    </a:lnTo>
                    <a:lnTo>
                      <a:pt x="2698" y="3704"/>
                    </a:lnTo>
                    <a:lnTo>
                      <a:pt x="2683" y="3700"/>
                    </a:lnTo>
                    <a:lnTo>
                      <a:pt x="2667" y="3696"/>
                    </a:lnTo>
                    <a:lnTo>
                      <a:pt x="2651" y="3691"/>
                    </a:lnTo>
                    <a:lnTo>
                      <a:pt x="2635" y="3687"/>
                    </a:lnTo>
                    <a:lnTo>
                      <a:pt x="2619" y="3685"/>
                    </a:lnTo>
                    <a:lnTo>
                      <a:pt x="2604" y="3685"/>
                    </a:lnTo>
                    <a:lnTo>
                      <a:pt x="2590" y="3690"/>
                    </a:lnTo>
                    <a:lnTo>
                      <a:pt x="2627" y="3737"/>
                    </a:lnTo>
                    <a:lnTo>
                      <a:pt x="2627" y="3755"/>
                    </a:lnTo>
                    <a:lnTo>
                      <a:pt x="2629" y="3775"/>
                    </a:lnTo>
                    <a:lnTo>
                      <a:pt x="2630" y="3799"/>
                    </a:lnTo>
                    <a:lnTo>
                      <a:pt x="2632" y="3824"/>
                    </a:lnTo>
                    <a:lnTo>
                      <a:pt x="2634" y="3851"/>
                    </a:lnTo>
                    <a:lnTo>
                      <a:pt x="2635" y="3879"/>
                    </a:lnTo>
                    <a:lnTo>
                      <a:pt x="2636" y="3908"/>
                    </a:lnTo>
                    <a:lnTo>
                      <a:pt x="2636" y="3936"/>
                    </a:lnTo>
                    <a:lnTo>
                      <a:pt x="2635" y="3962"/>
                    </a:lnTo>
                    <a:lnTo>
                      <a:pt x="2633" y="3987"/>
                    </a:lnTo>
                    <a:lnTo>
                      <a:pt x="2630" y="4011"/>
                    </a:lnTo>
                    <a:lnTo>
                      <a:pt x="2624" y="4030"/>
                    </a:lnTo>
                    <a:lnTo>
                      <a:pt x="2616" y="4047"/>
                    </a:lnTo>
                    <a:lnTo>
                      <a:pt x="2606" y="4060"/>
                    </a:lnTo>
                    <a:lnTo>
                      <a:pt x="2594" y="4067"/>
                    </a:lnTo>
                    <a:lnTo>
                      <a:pt x="2578" y="4070"/>
                    </a:lnTo>
                    <a:lnTo>
                      <a:pt x="2581" y="4102"/>
                    </a:lnTo>
                    <a:lnTo>
                      <a:pt x="2589" y="4128"/>
                    </a:lnTo>
                    <a:lnTo>
                      <a:pt x="2603" y="4148"/>
                    </a:lnTo>
                    <a:lnTo>
                      <a:pt x="2620" y="4163"/>
                    </a:lnTo>
                    <a:lnTo>
                      <a:pt x="2642" y="4173"/>
                    </a:lnTo>
                    <a:lnTo>
                      <a:pt x="2666" y="4180"/>
                    </a:lnTo>
                    <a:lnTo>
                      <a:pt x="2693" y="4183"/>
                    </a:lnTo>
                    <a:lnTo>
                      <a:pt x="2721" y="4183"/>
                    </a:lnTo>
                    <a:lnTo>
                      <a:pt x="2750" y="4182"/>
                    </a:lnTo>
                    <a:lnTo>
                      <a:pt x="2779" y="4178"/>
                    </a:lnTo>
                    <a:lnTo>
                      <a:pt x="2808" y="4174"/>
                    </a:lnTo>
                    <a:lnTo>
                      <a:pt x="2835" y="4170"/>
                    </a:lnTo>
                    <a:lnTo>
                      <a:pt x="2861" y="4167"/>
                    </a:lnTo>
                    <a:lnTo>
                      <a:pt x="2884" y="4163"/>
                    </a:lnTo>
                    <a:lnTo>
                      <a:pt x="2904" y="4163"/>
                    </a:lnTo>
                    <a:lnTo>
                      <a:pt x="2920" y="4165"/>
                    </a:lnTo>
                    <a:lnTo>
                      <a:pt x="2925" y="4166"/>
                    </a:lnTo>
                    <a:lnTo>
                      <a:pt x="2931" y="4167"/>
                    </a:lnTo>
                    <a:lnTo>
                      <a:pt x="2938" y="4170"/>
                    </a:lnTo>
                    <a:lnTo>
                      <a:pt x="2946" y="4172"/>
                    </a:lnTo>
                    <a:lnTo>
                      <a:pt x="2954" y="4175"/>
                    </a:lnTo>
                    <a:lnTo>
                      <a:pt x="2963" y="4178"/>
                    </a:lnTo>
                    <a:lnTo>
                      <a:pt x="2971" y="4180"/>
                    </a:lnTo>
                    <a:lnTo>
                      <a:pt x="2981" y="4181"/>
                    </a:lnTo>
                    <a:lnTo>
                      <a:pt x="2997" y="4202"/>
                    </a:lnTo>
                    <a:lnTo>
                      <a:pt x="3011" y="4223"/>
                    </a:lnTo>
                    <a:lnTo>
                      <a:pt x="3023" y="4245"/>
                    </a:lnTo>
                    <a:lnTo>
                      <a:pt x="3033" y="4266"/>
                    </a:lnTo>
                    <a:lnTo>
                      <a:pt x="3043" y="4286"/>
                    </a:lnTo>
                    <a:lnTo>
                      <a:pt x="3052" y="4307"/>
                    </a:lnTo>
                    <a:lnTo>
                      <a:pt x="3058" y="4327"/>
                    </a:lnTo>
                    <a:lnTo>
                      <a:pt x="3065" y="4349"/>
                    </a:lnTo>
                    <a:lnTo>
                      <a:pt x="3069" y="4369"/>
                    </a:lnTo>
                    <a:lnTo>
                      <a:pt x="3072" y="4389"/>
                    </a:lnTo>
                    <a:lnTo>
                      <a:pt x="3075" y="4409"/>
                    </a:lnTo>
                    <a:lnTo>
                      <a:pt x="3077" y="4429"/>
                    </a:lnTo>
                    <a:lnTo>
                      <a:pt x="3078" y="4449"/>
                    </a:lnTo>
                    <a:lnTo>
                      <a:pt x="3078" y="4470"/>
                    </a:lnTo>
                    <a:lnTo>
                      <a:pt x="3078" y="4491"/>
                    </a:lnTo>
                    <a:lnTo>
                      <a:pt x="3077" y="4511"/>
                    </a:lnTo>
                    <a:lnTo>
                      <a:pt x="3075" y="4531"/>
                    </a:lnTo>
                    <a:lnTo>
                      <a:pt x="3073" y="4553"/>
                    </a:lnTo>
                    <a:lnTo>
                      <a:pt x="3071" y="4573"/>
                    </a:lnTo>
                    <a:lnTo>
                      <a:pt x="3069" y="4595"/>
                    </a:lnTo>
                    <a:lnTo>
                      <a:pt x="3066" y="4616"/>
                    </a:lnTo>
                    <a:lnTo>
                      <a:pt x="3063" y="4638"/>
                    </a:lnTo>
                    <a:lnTo>
                      <a:pt x="3060" y="4660"/>
                    </a:lnTo>
                    <a:lnTo>
                      <a:pt x="3057" y="4682"/>
                    </a:lnTo>
                    <a:lnTo>
                      <a:pt x="3054" y="4705"/>
                    </a:lnTo>
                    <a:lnTo>
                      <a:pt x="3052" y="4728"/>
                    </a:lnTo>
                    <a:lnTo>
                      <a:pt x="3048" y="4752"/>
                    </a:lnTo>
                    <a:lnTo>
                      <a:pt x="3046" y="4775"/>
                    </a:lnTo>
                    <a:lnTo>
                      <a:pt x="3044" y="4800"/>
                    </a:lnTo>
                    <a:lnTo>
                      <a:pt x="3043" y="4824"/>
                    </a:lnTo>
                    <a:lnTo>
                      <a:pt x="3042" y="4850"/>
                    </a:lnTo>
                    <a:lnTo>
                      <a:pt x="3042" y="4876"/>
                    </a:lnTo>
                    <a:lnTo>
                      <a:pt x="3025" y="4902"/>
                    </a:lnTo>
                    <a:lnTo>
                      <a:pt x="3009" y="4930"/>
                    </a:lnTo>
                    <a:lnTo>
                      <a:pt x="2994" y="4962"/>
                    </a:lnTo>
                    <a:lnTo>
                      <a:pt x="2981" y="4997"/>
                    </a:lnTo>
                    <a:lnTo>
                      <a:pt x="2969" y="5034"/>
                    </a:lnTo>
                    <a:lnTo>
                      <a:pt x="2959" y="5073"/>
                    </a:lnTo>
                    <a:lnTo>
                      <a:pt x="2949" y="5113"/>
                    </a:lnTo>
                    <a:lnTo>
                      <a:pt x="2941" y="5154"/>
                    </a:lnTo>
                    <a:lnTo>
                      <a:pt x="2933" y="5196"/>
                    </a:lnTo>
                    <a:lnTo>
                      <a:pt x="2926" y="5237"/>
                    </a:lnTo>
                    <a:lnTo>
                      <a:pt x="2920" y="5279"/>
                    </a:lnTo>
                    <a:lnTo>
                      <a:pt x="2915" y="5320"/>
                    </a:lnTo>
                    <a:lnTo>
                      <a:pt x="2909" y="5359"/>
                    </a:lnTo>
                    <a:lnTo>
                      <a:pt x="2904" y="5398"/>
                    </a:lnTo>
                    <a:lnTo>
                      <a:pt x="2899" y="5434"/>
                    </a:lnTo>
                    <a:lnTo>
                      <a:pt x="2894" y="5468"/>
                    </a:lnTo>
                    <a:lnTo>
                      <a:pt x="2893" y="5528"/>
                    </a:lnTo>
                    <a:lnTo>
                      <a:pt x="2889" y="5570"/>
                    </a:lnTo>
                    <a:lnTo>
                      <a:pt x="2883" y="5596"/>
                    </a:lnTo>
                    <a:lnTo>
                      <a:pt x="2875" y="5606"/>
                    </a:lnTo>
                    <a:lnTo>
                      <a:pt x="2865" y="5604"/>
                    </a:lnTo>
                    <a:lnTo>
                      <a:pt x="2855" y="5590"/>
                    </a:lnTo>
                    <a:lnTo>
                      <a:pt x="2843" y="5567"/>
                    </a:lnTo>
                    <a:lnTo>
                      <a:pt x="2830" y="5535"/>
                    </a:lnTo>
                    <a:lnTo>
                      <a:pt x="2817" y="5496"/>
                    </a:lnTo>
                    <a:lnTo>
                      <a:pt x="2805" y="5452"/>
                    </a:lnTo>
                    <a:lnTo>
                      <a:pt x="2793" y="5405"/>
                    </a:lnTo>
                    <a:lnTo>
                      <a:pt x="2782" y="5356"/>
                    </a:lnTo>
                    <a:lnTo>
                      <a:pt x="2771" y="5307"/>
                    </a:lnTo>
                    <a:lnTo>
                      <a:pt x="2763" y="5259"/>
                    </a:lnTo>
                    <a:lnTo>
                      <a:pt x="2755" y="5215"/>
                    </a:lnTo>
                    <a:lnTo>
                      <a:pt x="2750" y="5174"/>
                    </a:lnTo>
                    <a:lnTo>
                      <a:pt x="2746" y="5149"/>
                    </a:lnTo>
                    <a:lnTo>
                      <a:pt x="2742" y="5123"/>
                    </a:lnTo>
                    <a:lnTo>
                      <a:pt x="2739" y="5098"/>
                    </a:lnTo>
                    <a:lnTo>
                      <a:pt x="2737" y="5074"/>
                    </a:lnTo>
                    <a:lnTo>
                      <a:pt x="2735" y="5049"/>
                    </a:lnTo>
                    <a:lnTo>
                      <a:pt x="2734" y="5025"/>
                    </a:lnTo>
                    <a:lnTo>
                      <a:pt x="2733" y="5001"/>
                    </a:lnTo>
                    <a:lnTo>
                      <a:pt x="2732" y="4977"/>
                    </a:lnTo>
                    <a:lnTo>
                      <a:pt x="2731" y="4954"/>
                    </a:lnTo>
                    <a:lnTo>
                      <a:pt x="2730" y="4930"/>
                    </a:lnTo>
                    <a:lnTo>
                      <a:pt x="2730" y="4907"/>
                    </a:lnTo>
                    <a:lnTo>
                      <a:pt x="2728" y="4884"/>
                    </a:lnTo>
                    <a:lnTo>
                      <a:pt x="2727" y="4862"/>
                    </a:lnTo>
                    <a:lnTo>
                      <a:pt x="2726" y="4839"/>
                    </a:lnTo>
                    <a:lnTo>
                      <a:pt x="2725" y="4817"/>
                    </a:lnTo>
                    <a:lnTo>
                      <a:pt x="2724" y="4795"/>
                    </a:lnTo>
                    <a:lnTo>
                      <a:pt x="2722" y="4773"/>
                    </a:lnTo>
                    <a:lnTo>
                      <a:pt x="2720" y="4751"/>
                    </a:lnTo>
                    <a:lnTo>
                      <a:pt x="2717" y="4729"/>
                    </a:lnTo>
                    <a:lnTo>
                      <a:pt x="2713" y="4708"/>
                    </a:lnTo>
                    <a:lnTo>
                      <a:pt x="2709" y="4687"/>
                    </a:lnTo>
                    <a:lnTo>
                      <a:pt x="2704" y="4665"/>
                    </a:lnTo>
                    <a:lnTo>
                      <a:pt x="2698" y="4644"/>
                    </a:lnTo>
                    <a:lnTo>
                      <a:pt x="2692" y="4622"/>
                    </a:lnTo>
                    <a:lnTo>
                      <a:pt x="2685" y="4601"/>
                    </a:lnTo>
                    <a:lnTo>
                      <a:pt x="2676" y="4580"/>
                    </a:lnTo>
                    <a:lnTo>
                      <a:pt x="2667" y="4558"/>
                    </a:lnTo>
                    <a:lnTo>
                      <a:pt x="2657" y="4537"/>
                    </a:lnTo>
                    <a:lnTo>
                      <a:pt x="2645" y="4515"/>
                    </a:lnTo>
                    <a:lnTo>
                      <a:pt x="2632" y="4494"/>
                    </a:lnTo>
                    <a:lnTo>
                      <a:pt x="2618" y="4473"/>
                    </a:lnTo>
                    <a:lnTo>
                      <a:pt x="2602" y="4451"/>
                    </a:lnTo>
                    <a:lnTo>
                      <a:pt x="2602" y="4474"/>
                    </a:lnTo>
                    <a:lnTo>
                      <a:pt x="2602" y="4497"/>
                    </a:lnTo>
                    <a:lnTo>
                      <a:pt x="2603" y="4521"/>
                    </a:lnTo>
                    <a:lnTo>
                      <a:pt x="2603" y="4544"/>
                    </a:lnTo>
                    <a:lnTo>
                      <a:pt x="2604" y="4569"/>
                    </a:lnTo>
                    <a:lnTo>
                      <a:pt x="2605" y="4593"/>
                    </a:lnTo>
                    <a:lnTo>
                      <a:pt x="2606" y="4618"/>
                    </a:lnTo>
                    <a:lnTo>
                      <a:pt x="2607" y="4644"/>
                    </a:lnTo>
                    <a:lnTo>
                      <a:pt x="2609" y="4669"/>
                    </a:lnTo>
                    <a:lnTo>
                      <a:pt x="2611" y="4694"/>
                    </a:lnTo>
                    <a:lnTo>
                      <a:pt x="2612" y="4720"/>
                    </a:lnTo>
                    <a:lnTo>
                      <a:pt x="2614" y="4746"/>
                    </a:lnTo>
                    <a:lnTo>
                      <a:pt x="2616" y="4772"/>
                    </a:lnTo>
                    <a:lnTo>
                      <a:pt x="2618" y="4798"/>
                    </a:lnTo>
                    <a:lnTo>
                      <a:pt x="2620" y="4823"/>
                    </a:lnTo>
                    <a:lnTo>
                      <a:pt x="2624" y="4849"/>
                    </a:lnTo>
                    <a:lnTo>
                      <a:pt x="2626" y="4875"/>
                    </a:lnTo>
                    <a:lnTo>
                      <a:pt x="2629" y="4900"/>
                    </a:lnTo>
                    <a:lnTo>
                      <a:pt x="2632" y="4926"/>
                    </a:lnTo>
                    <a:lnTo>
                      <a:pt x="2635" y="4952"/>
                    </a:lnTo>
                    <a:lnTo>
                      <a:pt x="2639" y="4976"/>
                    </a:lnTo>
                    <a:lnTo>
                      <a:pt x="2643" y="5002"/>
                    </a:lnTo>
                    <a:lnTo>
                      <a:pt x="2646" y="5027"/>
                    </a:lnTo>
                    <a:lnTo>
                      <a:pt x="2650" y="5051"/>
                    </a:lnTo>
                    <a:lnTo>
                      <a:pt x="2655" y="5075"/>
                    </a:lnTo>
                    <a:lnTo>
                      <a:pt x="2659" y="5098"/>
                    </a:lnTo>
                    <a:lnTo>
                      <a:pt x="2663" y="5122"/>
                    </a:lnTo>
                    <a:lnTo>
                      <a:pt x="2667" y="5144"/>
                    </a:lnTo>
                    <a:lnTo>
                      <a:pt x="2673" y="5167"/>
                    </a:lnTo>
                    <a:lnTo>
                      <a:pt x="2677" y="5188"/>
                    </a:lnTo>
                    <a:lnTo>
                      <a:pt x="2682" y="5210"/>
                    </a:lnTo>
                    <a:lnTo>
                      <a:pt x="2688" y="5230"/>
                    </a:lnTo>
                    <a:lnTo>
                      <a:pt x="2702" y="5281"/>
                    </a:lnTo>
                    <a:lnTo>
                      <a:pt x="2716" y="5329"/>
                    </a:lnTo>
                    <a:lnTo>
                      <a:pt x="2728" y="5375"/>
                    </a:lnTo>
                    <a:lnTo>
                      <a:pt x="2741" y="5420"/>
                    </a:lnTo>
                    <a:lnTo>
                      <a:pt x="2754" y="5462"/>
                    </a:lnTo>
                    <a:lnTo>
                      <a:pt x="2766" y="5502"/>
                    </a:lnTo>
                    <a:lnTo>
                      <a:pt x="2777" y="5540"/>
                    </a:lnTo>
                    <a:lnTo>
                      <a:pt x="2788" y="5576"/>
                    </a:lnTo>
                    <a:lnTo>
                      <a:pt x="2798" y="5612"/>
                    </a:lnTo>
                    <a:lnTo>
                      <a:pt x="2808" y="5646"/>
                    </a:lnTo>
                    <a:lnTo>
                      <a:pt x="2817" y="5679"/>
                    </a:lnTo>
                    <a:lnTo>
                      <a:pt x="2826" y="5712"/>
                    </a:lnTo>
                    <a:lnTo>
                      <a:pt x="2834" y="5743"/>
                    </a:lnTo>
                    <a:lnTo>
                      <a:pt x="2842" y="5775"/>
                    </a:lnTo>
                    <a:lnTo>
                      <a:pt x="2849" y="5806"/>
                    </a:lnTo>
                    <a:lnTo>
                      <a:pt x="2856" y="5837"/>
                    </a:lnTo>
                    <a:lnTo>
                      <a:pt x="2861" y="5868"/>
                    </a:lnTo>
                    <a:lnTo>
                      <a:pt x="2865" y="5899"/>
                    </a:lnTo>
                    <a:lnTo>
                      <a:pt x="2870" y="5932"/>
                    </a:lnTo>
                    <a:lnTo>
                      <a:pt x="2874" y="5964"/>
                    </a:lnTo>
                    <a:lnTo>
                      <a:pt x="2876" y="5997"/>
                    </a:lnTo>
                    <a:lnTo>
                      <a:pt x="2878" y="6031"/>
                    </a:lnTo>
                    <a:lnTo>
                      <a:pt x="2879" y="6066"/>
                    </a:lnTo>
                    <a:lnTo>
                      <a:pt x="2880" y="6103"/>
                    </a:lnTo>
                    <a:lnTo>
                      <a:pt x="2879" y="6141"/>
                    </a:lnTo>
                    <a:lnTo>
                      <a:pt x="2878" y="6181"/>
                    </a:lnTo>
                    <a:lnTo>
                      <a:pt x="2876" y="6223"/>
                    </a:lnTo>
                    <a:lnTo>
                      <a:pt x="2874" y="6266"/>
                    </a:lnTo>
                    <a:lnTo>
                      <a:pt x="2870" y="6312"/>
                    </a:lnTo>
                    <a:lnTo>
                      <a:pt x="2865" y="6360"/>
                    </a:lnTo>
                    <a:lnTo>
                      <a:pt x="2859" y="6412"/>
                    </a:lnTo>
                    <a:lnTo>
                      <a:pt x="2853" y="6465"/>
                    </a:lnTo>
                    <a:lnTo>
                      <a:pt x="2853" y="6473"/>
                    </a:lnTo>
                    <a:lnTo>
                      <a:pt x="2854" y="6485"/>
                    </a:lnTo>
                    <a:lnTo>
                      <a:pt x="2855" y="6498"/>
                    </a:lnTo>
                    <a:lnTo>
                      <a:pt x="2856" y="6516"/>
                    </a:lnTo>
                    <a:lnTo>
                      <a:pt x="2858" y="6536"/>
                    </a:lnTo>
                    <a:lnTo>
                      <a:pt x="2860" y="6558"/>
                    </a:lnTo>
                    <a:lnTo>
                      <a:pt x="2862" y="6582"/>
                    </a:lnTo>
                    <a:lnTo>
                      <a:pt x="2867" y="6608"/>
                    </a:lnTo>
                    <a:lnTo>
                      <a:pt x="2870" y="6634"/>
                    </a:lnTo>
                    <a:lnTo>
                      <a:pt x="2874" y="6662"/>
                    </a:lnTo>
                    <a:lnTo>
                      <a:pt x="2879" y="6691"/>
                    </a:lnTo>
                    <a:lnTo>
                      <a:pt x="2885" y="6720"/>
                    </a:lnTo>
                    <a:lnTo>
                      <a:pt x="2890" y="6749"/>
                    </a:lnTo>
                    <a:lnTo>
                      <a:pt x="2896" y="6778"/>
                    </a:lnTo>
                    <a:lnTo>
                      <a:pt x="2904" y="6807"/>
                    </a:lnTo>
                    <a:lnTo>
                      <a:pt x="2911" y="6833"/>
                    </a:lnTo>
                    <a:lnTo>
                      <a:pt x="2906" y="6826"/>
                    </a:lnTo>
                    <a:lnTo>
                      <a:pt x="2901" y="6814"/>
                    </a:lnTo>
                    <a:lnTo>
                      <a:pt x="2894" y="6800"/>
                    </a:lnTo>
                    <a:lnTo>
                      <a:pt x="2888" y="6783"/>
                    </a:lnTo>
                    <a:lnTo>
                      <a:pt x="2881" y="6765"/>
                    </a:lnTo>
                    <a:lnTo>
                      <a:pt x="2874" y="6746"/>
                    </a:lnTo>
                    <a:lnTo>
                      <a:pt x="2868" y="6725"/>
                    </a:lnTo>
                    <a:lnTo>
                      <a:pt x="2860" y="6704"/>
                    </a:lnTo>
                    <a:lnTo>
                      <a:pt x="2853" y="6682"/>
                    </a:lnTo>
                    <a:lnTo>
                      <a:pt x="2846" y="6662"/>
                    </a:lnTo>
                    <a:lnTo>
                      <a:pt x="2840" y="6643"/>
                    </a:lnTo>
                    <a:lnTo>
                      <a:pt x="2834" y="6625"/>
                    </a:lnTo>
                    <a:lnTo>
                      <a:pt x="2829" y="6609"/>
                    </a:lnTo>
                    <a:lnTo>
                      <a:pt x="2824" y="6595"/>
                    </a:lnTo>
                    <a:lnTo>
                      <a:pt x="2820" y="6583"/>
                    </a:lnTo>
                    <a:lnTo>
                      <a:pt x="2817" y="6575"/>
                    </a:lnTo>
                    <a:lnTo>
                      <a:pt x="2816" y="6564"/>
                    </a:lnTo>
                    <a:lnTo>
                      <a:pt x="2814" y="6540"/>
                    </a:lnTo>
                    <a:lnTo>
                      <a:pt x="2810" y="6507"/>
                    </a:lnTo>
                    <a:lnTo>
                      <a:pt x="2804" y="6465"/>
                    </a:lnTo>
                    <a:lnTo>
                      <a:pt x="2797" y="6418"/>
                    </a:lnTo>
                    <a:lnTo>
                      <a:pt x="2789" y="6366"/>
                    </a:lnTo>
                    <a:lnTo>
                      <a:pt x="2780" y="6310"/>
                    </a:lnTo>
                    <a:lnTo>
                      <a:pt x="2770" y="6254"/>
                    </a:lnTo>
                    <a:lnTo>
                      <a:pt x="2761" y="6197"/>
                    </a:lnTo>
                    <a:lnTo>
                      <a:pt x="2750" y="6142"/>
                    </a:lnTo>
                    <a:lnTo>
                      <a:pt x="2738" y="6090"/>
                    </a:lnTo>
                    <a:lnTo>
                      <a:pt x="2727" y="6044"/>
                    </a:lnTo>
                    <a:lnTo>
                      <a:pt x="2717" y="6004"/>
                    </a:lnTo>
                    <a:lnTo>
                      <a:pt x="2705" y="5972"/>
                    </a:lnTo>
                    <a:lnTo>
                      <a:pt x="2694" y="5951"/>
                    </a:lnTo>
                    <a:lnTo>
                      <a:pt x="2685" y="5941"/>
                    </a:lnTo>
                    <a:lnTo>
                      <a:pt x="2679" y="5939"/>
                    </a:lnTo>
                    <a:lnTo>
                      <a:pt x="2674" y="5935"/>
                    </a:lnTo>
                    <a:lnTo>
                      <a:pt x="2670" y="5929"/>
                    </a:lnTo>
                    <a:lnTo>
                      <a:pt x="2664" y="5922"/>
                    </a:lnTo>
                    <a:lnTo>
                      <a:pt x="2660" y="5913"/>
                    </a:lnTo>
                    <a:lnTo>
                      <a:pt x="2655" y="5903"/>
                    </a:lnTo>
                    <a:lnTo>
                      <a:pt x="2649" y="5891"/>
                    </a:lnTo>
                    <a:lnTo>
                      <a:pt x="2645" y="5878"/>
                    </a:lnTo>
                    <a:lnTo>
                      <a:pt x="2640" y="5863"/>
                    </a:lnTo>
                    <a:lnTo>
                      <a:pt x="2635" y="5847"/>
                    </a:lnTo>
                    <a:lnTo>
                      <a:pt x="2630" y="5830"/>
                    </a:lnTo>
                    <a:lnTo>
                      <a:pt x="2625" y="5811"/>
                    </a:lnTo>
                    <a:lnTo>
                      <a:pt x="2620" y="5790"/>
                    </a:lnTo>
                    <a:lnTo>
                      <a:pt x="2615" y="5768"/>
                    </a:lnTo>
                    <a:lnTo>
                      <a:pt x="2610" y="5744"/>
                    </a:lnTo>
                    <a:lnTo>
                      <a:pt x="2604" y="5719"/>
                    </a:lnTo>
                    <a:lnTo>
                      <a:pt x="2599" y="5693"/>
                    </a:lnTo>
                    <a:lnTo>
                      <a:pt x="2594" y="5664"/>
                    </a:lnTo>
                    <a:lnTo>
                      <a:pt x="2587" y="5635"/>
                    </a:lnTo>
                    <a:lnTo>
                      <a:pt x="2582" y="5604"/>
                    </a:lnTo>
                    <a:lnTo>
                      <a:pt x="2575" y="5572"/>
                    </a:lnTo>
                    <a:lnTo>
                      <a:pt x="2569" y="5538"/>
                    </a:lnTo>
                    <a:lnTo>
                      <a:pt x="2563" y="5503"/>
                    </a:lnTo>
                    <a:lnTo>
                      <a:pt x="2556" y="5465"/>
                    </a:lnTo>
                    <a:lnTo>
                      <a:pt x="2549" y="5428"/>
                    </a:lnTo>
                    <a:lnTo>
                      <a:pt x="2541" y="5387"/>
                    </a:lnTo>
                    <a:lnTo>
                      <a:pt x="2534" y="5346"/>
                    </a:lnTo>
                    <a:lnTo>
                      <a:pt x="2526" y="5304"/>
                    </a:lnTo>
                    <a:lnTo>
                      <a:pt x="2518" y="5260"/>
                    </a:lnTo>
                    <a:lnTo>
                      <a:pt x="2510" y="5214"/>
                    </a:lnTo>
                    <a:lnTo>
                      <a:pt x="2500" y="5167"/>
                    </a:lnTo>
                    <a:lnTo>
                      <a:pt x="2492" y="5119"/>
                    </a:lnTo>
                    <a:lnTo>
                      <a:pt x="2487" y="5089"/>
                    </a:lnTo>
                    <a:lnTo>
                      <a:pt x="2480" y="5058"/>
                    </a:lnTo>
                    <a:lnTo>
                      <a:pt x="2474" y="5027"/>
                    </a:lnTo>
                    <a:lnTo>
                      <a:pt x="2466" y="4995"/>
                    </a:lnTo>
                    <a:lnTo>
                      <a:pt x="2458" y="4962"/>
                    </a:lnTo>
                    <a:lnTo>
                      <a:pt x="2449" y="4929"/>
                    </a:lnTo>
                    <a:lnTo>
                      <a:pt x="2440" y="4896"/>
                    </a:lnTo>
                    <a:lnTo>
                      <a:pt x="2431" y="4863"/>
                    </a:lnTo>
                    <a:lnTo>
                      <a:pt x="2421" y="4829"/>
                    </a:lnTo>
                    <a:lnTo>
                      <a:pt x="2413" y="4796"/>
                    </a:lnTo>
                    <a:lnTo>
                      <a:pt x="2404" y="4761"/>
                    </a:lnTo>
                    <a:lnTo>
                      <a:pt x="2396" y="4728"/>
                    </a:lnTo>
                    <a:lnTo>
                      <a:pt x="2388" y="4694"/>
                    </a:lnTo>
                    <a:lnTo>
                      <a:pt x="2382" y="4661"/>
                    </a:lnTo>
                    <a:lnTo>
                      <a:pt x="2375" y="4628"/>
                    </a:lnTo>
                    <a:lnTo>
                      <a:pt x="2370" y="4595"/>
                    </a:lnTo>
                    <a:lnTo>
                      <a:pt x="2370" y="4582"/>
                    </a:lnTo>
                    <a:lnTo>
                      <a:pt x="2369" y="4569"/>
                    </a:lnTo>
                    <a:lnTo>
                      <a:pt x="2367" y="4556"/>
                    </a:lnTo>
                    <a:lnTo>
                      <a:pt x="2364" y="4542"/>
                    </a:lnTo>
                    <a:lnTo>
                      <a:pt x="2361" y="4528"/>
                    </a:lnTo>
                    <a:lnTo>
                      <a:pt x="2358" y="4513"/>
                    </a:lnTo>
                    <a:lnTo>
                      <a:pt x="2354" y="4499"/>
                    </a:lnTo>
                    <a:lnTo>
                      <a:pt x="2351" y="4485"/>
                    </a:lnTo>
                    <a:lnTo>
                      <a:pt x="2346" y="4472"/>
                    </a:lnTo>
                    <a:lnTo>
                      <a:pt x="2342" y="4458"/>
                    </a:lnTo>
                    <a:lnTo>
                      <a:pt x="2338" y="4444"/>
                    </a:lnTo>
                    <a:lnTo>
                      <a:pt x="2333" y="4431"/>
                    </a:lnTo>
                    <a:lnTo>
                      <a:pt x="2330" y="4419"/>
                    </a:lnTo>
                    <a:lnTo>
                      <a:pt x="2326" y="4407"/>
                    </a:lnTo>
                    <a:lnTo>
                      <a:pt x="2323" y="4397"/>
                    </a:lnTo>
                    <a:lnTo>
                      <a:pt x="2321" y="4387"/>
                    </a:lnTo>
                    <a:close/>
                    <a:moveTo>
                      <a:pt x="1182" y="2817"/>
                    </a:moveTo>
                    <a:lnTo>
                      <a:pt x="1185" y="2838"/>
                    </a:lnTo>
                    <a:lnTo>
                      <a:pt x="1189" y="2859"/>
                    </a:lnTo>
                    <a:lnTo>
                      <a:pt x="1192" y="2879"/>
                    </a:lnTo>
                    <a:lnTo>
                      <a:pt x="1197" y="2898"/>
                    </a:lnTo>
                    <a:lnTo>
                      <a:pt x="1200" y="2916"/>
                    </a:lnTo>
                    <a:lnTo>
                      <a:pt x="1203" y="2932"/>
                    </a:lnTo>
                    <a:lnTo>
                      <a:pt x="1206" y="2947"/>
                    </a:lnTo>
                    <a:lnTo>
                      <a:pt x="1208" y="2960"/>
                    </a:lnTo>
                    <a:lnTo>
                      <a:pt x="1213" y="2993"/>
                    </a:lnTo>
                    <a:lnTo>
                      <a:pt x="1215" y="3028"/>
                    </a:lnTo>
                    <a:lnTo>
                      <a:pt x="1217" y="3064"/>
                    </a:lnTo>
                    <a:lnTo>
                      <a:pt x="1218" y="3100"/>
                    </a:lnTo>
                    <a:lnTo>
                      <a:pt x="1218" y="3138"/>
                    </a:lnTo>
                    <a:lnTo>
                      <a:pt x="1217" y="3175"/>
                    </a:lnTo>
                    <a:lnTo>
                      <a:pt x="1216" y="3214"/>
                    </a:lnTo>
                    <a:lnTo>
                      <a:pt x="1215" y="3252"/>
                    </a:lnTo>
                    <a:lnTo>
                      <a:pt x="1214" y="3291"/>
                    </a:lnTo>
                    <a:lnTo>
                      <a:pt x="1213" y="3329"/>
                    </a:lnTo>
                    <a:lnTo>
                      <a:pt x="1213" y="3368"/>
                    </a:lnTo>
                    <a:lnTo>
                      <a:pt x="1213" y="3405"/>
                    </a:lnTo>
                    <a:lnTo>
                      <a:pt x="1213" y="3441"/>
                    </a:lnTo>
                    <a:lnTo>
                      <a:pt x="1215" y="3478"/>
                    </a:lnTo>
                    <a:lnTo>
                      <a:pt x="1217" y="3513"/>
                    </a:lnTo>
                    <a:lnTo>
                      <a:pt x="1221" y="3546"/>
                    </a:lnTo>
                    <a:lnTo>
                      <a:pt x="1220" y="3552"/>
                    </a:lnTo>
                    <a:lnTo>
                      <a:pt x="1219" y="3558"/>
                    </a:lnTo>
                    <a:lnTo>
                      <a:pt x="1217" y="3563"/>
                    </a:lnTo>
                    <a:lnTo>
                      <a:pt x="1215" y="3570"/>
                    </a:lnTo>
                    <a:lnTo>
                      <a:pt x="1213" y="3576"/>
                    </a:lnTo>
                    <a:lnTo>
                      <a:pt x="1211" y="3583"/>
                    </a:lnTo>
                    <a:lnTo>
                      <a:pt x="1210" y="3588"/>
                    </a:lnTo>
                    <a:lnTo>
                      <a:pt x="1208" y="3594"/>
                    </a:lnTo>
                    <a:lnTo>
                      <a:pt x="1219" y="3629"/>
                    </a:lnTo>
                    <a:lnTo>
                      <a:pt x="1228" y="3665"/>
                    </a:lnTo>
                    <a:lnTo>
                      <a:pt x="1234" y="3702"/>
                    </a:lnTo>
                    <a:lnTo>
                      <a:pt x="1240" y="3743"/>
                    </a:lnTo>
                    <a:lnTo>
                      <a:pt x="1243" y="3784"/>
                    </a:lnTo>
                    <a:lnTo>
                      <a:pt x="1245" y="3827"/>
                    </a:lnTo>
                    <a:lnTo>
                      <a:pt x="1247" y="3869"/>
                    </a:lnTo>
                    <a:lnTo>
                      <a:pt x="1248" y="3913"/>
                    </a:lnTo>
                    <a:lnTo>
                      <a:pt x="1248" y="3957"/>
                    </a:lnTo>
                    <a:lnTo>
                      <a:pt x="1248" y="4001"/>
                    </a:lnTo>
                    <a:lnTo>
                      <a:pt x="1249" y="4044"/>
                    </a:lnTo>
                    <a:lnTo>
                      <a:pt x="1249" y="4086"/>
                    </a:lnTo>
                    <a:lnTo>
                      <a:pt x="1250" y="4128"/>
                    </a:lnTo>
                    <a:lnTo>
                      <a:pt x="1252" y="4169"/>
                    </a:lnTo>
                    <a:lnTo>
                      <a:pt x="1254" y="4207"/>
                    </a:lnTo>
                    <a:lnTo>
                      <a:pt x="1259" y="4245"/>
                    </a:lnTo>
                    <a:lnTo>
                      <a:pt x="1332" y="4690"/>
                    </a:lnTo>
                    <a:lnTo>
                      <a:pt x="1332" y="4696"/>
                    </a:lnTo>
                    <a:lnTo>
                      <a:pt x="1329" y="4701"/>
                    </a:lnTo>
                    <a:lnTo>
                      <a:pt x="1328" y="4708"/>
                    </a:lnTo>
                    <a:lnTo>
                      <a:pt x="1326" y="4713"/>
                    </a:lnTo>
                    <a:lnTo>
                      <a:pt x="1323" y="4719"/>
                    </a:lnTo>
                    <a:lnTo>
                      <a:pt x="1322" y="4725"/>
                    </a:lnTo>
                    <a:lnTo>
                      <a:pt x="1320" y="4730"/>
                    </a:lnTo>
                    <a:lnTo>
                      <a:pt x="1320" y="4737"/>
                    </a:lnTo>
                    <a:lnTo>
                      <a:pt x="1326" y="4759"/>
                    </a:lnTo>
                    <a:lnTo>
                      <a:pt x="1333" y="4783"/>
                    </a:lnTo>
                    <a:lnTo>
                      <a:pt x="1339" y="4810"/>
                    </a:lnTo>
                    <a:lnTo>
                      <a:pt x="1344" y="4837"/>
                    </a:lnTo>
                    <a:lnTo>
                      <a:pt x="1351" y="4867"/>
                    </a:lnTo>
                    <a:lnTo>
                      <a:pt x="1356" y="4897"/>
                    </a:lnTo>
                    <a:lnTo>
                      <a:pt x="1360" y="4928"/>
                    </a:lnTo>
                    <a:lnTo>
                      <a:pt x="1366" y="4959"/>
                    </a:lnTo>
                    <a:lnTo>
                      <a:pt x="1370" y="4990"/>
                    </a:lnTo>
                    <a:lnTo>
                      <a:pt x="1374" y="5021"/>
                    </a:lnTo>
                    <a:lnTo>
                      <a:pt x="1378" y="5051"/>
                    </a:lnTo>
                    <a:lnTo>
                      <a:pt x="1382" y="5080"/>
                    </a:lnTo>
                    <a:lnTo>
                      <a:pt x="1385" y="5108"/>
                    </a:lnTo>
                    <a:lnTo>
                      <a:pt x="1387" y="5135"/>
                    </a:lnTo>
                    <a:lnTo>
                      <a:pt x="1390" y="5159"/>
                    </a:lnTo>
                    <a:lnTo>
                      <a:pt x="1393" y="5181"/>
                    </a:lnTo>
                    <a:lnTo>
                      <a:pt x="1395" y="5205"/>
                    </a:lnTo>
                    <a:lnTo>
                      <a:pt x="1395" y="5230"/>
                    </a:lnTo>
                    <a:lnTo>
                      <a:pt x="1395" y="5256"/>
                    </a:lnTo>
                    <a:lnTo>
                      <a:pt x="1393" y="5281"/>
                    </a:lnTo>
                    <a:lnTo>
                      <a:pt x="1392" y="5308"/>
                    </a:lnTo>
                    <a:lnTo>
                      <a:pt x="1389" y="5335"/>
                    </a:lnTo>
                    <a:lnTo>
                      <a:pt x="1387" y="5361"/>
                    </a:lnTo>
                    <a:lnTo>
                      <a:pt x="1385" y="5388"/>
                    </a:lnTo>
                    <a:lnTo>
                      <a:pt x="1384" y="5415"/>
                    </a:lnTo>
                    <a:lnTo>
                      <a:pt x="1383" y="5442"/>
                    </a:lnTo>
                    <a:lnTo>
                      <a:pt x="1383" y="5468"/>
                    </a:lnTo>
                    <a:lnTo>
                      <a:pt x="1384" y="5495"/>
                    </a:lnTo>
                    <a:lnTo>
                      <a:pt x="1387" y="5521"/>
                    </a:lnTo>
                    <a:lnTo>
                      <a:pt x="1392" y="5545"/>
                    </a:lnTo>
                    <a:lnTo>
                      <a:pt x="1397" y="5571"/>
                    </a:lnTo>
                    <a:lnTo>
                      <a:pt x="1405" y="5595"/>
                    </a:lnTo>
                    <a:lnTo>
                      <a:pt x="1381" y="5628"/>
                    </a:lnTo>
                    <a:lnTo>
                      <a:pt x="1381" y="5691"/>
                    </a:lnTo>
                    <a:lnTo>
                      <a:pt x="1417" y="5738"/>
                    </a:lnTo>
                    <a:lnTo>
                      <a:pt x="1417" y="5768"/>
                    </a:lnTo>
                    <a:lnTo>
                      <a:pt x="1418" y="5800"/>
                    </a:lnTo>
                    <a:lnTo>
                      <a:pt x="1418" y="5832"/>
                    </a:lnTo>
                    <a:lnTo>
                      <a:pt x="1419" y="5864"/>
                    </a:lnTo>
                    <a:lnTo>
                      <a:pt x="1421" y="5897"/>
                    </a:lnTo>
                    <a:lnTo>
                      <a:pt x="1424" y="5932"/>
                    </a:lnTo>
                    <a:lnTo>
                      <a:pt x="1426" y="5965"/>
                    </a:lnTo>
                    <a:lnTo>
                      <a:pt x="1428" y="5999"/>
                    </a:lnTo>
                    <a:lnTo>
                      <a:pt x="1431" y="6032"/>
                    </a:lnTo>
                    <a:lnTo>
                      <a:pt x="1434" y="6065"/>
                    </a:lnTo>
                    <a:lnTo>
                      <a:pt x="1439" y="6098"/>
                    </a:lnTo>
                    <a:lnTo>
                      <a:pt x="1443" y="6129"/>
                    </a:lnTo>
                    <a:lnTo>
                      <a:pt x="1448" y="6162"/>
                    </a:lnTo>
                    <a:lnTo>
                      <a:pt x="1454" y="6191"/>
                    </a:lnTo>
                    <a:lnTo>
                      <a:pt x="1459" y="6220"/>
                    </a:lnTo>
                    <a:lnTo>
                      <a:pt x="1465" y="6248"/>
                    </a:lnTo>
                    <a:lnTo>
                      <a:pt x="1472" y="6278"/>
                    </a:lnTo>
                    <a:lnTo>
                      <a:pt x="1478" y="6310"/>
                    </a:lnTo>
                    <a:lnTo>
                      <a:pt x="1484" y="6342"/>
                    </a:lnTo>
                    <a:lnTo>
                      <a:pt x="1489" y="6377"/>
                    </a:lnTo>
                    <a:lnTo>
                      <a:pt x="1494" y="6411"/>
                    </a:lnTo>
                    <a:lnTo>
                      <a:pt x="1500" y="6445"/>
                    </a:lnTo>
                    <a:lnTo>
                      <a:pt x="1505" y="6480"/>
                    </a:lnTo>
                    <a:lnTo>
                      <a:pt x="1510" y="6516"/>
                    </a:lnTo>
                    <a:lnTo>
                      <a:pt x="1516" y="6550"/>
                    </a:lnTo>
                    <a:lnTo>
                      <a:pt x="1521" y="6584"/>
                    </a:lnTo>
                    <a:lnTo>
                      <a:pt x="1526" y="6618"/>
                    </a:lnTo>
                    <a:lnTo>
                      <a:pt x="1533" y="6651"/>
                    </a:lnTo>
                    <a:lnTo>
                      <a:pt x="1540" y="6684"/>
                    </a:lnTo>
                    <a:lnTo>
                      <a:pt x="1548" y="6713"/>
                    </a:lnTo>
                    <a:lnTo>
                      <a:pt x="1556" y="6742"/>
                    </a:lnTo>
                    <a:lnTo>
                      <a:pt x="1565" y="6770"/>
                    </a:lnTo>
                    <a:lnTo>
                      <a:pt x="1575" y="6780"/>
                    </a:lnTo>
                    <a:lnTo>
                      <a:pt x="1584" y="6786"/>
                    </a:lnTo>
                    <a:lnTo>
                      <a:pt x="1595" y="6792"/>
                    </a:lnTo>
                    <a:lnTo>
                      <a:pt x="1607" y="6795"/>
                    </a:lnTo>
                    <a:lnTo>
                      <a:pt x="1617" y="6798"/>
                    </a:lnTo>
                    <a:lnTo>
                      <a:pt x="1629" y="6802"/>
                    </a:lnTo>
                    <a:lnTo>
                      <a:pt x="1640" y="6809"/>
                    </a:lnTo>
                    <a:lnTo>
                      <a:pt x="1649" y="6819"/>
                    </a:lnTo>
                    <a:lnTo>
                      <a:pt x="1647" y="6833"/>
                    </a:lnTo>
                    <a:lnTo>
                      <a:pt x="1648" y="6853"/>
                    </a:lnTo>
                    <a:lnTo>
                      <a:pt x="1653" y="6875"/>
                    </a:lnTo>
                    <a:lnTo>
                      <a:pt x="1660" y="6899"/>
                    </a:lnTo>
                    <a:lnTo>
                      <a:pt x="1669" y="6922"/>
                    </a:lnTo>
                    <a:lnTo>
                      <a:pt x="1678" y="6945"/>
                    </a:lnTo>
                    <a:lnTo>
                      <a:pt x="1689" y="6964"/>
                    </a:lnTo>
                    <a:lnTo>
                      <a:pt x="1699" y="6979"/>
                    </a:lnTo>
                    <a:lnTo>
                      <a:pt x="1703" y="6979"/>
                    </a:lnTo>
                    <a:lnTo>
                      <a:pt x="1710" y="6980"/>
                    </a:lnTo>
                    <a:lnTo>
                      <a:pt x="1719" y="6982"/>
                    </a:lnTo>
                    <a:lnTo>
                      <a:pt x="1730" y="6984"/>
                    </a:lnTo>
                    <a:lnTo>
                      <a:pt x="1742" y="6986"/>
                    </a:lnTo>
                    <a:lnTo>
                      <a:pt x="1754" y="6989"/>
                    </a:lnTo>
                    <a:lnTo>
                      <a:pt x="1767" y="6992"/>
                    </a:lnTo>
                    <a:lnTo>
                      <a:pt x="1782" y="6995"/>
                    </a:lnTo>
                    <a:lnTo>
                      <a:pt x="1796" y="6997"/>
                    </a:lnTo>
                    <a:lnTo>
                      <a:pt x="1811" y="6999"/>
                    </a:lnTo>
                    <a:lnTo>
                      <a:pt x="1826" y="7000"/>
                    </a:lnTo>
                    <a:lnTo>
                      <a:pt x="1840" y="7001"/>
                    </a:lnTo>
                    <a:lnTo>
                      <a:pt x="1854" y="7001"/>
                    </a:lnTo>
                    <a:lnTo>
                      <a:pt x="1867" y="7000"/>
                    </a:lnTo>
                    <a:lnTo>
                      <a:pt x="1877" y="6999"/>
                    </a:lnTo>
                    <a:lnTo>
                      <a:pt x="1888" y="6996"/>
                    </a:lnTo>
                    <a:lnTo>
                      <a:pt x="1886" y="6983"/>
                    </a:lnTo>
                    <a:lnTo>
                      <a:pt x="1880" y="6971"/>
                    </a:lnTo>
                    <a:lnTo>
                      <a:pt x="1869" y="6959"/>
                    </a:lnTo>
                    <a:lnTo>
                      <a:pt x="1856" y="6949"/>
                    </a:lnTo>
                    <a:lnTo>
                      <a:pt x="1841" y="6938"/>
                    </a:lnTo>
                    <a:lnTo>
                      <a:pt x="1823" y="6928"/>
                    </a:lnTo>
                    <a:lnTo>
                      <a:pt x="1805" y="6918"/>
                    </a:lnTo>
                    <a:lnTo>
                      <a:pt x="1785" y="6907"/>
                    </a:lnTo>
                    <a:lnTo>
                      <a:pt x="1767" y="6896"/>
                    </a:lnTo>
                    <a:lnTo>
                      <a:pt x="1748" y="6884"/>
                    </a:lnTo>
                    <a:lnTo>
                      <a:pt x="1732" y="6871"/>
                    </a:lnTo>
                    <a:lnTo>
                      <a:pt x="1716" y="6857"/>
                    </a:lnTo>
                    <a:lnTo>
                      <a:pt x="1703" y="6842"/>
                    </a:lnTo>
                    <a:lnTo>
                      <a:pt x="1693" y="6825"/>
                    </a:lnTo>
                    <a:lnTo>
                      <a:pt x="1688" y="6807"/>
                    </a:lnTo>
                    <a:lnTo>
                      <a:pt x="1686" y="6786"/>
                    </a:lnTo>
                    <a:lnTo>
                      <a:pt x="1737" y="6800"/>
                    </a:lnTo>
                    <a:lnTo>
                      <a:pt x="1785" y="6810"/>
                    </a:lnTo>
                    <a:lnTo>
                      <a:pt x="1829" y="6817"/>
                    </a:lnTo>
                    <a:lnTo>
                      <a:pt x="1870" y="6821"/>
                    </a:lnTo>
                    <a:lnTo>
                      <a:pt x="1904" y="6823"/>
                    </a:lnTo>
                    <a:lnTo>
                      <a:pt x="1934" y="6823"/>
                    </a:lnTo>
                    <a:lnTo>
                      <a:pt x="1958" y="6819"/>
                    </a:lnTo>
                    <a:lnTo>
                      <a:pt x="1974" y="6814"/>
                    </a:lnTo>
                    <a:lnTo>
                      <a:pt x="1983" y="6808"/>
                    </a:lnTo>
                    <a:lnTo>
                      <a:pt x="1983" y="6800"/>
                    </a:lnTo>
                    <a:lnTo>
                      <a:pt x="1976" y="6792"/>
                    </a:lnTo>
                    <a:lnTo>
                      <a:pt x="1959" y="6782"/>
                    </a:lnTo>
                    <a:lnTo>
                      <a:pt x="1931" y="6771"/>
                    </a:lnTo>
                    <a:lnTo>
                      <a:pt x="1894" y="6761"/>
                    </a:lnTo>
                    <a:lnTo>
                      <a:pt x="1843" y="6750"/>
                    </a:lnTo>
                    <a:lnTo>
                      <a:pt x="1782" y="6739"/>
                    </a:lnTo>
                    <a:lnTo>
                      <a:pt x="1803" y="6727"/>
                    </a:lnTo>
                    <a:lnTo>
                      <a:pt x="1819" y="6718"/>
                    </a:lnTo>
                    <a:lnTo>
                      <a:pt x="1831" y="6707"/>
                    </a:lnTo>
                    <a:lnTo>
                      <a:pt x="1842" y="6695"/>
                    </a:lnTo>
                    <a:lnTo>
                      <a:pt x="1853" y="6684"/>
                    </a:lnTo>
                    <a:lnTo>
                      <a:pt x="1864" y="6669"/>
                    </a:lnTo>
                    <a:lnTo>
                      <a:pt x="1877" y="6650"/>
                    </a:lnTo>
                    <a:lnTo>
                      <a:pt x="1894" y="6629"/>
                    </a:lnTo>
                    <a:lnTo>
                      <a:pt x="1869" y="6613"/>
                    </a:lnTo>
                    <a:lnTo>
                      <a:pt x="1845" y="6598"/>
                    </a:lnTo>
                    <a:lnTo>
                      <a:pt x="1823" y="6582"/>
                    </a:lnTo>
                    <a:lnTo>
                      <a:pt x="1800" y="6567"/>
                    </a:lnTo>
                    <a:lnTo>
                      <a:pt x="1779" y="6552"/>
                    </a:lnTo>
                    <a:lnTo>
                      <a:pt x="1758" y="6536"/>
                    </a:lnTo>
                    <a:lnTo>
                      <a:pt x="1737" y="6520"/>
                    </a:lnTo>
                    <a:lnTo>
                      <a:pt x="1717" y="6503"/>
                    </a:lnTo>
                    <a:lnTo>
                      <a:pt x="1697" y="6486"/>
                    </a:lnTo>
                    <a:lnTo>
                      <a:pt x="1676" y="6466"/>
                    </a:lnTo>
                    <a:lnTo>
                      <a:pt x="1656" y="6447"/>
                    </a:lnTo>
                    <a:lnTo>
                      <a:pt x="1636" y="6426"/>
                    </a:lnTo>
                    <a:lnTo>
                      <a:pt x="1615" y="6403"/>
                    </a:lnTo>
                    <a:lnTo>
                      <a:pt x="1594" y="6380"/>
                    </a:lnTo>
                    <a:lnTo>
                      <a:pt x="1572" y="6354"/>
                    </a:lnTo>
                    <a:lnTo>
                      <a:pt x="1551" y="6326"/>
                    </a:lnTo>
                    <a:lnTo>
                      <a:pt x="1551" y="6313"/>
                    </a:lnTo>
                    <a:lnTo>
                      <a:pt x="1551" y="6300"/>
                    </a:lnTo>
                    <a:lnTo>
                      <a:pt x="1552" y="6286"/>
                    </a:lnTo>
                    <a:lnTo>
                      <a:pt x="1553" y="6271"/>
                    </a:lnTo>
                    <a:lnTo>
                      <a:pt x="1554" y="6257"/>
                    </a:lnTo>
                    <a:lnTo>
                      <a:pt x="1556" y="6242"/>
                    </a:lnTo>
                    <a:lnTo>
                      <a:pt x="1560" y="6228"/>
                    </a:lnTo>
                    <a:lnTo>
                      <a:pt x="1564" y="6215"/>
                    </a:lnTo>
                    <a:lnTo>
                      <a:pt x="1588" y="6239"/>
                    </a:lnTo>
                    <a:lnTo>
                      <a:pt x="1612" y="6255"/>
                    </a:lnTo>
                    <a:lnTo>
                      <a:pt x="1634" y="6264"/>
                    </a:lnTo>
                    <a:lnTo>
                      <a:pt x="1657" y="6267"/>
                    </a:lnTo>
                    <a:lnTo>
                      <a:pt x="1677" y="6266"/>
                    </a:lnTo>
                    <a:lnTo>
                      <a:pt x="1699" y="6260"/>
                    </a:lnTo>
                    <a:lnTo>
                      <a:pt x="1719" y="6251"/>
                    </a:lnTo>
                    <a:lnTo>
                      <a:pt x="1740" y="6240"/>
                    </a:lnTo>
                    <a:lnTo>
                      <a:pt x="1761" y="6226"/>
                    </a:lnTo>
                    <a:lnTo>
                      <a:pt x="1783" y="6211"/>
                    </a:lnTo>
                    <a:lnTo>
                      <a:pt x="1806" y="6197"/>
                    </a:lnTo>
                    <a:lnTo>
                      <a:pt x="1829" y="6183"/>
                    </a:lnTo>
                    <a:lnTo>
                      <a:pt x="1855" y="6170"/>
                    </a:lnTo>
                    <a:lnTo>
                      <a:pt x="1882" y="6160"/>
                    </a:lnTo>
                    <a:lnTo>
                      <a:pt x="1911" y="6154"/>
                    </a:lnTo>
                    <a:lnTo>
                      <a:pt x="1942" y="6152"/>
                    </a:lnTo>
                    <a:lnTo>
                      <a:pt x="1946" y="6164"/>
                    </a:lnTo>
                    <a:lnTo>
                      <a:pt x="1950" y="6177"/>
                    </a:lnTo>
                    <a:lnTo>
                      <a:pt x="1955" y="6190"/>
                    </a:lnTo>
                    <a:lnTo>
                      <a:pt x="1958" y="6204"/>
                    </a:lnTo>
                    <a:lnTo>
                      <a:pt x="1962" y="6218"/>
                    </a:lnTo>
                    <a:lnTo>
                      <a:pt x="1965" y="6233"/>
                    </a:lnTo>
                    <a:lnTo>
                      <a:pt x="1968" y="6248"/>
                    </a:lnTo>
                    <a:lnTo>
                      <a:pt x="1973" y="6263"/>
                    </a:lnTo>
                    <a:lnTo>
                      <a:pt x="1976" y="6278"/>
                    </a:lnTo>
                    <a:lnTo>
                      <a:pt x="1979" y="6292"/>
                    </a:lnTo>
                    <a:lnTo>
                      <a:pt x="1982" y="6307"/>
                    </a:lnTo>
                    <a:lnTo>
                      <a:pt x="1987" y="6321"/>
                    </a:lnTo>
                    <a:lnTo>
                      <a:pt x="1990" y="6336"/>
                    </a:lnTo>
                    <a:lnTo>
                      <a:pt x="1994" y="6349"/>
                    </a:lnTo>
                    <a:lnTo>
                      <a:pt x="1998" y="6362"/>
                    </a:lnTo>
                    <a:lnTo>
                      <a:pt x="2003" y="6374"/>
                    </a:lnTo>
                    <a:lnTo>
                      <a:pt x="2019" y="6406"/>
                    </a:lnTo>
                    <a:lnTo>
                      <a:pt x="2036" y="6430"/>
                    </a:lnTo>
                    <a:lnTo>
                      <a:pt x="2055" y="6446"/>
                    </a:lnTo>
                    <a:lnTo>
                      <a:pt x="2074" y="6455"/>
                    </a:lnTo>
                    <a:lnTo>
                      <a:pt x="2095" y="6457"/>
                    </a:lnTo>
                    <a:lnTo>
                      <a:pt x="2113" y="6452"/>
                    </a:lnTo>
                    <a:lnTo>
                      <a:pt x="2130" y="6443"/>
                    </a:lnTo>
                    <a:lnTo>
                      <a:pt x="2145" y="6426"/>
                    </a:lnTo>
                    <a:lnTo>
                      <a:pt x="2157" y="6404"/>
                    </a:lnTo>
                    <a:lnTo>
                      <a:pt x="2165" y="6379"/>
                    </a:lnTo>
                    <a:lnTo>
                      <a:pt x="2169" y="6348"/>
                    </a:lnTo>
                    <a:lnTo>
                      <a:pt x="2169" y="6311"/>
                    </a:lnTo>
                    <a:lnTo>
                      <a:pt x="2161" y="6273"/>
                    </a:lnTo>
                    <a:lnTo>
                      <a:pt x="2148" y="6230"/>
                    </a:lnTo>
                    <a:lnTo>
                      <a:pt x="2129" y="6184"/>
                    </a:lnTo>
                    <a:lnTo>
                      <a:pt x="2101" y="6135"/>
                    </a:lnTo>
                    <a:lnTo>
                      <a:pt x="2099" y="6132"/>
                    </a:lnTo>
                    <a:lnTo>
                      <a:pt x="2092" y="6121"/>
                    </a:lnTo>
                    <a:lnTo>
                      <a:pt x="2081" y="6106"/>
                    </a:lnTo>
                    <a:lnTo>
                      <a:pt x="2067" y="6086"/>
                    </a:lnTo>
                    <a:lnTo>
                      <a:pt x="2050" y="6061"/>
                    </a:lnTo>
                    <a:lnTo>
                      <a:pt x="2032" y="6034"/>
                    </a:lnTo>
                    <a:lnTo>
                      <a:pt x="2012" y="6006"/>
                    </a:lnTo>
                    <a:lnTo>
                      <a:pt x="1992" y="5976"/>
                    </a:lnTo>
                    <a:lnTo>
                      <a:pt x="1971" y="5947"/>
                    </a:lnTo>
                    <a:lnTo>
                      <a:pt x="1951" y="5919"/>
                    </a:lnTo>
                    <a:lnTo>
                      <a:pt x="1933" y="5892"/>
                    </a:lnTo>
                    <a:lnTo>
                      <a:pt x="1916" y="5867"/>
                    </a:lnTo>
                    <a:lnTo>
                      <a:pt x="1902" y="5847"/>
                    </a:lnTo>
                    <a:lnTo>
                      <a:pt x="1891" y="5832"/>
                    </a:lnTo>
                    <a:lnTo>
                      <a:pt x="1884" y="5821"/>
                    </a:lnTo>
                    <a:lnTo>
                      <a:pt x="1882" y="5818"/>
                    </a:lnTo>
                    <a:lnTo>
                      <a:pt x="1871" y="5791"/>
                    </a:lnTo>
                    <a:lnTo>
                      <a:pt x="1858" y="5765"/>
                    </a:lnTo>
                    <a:lnTo>
                      <a:pt x="1844" y="5739"/>
                    </a:lnTo>
                    <a:lnTo>
                      <a:pt x="1828" y="5713"/>
                    </a:lnTo>
                    <a:lnTo>
                      <a:pt x="1810" y="5687"/>
                    </a:lnTo>
                    <a:lnTo>
                      <a:pt x="1792" y="5661"/>
                    </a:lnTo>
                    <a:lnTo>
                      <a:pt x="1773" y="5635"/>
                    </a:lnTo>
                    <a:lnTo>
                      <a:pt x="1753" y="5610"/>
                    </a:lnTo>
                    <a:lnTo>
                      <a:pt x="1734" y="5583"/>
                    </a:lnTo>
                    <a:lnTo>
                      <a:pt x="1715" y="5556"/>
                    </a:lnTo>
                    <a:lnTo>
                      <a:pt x="1696" y="5529"/>
                    </a:lnTo>
                    <a:lnTo>
                      <a:pt x="1678" y="5503"/>
                    </a:lnTo>
                    <a:lnTo>
                      <a:pt x="1662" y="5475"/>
                    </a:lnTo>
                    <a:lnTo>
                      <a:pt x="1647" y="5447"/>
                    </a:lnTo>
                    <a:lnTo>
                      <a:pt x="1634" y="5418"/>
                    </a:lnTo>
                    <a:lnTo>
                      <a:pt x="1624" y="5388"/>
                    </a:lnTo>
                    <a:lnTo>
                      <a:pt x="1617" y="5366"/>
                    </a:lnTo>
                    <a:lnTo>
                      <a:pt x="1610" y="5341"/>
                    </a:lnTo>
                    <a:lnTo>
                      <a:pt x="1603" y="5314"/>
                    </a:lnTo>
                    <a:lnTo>
                      <a:pt x="1597" y="5286"/>
                    </a:lnTo>
                    <a:lnTo>
                      <a:pt x="1590" y="5256"/>
                    </a:lnTo>
                    <a:lnTo>
                      <a:pt x="1582" y="5225"/>
                    </a:lnTo>
                    <a:lnTo>
                      <a:pt x="1575" y="5194"/>
                    </a:lnTo>
                    <a:lnTo>
                      <a:pt x="1567" y="5161"/>
                    </a:lnTo>
                    <a:lnTo>
                      <a:pt x="1558" y="5130"/>
                    </a:lnTo>
                    <a:lnTo>
                      <a:pt x="1550" y="5100"/>
                    </a:lnTo>
                    <a:lnTo>
                      <a:pt x="1541" y="5072"/>
                    </a:lnTo>
                    <a:lnTo>
                      <a:pt x="1532" y="5044"/>
                    </a:lnTo>
                    <a:lnTo>
                      <a:pt x="1522" y="5019"/>
                    </a:lnTo>
                    <a:lnTo>
                      <a:pt x="1511" y="4996"/>
                    </a:lnTo>
                    <a:lnTo>
                      <a:pt x="1501" y="4976"/>
                    </a:lnTo>
                    <a:lnTo>
                      <a:pt x="1490" y="4959"/>
                    </a:lnTo>
                    <a:lnTo>
                      <a:pt x="1501" y="4973"/>
                    </a:lnTo>
                    <a:lnTo>
                      <a:pt x="1511" y="4986"/>
                    </a:lnTo>
                    <a:lnTo>
                      <a:pt x="1522" y="4998"/>
                    </a:lnTo>
                    <a:lnTo>
                      <a:pt x="1533" y="5008"/>
                    </a:lnTo>
                    <a:lnTo>
                      <a:pt x="1542" y="5017"/>
                    </a:lnTo>
                    <a:lnTo>
                      <a:pt x="1552" y="5026"/>
                    </a:lnTo>
                    <a:lnTo>
                      <a:pt x="1562" y="5033"/>
                    </a:lnTo>
                    <a:lnTo>
                      <a:pt x="1571" y="5038"/>
                    </a:lnTo>
                    <a:lnTo>
                      <a:pt x="1582" y="5044"/>
                    </a:lnTo>
                    <a:lnTo>
                      <a:pt x="1592" y="5048"/>
                    </a:lnTo>
                    <a:lnTo>
                      <a:pt x="1602" y="5051"/>
                    </a:lnTo>
                    <a:lnTo>
                      <a:pt x="1613" y="5054"/>
                    </a:lnTo>
                    <a:lnTo>
                      <a:pt x="1625" y="5057"/>
                    </a:lnTo>
                    <a:lnTo>
                      <a:pt x="1637" y="5058"/>
                    </a:lnTo>
                    <a:lnTo>
                      <a:pt x="1649" y="5059"/>
                    </a:lnTo>
                    <a:lnTo>
                      <a:pt x="1662" y="5059"/>
                    </a:lnTo>
                    <a:lnTo>
                      <a:pt x="1674" y="5050"/>
                    </a:lnTo>
                    <a:lnTo>
                      <a:pt x="1683" y="5037"/>
                    </a:lnTo>
                    <a:lnTo>
                      <a:pt x="1688" y="5021"/>
                    </a:lnTo>
                    <a:lnTo>
                      <a:pt x="1689" y="5002"/>
                    </a:lnTo>
                    <a:lnTo>
                      <a:pt x="1687" y="4980"/>
                    </a:lnTo>
                    <a:lnTo>
                      <a:pt x="1683" y="4953"/>
                    </a:lnTo>
                    <a:lnTo>
                      <a:pt x="1675" y="4924"/>
                    </a:lnTo>
                    <a:lnTo>
                      <a:pt x="1666" y="4892"/>
                    </a:lnTo>
                    <a:lnTo>
                      <a:pt x="1653" y="4858"/>
                    </a:lnTo>
                    <a:lnTo>
                      <a:pt x="1639" y="4821"/>
                    </a:lnTo>
                    <a:lnTo>
                      <a:pt x="1623" y="4782"/>
                    </a:lnTo>
                    <a:lnTo>
                      <a:pt x="1605" y="4741"/>
                    </a:lnTo>
                    <a:lnTo>
                      <a:pt x="1586" y="4698"/>
                    </a:lnTo>
                    <a:lnTo>
                      <a:pt x="1566" y="4653"/>
                    </a:lnTo>
                    <a:lnTo>
                      <a:pt x="1545" y="4607"/>
                    </a:lnTo>
                    <a:lnTo>
                      <a:pt x="1523" y="4560"/>
                    </a:lnTo>
                    <a:lnTo>
                      <a:pt x="1501" y="4512"/>
                    </a:lnTo>
                    <a:lnTo>
                      <a:pt x="1478" y="4463"/>
                    </a:lnTo>
                    <a:lnTo>
                      <a:pt x="1456" y="4413"/>
                    </a:lnTo>
                    <a:lnTo>
                      <a:pt x="1434" y="4362"/>
                    </a:lnTo>
                    <a:lnTo>
                      <a:pt x="1412" y="4311"/>
                    </a:lnTo>
                    <a:lnTo>
                      <a:pt x="1392" y="4261"/>
                    </a:lnTo>
                    <a:lnTo>
                      <a:pt x="1371" y="4209"/>
                    </a:lnTo>
                    <a:lnTo>
                      <a:pt x="1352" y="4158"/>
                    </a:lnTo>
                    <a:lnTo>
                      <a:pt x="1335" y="4108"/>
                    </a:lnTo>
                    <a:lnTo>
                      <a:pt x="1319" y="4059"/>
                    </a:lnTo>
                    <a:lnTo>
                      <a:pt x="1305" y="4009"/>
                    </a:lnTo>
                    <a:lnTo>
                      <a:pt x="1293" y="3961"/>
                    </a:lnTo>
                    <a:lnTo>
                      <a:pt x="1282" y="3914"/>
                    </a:lnTo>
                    <a:lnTo>
                      <a:pt x="1276" y="3869"/>
                    </a:lnTo>
                    <a:lnTo>
                      <a:pt x="1271" y="3825"/>
                    </a:lnTo>
                    <a:lnTo>
                      <a:pt x="1269" y="3783"/>
                    </a:lnTo>
                    <a:lnTo>
                      <a:pt x="1236" y="3627"/>
                    </a:lnTo>
                    <a:lnTo>
                      <a:pt x="1249" y="3650"/>
                    </a:lnTo>
                    <a:lnTo>
                      <a:pt x="1264" y="3666"/>
                    </a:lnTo>
                    <a:lnTo>
                      <a:pt x="1280" y="3676"/>
                    </a:lnTo>
                    <a:lnTo>
                      <a:pt x="1298" y="3681"/>
                    </a:lnTo>
                    <a:lnTo>
                      <a:pt x="1317" y="3682"/>
                    </a:lnTo>
                    <a:lnTo>
                      <a:pt x="1335" y="3682"/>
                    </a:lnTo>
                    <a:lnTo>
                      <a:pt x="1353" y="3681"/>
                    </a:lnTo>
                    <a:lnTo>
                      <a:pt x="1370" y="3680"/>
                    </a:lnTo>
                    <a:lnTo>
                      <a:pt x="1380" y="3778"/>
                    </a:lnTo>
                    <a:lnTo>
                      <a:pt x="1392" y="3871"/>
                    </a:lnTo>
                    <a:lnTo>
                      <a:pt x="1404" y="3958"/>
                    </a:lnTo>
                    <a:lnTo>
                      <a:pt x="1419" y="4039"/>
                    </a:lnTo>
                    <a:lnTo>
                      <a:pt x="1435" y="4115"/>
                    </a:lnTo>
                    <a:lnTo>
                      <a:pt x="1453" y="4185"/>
                    </a:lnTo>
                    <a:lnTo>
                      <a:pt x="1471" y="4250"/>
                    </a:lnTo>
                    <a:lnTo>
                      <a:pt x="1491" y="4311"/>
                    </a:lnTo>
                    <a:lnTo>
                      <a:pt x="1511" y="4366"/>
                    </a:lnTo>
                    <a:lnTo>
                      <a:pt x="1532" y="4417"/>
                    </a:lnTo>
                    <a:lnTo>
                      <a:pt x="1554" y="4463"/>
                    </a:lnTo>
                    <a:lnTo>
                      <a:pt x="1576" y="4505"/>
                    </a:lnTo>
                    <a:lnTo>
                      <a:pt x="1599" y="4542"/>
                    </a:lnTo>
                    <a:lnTo>
                      <a:pt x="1622" y="4576"/>
                    </a:lnTo>
                    <a:lnTo>
                      <a:pt x="1644" y="4606"/>
                    </a:lnTo>
                    <a:lnTo>
                      <a:pt x="1668" y="4632"/>
                    </a:lnTo>
                    <a:lnTo>
                      <a:pt x="1690" y="4654"/>
                    </a:lnTo>
                    <a:lnTo>
                      <a:pt x="1713" y="4675"/>
                    </a:lnTo>
                    <a:lnTo>
                      <a:pt x="1734" y="4691"/>
                    </a:lnTo>
                    <a:lnTo>
                      <a:pt x="1755" y="4704"/>
                    </a:lnTo>
                    <a:lnTo>
                      <a:pt x="1777" y="4714"/>
                    </a:lnTo>
                    <a:lnTo>
                      <a:pt x="1796" y="4722"/>
                    </a:lnTo>
                    <a:lnTo>
                      <a:pt x="1815" y="4727"/>
                    </a:lnTo>
                    <a:lnTo>
                      <a:pt x="1834" y="4729"/>
                    </a:lnTo>
                    <a:lnTo>
                      <a:pt x="1850" y="4730"/>
                    </a:lnTo>
                    <a:lnTo>
                      <a:pt x="1866" y="4729"/>
                    </a:lnTo>
                    <a:lnTo>
                      <a:pt x="1880" y="4726"/>
                    </a:lnTo>
                    <a:lnTo>
                      <a:pt x="1891" y="4721"/>
                    </a:lnTo>
                    <a:lnTo>
                      <a:pt x="1902" y="4714"/>
                    </a:lnTo>
                    <a:lnTo>
                      <a:pt x="1911" y="4707"/>
                    </a:lnTo>
                    <a:lnTo>
                      <a:pt x="1917" y="4697"/>
                    </a:lnTo>
                    <a:lnTo>
                      <a:pt x="1921" y="4688"/>
                    </a:lnTo>
                    <a:lnTo>
                      <a:pt x="1922" y="4677"/>
                    </a:lnTo>
                    <a:lnTo>
                      <a:pt x="1920" y="4664"/>
                    </a:lnTo>
                    <a:lnTo>
                      <a:pt x="1915" y="4651"/>
                    </a:lnTo>
                    <a:lnTo>
                      <a:pt x="1906" y="4636"/>
                    </a:lnTo>
                    <a:lnTo>
                      <a:pt x="1896" y="4621"/>
                    </a:lnTo>
                    <a:lnTo>
                      <a:pt x="1882" y="4604"/>
                    </a:lnTo>
                    <a:lnTo>
                      <a:pt x="1867" y="4586"/>
                    </a:lnTo>
                    <a:lnTo>
                      <a:pt x="1850" y="4568"/>
                    </a:lnTo>
                    <a:lnTo>
                      <a:pt x="1830" y="4549"/>
                    </a:lnTo>
                    <a:lnTo>
                      <a:pt x="1811" y="4527"/>
                    </a:lnTo>
                    <a:lnTo>
                      <a:pt x="1790" y="4506"/>
                    </a:lnTo>
                    <a:lnTo>
                      <a:pt x="1768" y="4483"/>
                    </a:lnTo>
                    <a:lnTo>
                      <a:pt x="1746" y="4461"/>
                    </a:lnTo>
                    <a:lnTo>
                      <a:pt x="1723" y="4437"/>
                    </a:lnTo>
                    <a:lnTo>
                      <a:pt x="1701" y="4412"/>
                    </a:lnTo>
                    <a:lnTo>
                      <a:pt x="1678" y="4387"/>
                    </a:lnTo>
                    <a:lnTo>
                      <a:pt x="1657" y="4360"/>
                    </a:lnTo>
                    <a:lnTo>
                      <a:pt x="1637" y="4334"/>
                    </a:lnTo>
                    <a:lnTo>
                      <a:pt x="1617" y="4307"/>
                    </a:lnTo>
                    <a:lnTo>
                      <a:pt x="1599" y="4279"/>
                    </a:lnTo>
                    <a:lnTo>
                      <a:pt x="1582" y="4250"/>
                    </a:lnTo>
                    <a:lnTo>
                      <a:pt x="1568" y="4221"/>
                    </a:lnTo>
                    <a:lnTo>
                      <a:pt x="1555" y="4192"/>
                    </a:lnTo>
                    <a:lnTo>
                      <a:pt x="1546" y="4162"/>
                    </a:lnTo>
                    <a:lnTo>
                      <a:pt x="1539" y="4131"/>
                    </a:lnTo>
                    <a:lnTo>
                      <a:pt x="1535" y="4101"/>
                    </a:lnTo>
                    <a:lnTo>
                      <a:pt x="1534" y="4070"/>
                    </a:lnTo>
                    <a:lnTo>
                      <a:pt x="1537" y="4038"/>
                    </a:lnTo>
                    <a:lnTo>
                      <a:pt x="1544" y="4007"/>
                    </a:lnTo>
                    <a:lnTo>
                      <a:pt x="1554" y="3975"/>
                    </a:lnTo>
                    <a:lnTo>
                      <a:pt x="1569" y="3943"/>
                    </a:lnTo>
                    <a:lnTo>
                      <a:pt x="1588" y="3911"/>
                    </a:lnTo>
                    <a:lnTo>
                      <a:pt x="1572" y="3877"/>
                    </a:lnTo>
                    <a:lnTo>
                      <a:pt x="1561" y="3847"/>
                    </a:lnTo>
                    <a:lnTo>
                      <a:pt x="1554" y="3820"/>
                    </a:lnTo>
                    <a:lnTo>
                      <a:pt x="1551" y="3798"/>
                    </a:lnTo>
                    <a:lnTo>
                      <a:pt x="1551" y="3778"/>
                    </a:lnTo>
                    <a:lnTo>
                      <a:pt x="1555" y="3761"/>
                    </a:lnTo>
                    <a:lnTo>
                      <a:pt x="1562" y="3747"/>
                    </a:lnTo>
                    <a:lnTo>
                      <a:pt x="1570" y="3736"/>
                    </a:lnTo>
                    <a:lnTo>
                      <a:pt x="1582" y="3727"/>
                    </a:lnTo>
                    <a:lnTo>
                      <a:pt x="1594" y="3720"/>
                    </a:lnTo>
                    <a:lnTo>
                      <a:pt x="1608" y="3714"/>
                    </a:lnTo>
                    <a:lnTo>
                      <a:pt x="1623" y="3711"/>
                    </a:lnTo>
                    <a:lnTo>
                      <a:pt x="1638" y="3708"/>
                    </a:lnTo>
                    <a:lnTo>
                      <a:pt x="1653" y="3707"/>
                    </a:lnTo>
                    <a:lnTo>
                      <a:pt x="1667" y="3706"/>
                    </a:lnTo>
                    <a:lnTo>
                      <a:pt x="1681" y="3706"/>
                    </a:lnTo>
                    <a:lnTo>
                      <a:pt x="1748" y="3625"/>
                    </a:lnTo>
                    <a:lnTo>
                      <a:pt x="1767" y="3646"/>
                    </a:lnTo>
                    <a:lnTo>
                      <a:pt x="1785" y="3675"/>
                    </a:lnTo>
                    <a:lnTo>
                      <a:pt x="1805" y="3710"/>
                    </a:lnTo>
                    <a:lnTo>
                      <a:pt x="1825" y="3751"/>
                    </a:lnTo>
                    <a:lnTo>
                      <a:pt x="1846" y="3796"/>
                    </a:lnTo>
                    <a:lnTo>
                      <a:pt x="1868" y="3842"/>
                    </a:lnTo>
                    <a:lnTo>
                      <a:pt x="1890" y="3890"/>
                    </a:lnTo>
                    <a:lnTo>
                      <a:pt x="1915" y="3936"/>
                    </a:lnTo>
                    <a:lnTo>
                      <a:pt x="1941" y="3981"/>
                    </a:lnTo>
                    <a:lnTo>
                      <a:pt x="1967" y="4022"/>
                    </a:lnTo>
                    <a:lnTo>
                      <a:pt x="1997" y="4059"/>
                    </a:lnTo>
                    <a:lnTo>
                      <a:pt x="2028" y="4089"/>
                    </a:lnTo>
                    <a:lnTo>
                      <a:pt x="2062" y="4111"/>
                    </a:lnTo>
                    <a:lnTo>
                      <a:pt x="2097" y="4125"/>
                    </a:lnTo>
                    <a:lnTo>
                      <a:pt x="2134" y="4127"/>
                    </a:lnTo>
                    <a:lnTo>
                      <a:pt x="2175" y="4117"/>
                    </a:lnTo>
                    <a:lnTo>
                      <a:pt x="2163" y="4093"/>
                    </a:lnTo>
                    <a:lnTo>
                      <a:pt x="2151" y="4068"/>
                    </a:lnTo>
                    <a:lnTo>
                      <a:pt x="2139" y="4043"/>
                    </a:lnTo>
                    <a:lnTo>
                      <a:pt x="2125" y="4017"/>
                    </a:lnTo>
                    <a:lnTo>
                      <a:pt x="2111" y="3991"/>
                    </a:lnTo>
                    <a:lnTo>
                      <a:pt x="2097" y="3966"/>
                    </a:lnTo>
                    <a:lnTo>
                      <a:pt x="2082" y="3939"/>
                    </a:lnTo>
                    <a:lnTo>
                      <a:pt x="2068" y="3913"/>
                    </a:lnTo>
                    <a:lnTo>
                      <a:pt x="2052" y="3888"/>
                    </a:lnTo>
                    <a:lnTo>
                      <a:pt x="2037" y="3862"/>
                    </a:lnTo>
                    <a:lnTo>
                      <a:pt x="2022" y="3836"/>
                    </a:lnTo>
                    <a:lnTo>
                      <a:pt x="2006" y="3812"/>
                    </a:lnTo>
                    <a:lnTo>
                      <a:pt x="1990" y="3788"/>
                    </a:lnTo>
                    <a:lnTo>
                      <a:pt x="1974" y="3764"/>
                    </a:lnTo>
                    <a:lnTo>
                      <a:pt x="1958" y="3742"/>
                    </a:lnTo>
                    <a:lnTo>
                      <a:pt x="1942" y="3721"/>
                    </a:lnTo>
                    <a:lnTo>
                      <a:pt x="1942" y="3529"/>
                    </a:lnTo>
                    <a:lnTo>
                      <a:pt x="1932" y="3543"/>
                    </a:lnTo>
                    <a:lnTo>
                      <a:pt x="1921" y="3560"/>
                    </a:lnTo>
                    <a:lnTo>
                      <a:pt x="1911" y="3578"/>
                    </a:lnTo>
                    <a:lnTo>
                      <a:pt x="1898" y="3597"/>
                    </a:lnTo>
                    <a:lnTo>
                      <a:pt x="1885" y="3614"/>
                    </a:lnTo>
                    <a:lnTo>
                      <a:pt x="1872" y="3628"/>
                    </a:lnTo>
                    <a:lnTo>
                      <a:pt x="1858" y="3637"/>
                    </a:lnTo>
                    <a:lnTo>
                      <a:pt x="1844" y="3640"/>
                    </a:lnTo>
                    <a:lnTo>
                      <a:pt x="1816" y="3606"/>
                    </a:lnTo>
                    <a:lnTo>
                      <a:pt x="1790" y="3578"/>
                    </a:lnTo>
                    <a:lnTo>
                      <a:pt x="1763" y="3555"/>
                    </a:lnTo>
                    <a:lnTo>
                      <a:pt x="1737" y="3537"/>
                    </a:lnTo>
                    <a:lnTo>
                      <a:pt x="1712" y="3522"/>
                    </a:lnTo>
                    <a:lnTo>
                      <a:pt x="1687" y="3509"/>
                    </a:lnTo>
                    <a:lnTo>
                      <a:pt x="1663" y="3496"/>
                    </a:lnTo>
                    <a:lnTo>
                      <a:pt x="1640" y="3484"/>
                    </a:lnTo>
                    <a:lnTo>
                      <a:pt x="1617" y="3470"/>
                    </a:lnTo>
                    <a:lnTo>
                      <a:pt x="1596" y="3454"/>
                    </a:lnTo>
                    <a:lnTo>
                      <a:pt x="1576" y="3435"/>
                    </a:lnTo>
                    <a:lnTo>
                      <a:pt x="1556" y="3410"/>
                    </a:lnTo>
                    <a:lnTo>
                      <a:pt x="1537" y="3381"/>
                    </a:lnTo>
                    <a:lnTo>
                      <a:pt x="1520" y="3344"/>
                    </a:lnTo>
                    <a:lnTo>
                      <a:pt x="1505" y="3299"/>
                    </a:lnTo>
                    <a:lnTo>
                      <a:pt x="1490" y="3246"/>
                    </a:lnTo>
                    <a:lnTo>
                      <a:pt x="1482" y="3222"/>
                    </a:lnTo>
                    <a:lnTo>
                      <a:pt x="1473" y="3200"/>
                    </a:lnTo>
                    <a:lnTo>
                      <a:pt x="1460" y="3177"/>
                    </a:lnTo>
                    <a:lnTo>
                      <a:pt x="1445" y="3155"/>
                    </a:lnTo>
                    <a:lnTo>
                      <a:pt x="1429" y="3133"/>
                    </a:lnTo>
                    <a:lnTo>
                      <a:pt x="1411" y="3113"/>
                    </a:lnTo>
                    <a:lnTo>
                      <a:pt x="1392" y="3092"/>
                    </a:lnTo>
                    <a:lnTo>
                      <a:pt x="1372" y="3071"/>
                    </a:lnTo>
                    <a:lnTo>
                      <a:pt x="1352" y="3051"/>
                    </a:lnTo>
                    <a:lnTo>
                      <a:pt x="1332" y="3031"/>
                    </a:lnTo>
                    <a:lnTo>
                      <a:pt x="1312" y="3010"/>
                    </a:lnTo>
                    <a:lnTo>
                      <a:pt x="1293" y="2991"/>
                    </a:lnTo>
                    <a:lnTo>
                      <a:pt x="1276" y="2971"/>
                    </a:lnTo>
                    <a:lnTo>
                      <a:pt x="1260" y="2952"/>
                    </a:lnTo>
                    <a:lnTo>
                      <a:pt x="1246" y="2932"/>
                    </a:lnTo>
                    <a:lnTo>
                      <a:pt x="1234" y="2912"/>
                    </a:lnTo>
                    <a:lnTo>
                      <a:pt x="1182" y="2817"/>
                    </a:lnTo>
                    <a:close/>
                    <a:moveTo>
                      <a:pt x="746" y="1082"/>
                    </a:moveTo>
                    <a:lnTo>
                      <a:pt x="754" y="1091"/>
                    </a:lnTo>
                    <a:lnTo>
                      <a:pt x="761" y="1102"/>
                    </a:lnTo>
                    <a:lnTo>
                      <a:pt x="769" y="1115"/>
                    </a:lnTo>
                    <a:lnTo>
                      <a:pt x="777" y="1128"/>
                    </a:lnTo>
                    <a:lnTo>
                      <a:pt x="785" y="1143"/>
                    </a:lnTo>
                    <a:lnTo>
                      <a:pt x="792" y="1158"/>
                    </a:lnTo>
                    <a:lnTo>
                      <a:pt x="801" y="1173"/>
                    </a:lnTo>
                    <a:lnTo>
                      <a:pt x="809" y="1188"/>
                    </a:lnTo>
                    <a:lnTo>
                      <a:pt x="818" y="1203"/>
                    </a:lnTo>
                    <a:lnTo>
                      <a:pt x="826" y="1217"/>
                    </a:lnTo>
                    <a:lnTo>
                      <a:pt x="836" y="1231"/>
                    </a:lnTo>
                    <a:lnTo>
                      <a:pt x="846" y="1243"/>
                    </a:lnTo>
                    <a:lnTo>
                      <a:pt x="855" y="1254"/>
                    </a:lnTo>
                    <a:lnTo>
                      <a:pt x="866" y="1264"/>
                    </a:lnTo>
                    <a:lnTo>
                      <a:pt x="877" y="1272"/>
                    </a:lnTo>
                    <a:lnTo>
                      <a:pt x="887" y="1278"/>
                    </a:lnTo>
                    <a:lnTo>
                      <a:pt x="870" y="1226"/>
                    </a:lnTo>
                    <a:lnTo>
                      <a:pt x="860" y="1191"/>
                    </a:lnTo>
                    <a:lnTo>
                      <a:pt x="854" y="1171"/>
                    </a:lnTo>
                    <a:lnTo>
                      <a:pt x="856" y="1160"/>
                    </a:lnTo>
                    <a:lnTo>
                      <a:pt x="864" y="1157"/>
                    </a:lnTo>
                    <a:lnTo>
                      <a:pt x="879" y="1159"/>
                    </a:lnTo>
                    <a:lnTo>
                      <a:pt x="900" y="1162"/>
                    </a:lnTo>
                    <a:lnTo>
                      <a:pt x="930" y="1164"/>
                    </a:lnTo>
                    <a:lnTo>
                      <a:pt x="923" y="1158"/>
                    </a:lnTo>
                    <a:lnTo>
                      <a:pt x="914" y="1151"/>
                    </a:lnTo>
                    <a:lnTo>
                      <a:pt x="907" y="1145"/>
                    </a:lnTo>
                    <a:lnTo>
                      <a:pt x="898" y="1139"/>
                    </a:lnTo>
                    <a:lnTo>
                      <a:pt x="891" y="1132"/>
                    </a:lnTo>
                    <a:lnTo>
                      <a:pt x="882" y="1126"/>
                    </a:lnTo>
                    <a:lnTo>
                      <a:pt x="875" y="1118"/>
                    </a:lnTo>
                    <a:lnTo>
                      <a:pt x="866" y="1112"/>
                    </a:lnTo>
                    <a:lnTo>
                      <a:pt x="875" y="1101"/>
                    </a:lnTo>
                    <a:lnTo>
                      <a:pt x="885" y="1090"/>
                    </a:lnTo>
                    <a:lnTo>
                      <a:pt x="896" y="1080"/>
                    </a:lnTo>
                    <a:lnTo>
                      <a:pt x="907" y="1069"/>
                    </a:lnTo>
                    <a:lnTo>
                      <a:pt x="916" y="1058"/>
                    </a:lnTo>
                    <a:lnTo>
                      <a:pt x="924" y="1047"/>
                    </a:lnTo>
                    <a:lnTo>
                      <a:pt x="928" y="1034"/>
                    </a:lnTo>
                    <a:lnTo>
                      <a:pt x="928" y="1019"/>
                    </a:lnTo>
                    <a:lnTo>
                      <a:pt x="926" y="1009"/>
                    </a:lnTo>
                    <a:lnTo>
                      <a:pt x="922" y="1006"/>
                    </a:lnTo>
                    <a:lnTo>
                      <a:pt x="915" y="1007"/>
                    </a:lnTo>
                    <a:lnTo>
                      <a:pt x="908" y="1008"/>
                    </a:lnTo>
                    <a:lnTo>
                      <a:pt x="901" y="1009"/>
                    </a:lnTo>
                    <a:lnTo>
                      <a:pt x="895" y="1004"/>
                    </a:lnTo>
                    <a:lnTo>
                      <a:pt x="891" y="992"/>
                    </a:lnTo>
                    <a:lnTo>
                      <a:pt x="889" y="970"/>
                    </a:lnTo>
                    <a:lnTo>
                      <a:pt x="871" y="983"/>
                    </a:lnTo>
                    <a:lnTo>
                      <a:pt x="851" y="997"/>
                    </a:lnTo>
                    <a:lnTo>
                      <a:pt x="830" y="1010"/>
                    </a:lnTo>
                    <a:lnTo>
                      <a:pt x="808" y="1023"/>
                    </a:lnTo>
                    <a:lnTo>
                      <a:pt x="788" y="1037"/>
                    </a:lnTo>
                    <a:lnTo>
                      <a:pt x="770" y="1051"/>
                    </a:lnTo>
                    <a:lnTo>
                      <a:pt x="756" y="1066"/>
                    </a:lnTo>
                    <a:lnTo>
                      <a:pt x="746" y="1082"/>
                    </a:lnTo>
                    <a:close/>
                    <a:moveTo>
                      <a:pt x="819" y="0"/>
                    </a:moveTo>
                    <a:lnTo>
                      <a:pt x="828" y="8"/>
                    </a:lnTo>
                    <a:lnTo>
                      <a:pt x="837" y="13"/>
                    </a:lnTo>
                    <a:lnTo>
                      <a:pt x="846" y="19"/>
                    </a:lnTo>
                    <a:lnTo>
                      <a:pt x="852" y="23"/>
                    </a:lnTo>
                    <a:lnTo>
                      <a:pt x="858" y="28"/>
                    </a:lnTo>
                    <a:lnTo>
                      <a:pt x="864" y="33"/>
                    </a:lnTo>
                    <a:lnTo>
                      <a:pt x="868" y="38"/>
                    </a:lnTo>
                    <a:lnTo>
                      <a:pt x="872" y="43"/>
                    </a:lnTo>
                    <a:lnTo>
                      <a:pt x="878" y="60"/>
                    </a:lnTo>
                    <a:lnTo>
                      <a:pt x="884" y="81"/>
                    </a:lnTo>
                    <a:lnTo>
                      <a:pt x="889" y="104"/>
                    </a:lnTo>
                    <a:lnTo>
                      <a:pt x="895" y="129"/>
                    </a:lnTo>
                    <a:lnTo>
                      <a:pt x="898" y="152"/>
                    </a:lnTo>
                    <a:lnTo>
                      <a:pt x="901" y="174"/>
                    </a:lnTo>
                    <a:lnTo>
                      <a:pt x="903" y="192"/>
                    </a:lnTo>
                    <a:lnTo>
                      <a:pt x="903" y="206"/>
                    </a:lnTo>
                    <a:lnTo>
                      <a:pt x="907" y="203"/>
                    </a:lnTo>
                    <a:lnTo>
                      <a:pt x="910" y="199"/>
                    </a:lnTo>
                    <a:lnTo>
                      <a:pt x="913" y="196"/>
                    </a:lnTo>
                    <a:lnTo>
                      <a:pt x="915" y="193"/>
                    </a:lnTo>
                    <a:lnTo>
                      <a:pt x="917" y="189"/>
                    </a:lnTo>
                    <a:lnTo>
                      <a:pt x="919" y="183"/>
                    </a:lnTo>
                    <a:lnTo>
                      <a:pt x="922" y="177"/>
                    </a:lnTo>
                    <a:lnTo>
                      <a:pt x="924" y="171"/>
                    </a:lnTo>
                    <a:lnTo>
                      <a:pt x="928" y="176"/>
                    </a:lnTo>
                    <a:lnTo>
                      <a:pt x="932" y="187"/>
                    </a:lnTo>
                    <a:lnTo>
                      <a:pt x="936" y="200"/>
                    </a:lnTo>
                    <a:lnTo>
                      <a:pt x="938" y="219"/>
                    </a:lnTo>
                    <a:lnTo>
                      <a:pt x="941" y="239"/>
                    </a:lnTo>
                    <a:lnTo>
                      <a:pt x="944" y="260"/>
                    </a:lnTo>
                    <a:lnTo>
                      <a:pt x="947" y="282"/>
                    </a:lnTo>
                    <a:lnTo>
                      <a:pt x="953" y="302"/>
                    </a:lnTo>
                    <a:lnTo>
                      <a:pt x="948" y="222"/>
                    </a:lnTo>
                    <a:lnTo>
                      <a:pt x="954" y="236"/>
                    </a:lnTo>
                    <a:lnTo>
                      <a:pt x="958" y="252"/>
                    </a:lnTo>
                    <a:lnTo>
                      <a:pt x="963" y="270"/>
                    </a:lnTo>
                    <a:lnTo>
                      <a:pt x="969" y="289"/>
                    </a:lnTo>
                    <a:lnTo>
                      <a:pt x="975" y="307"/>
                    </a:lnTo>
                    <a:lnTo>
                      <a:pt x="982" y="326"/>
                    </a:lnTo>
                    <a:lnTo>
                      <a:pt x="989" y="343"/>
                    </a:lnTo>
                    <a:lnTo>
                      <a:pt x="997" y="357"/>
                    </a:lnTo>
                    <a:lnTo>
                      <a:pt x="1000" y="364"/>
                    </a:lnTo>
                    <a:lnTo>
                      <a:pt x="1004" y="377"/>
                    </a:lnTo>
                    <a:lnTo>
                      <a:pt x="1008" y="393"/>
                    </a:lnTo>
                    <a:lnTo>
                      <a:pt x="1014" y="412"/>
                    </a:lnTo>
                    <a:lnTo>
                      <a:pt x="1019" y="435"/>
                    </a:lnTo>
                    <a:lnTo>
                      <a:pt x="1025" y="459"/>
                    </a:lnTo>
                    <a:lnTo>
                      <a:pt x="1031" y="485"/>
                    </a:lnTo>
                    <a:lnTo>
                      <a:pt x="1036" y="513"/>
                    </a:lnTo>
                    <a:lnTo>
                      <a:pt x="1040" y="542"/>
                    </a:lnTo>
                    <a:lnTo>
                      <a:pt x="1045" y="572"/>
                    </a:lnTo>
                    <a:lnTo>
                      <a:pt x="1047" y="601"/>
                    </a:lnTo>
                    <a:lnTo>
                      <a:pt x="1049" y="629"/>
                    </a:lnTo>
                    <a:lnTo>
                      <a:pt x="1049" y="657"/>
                    </a:lnTo>
                    <a:lnTo>
                      <a:pt x="1048" y="684"/>
                    </a:lnTo>
                    <a:lnTo>
                      <a:pt x="1044" y="709"/>
                    </a:lnTo>
                    <a:lnTo>
                      <a:pt x="1038" y="731"/>
                    </a:lnTo>
                    <a:lnTo>
                      <a:pt x="1043" y="704"/>
                    </a:lnTo>
                    <a:lnTo>
                      <a:pt x="1046" y="679"/>
                    </a:lnTo>
                    <a:lnTo>
                      <a:pt x="1048" y="653"/>
                    </a:lnTo>
                    <a:lnTo>
                      <a:pt x="1049" y="628"/>
                    </a:lnTo>
                    <a:lnTo>
                      <a:pt x="1049" y="604"/>
                    </a:lnTo>
                    <a:lnTo>
                      <a:pt x="1048" y="579"/>
                    </a:lnTo>
                    <a:lnTo>
                      <a:pt x="1047" y="556"/>
                    </a:lnTo>
                    <a:lnTo>
                      <a:pt x="1045" y="532"/>
                    </a:lnTo>
                    <a:lnTo>
                      <a:pt x="1041" y="510"/>
                    </a:lnTo>
                    <a:lnTo>
                      <a:pt x="1038" y="487"/>
                    </a:lnTo>
                    <a:lnTo>
                      <a:pt x="1034" y="465"/>
                    </a:lnTo>
                    <a:lnTo>
                      <a:pt x="1029" y="443"/>
                    </a:lnTo>
                    <a:lnTo>
                      <a:pt x="1023" y="421"/>
                    </a:lnTo>
                    <a:lnTo>
                      <a:pt x="1018" y="399"/>
                    </a:lnTo>
                    <a:lnTo>
                      <a:pt x="1012" y="378"/>
                    </a:lnTo>
                    <a:lnTo>
                      <a:pt x="1005" y="358"/>
                    </a:lnTo>
                    <a:lnTo>
                      <a:pt x="998" y="336"/>
                    </a:lnTo>
                    <a:lnTo>
                      <a:pt x="990" y="316"/>
                    </a:lnTo>
                    <a:lnTo>
                      <a:pt x="983" y="296"/>
                    </a:lnTo>
                    <a:lnTo>
                      <a:pt x="975" y="275"/>
                    </a:lnTo>
                    <a:lnTo>
                      <a:pt x="967" y="255"/>
                    </a:lnTo>
                    <a:lnTo>
                      <a:pt x="958" y="235"/>
                    </a:lnTo>
                    <a:lnTo>
                      <a:pt x="951" y="214"/>
                    </a:lnTo>
                    <a:lnTo>
                      <a:pt x="942" y="194"/>
                    </a:lnTo>
                    <a:lnTo>
                      <a:pt x="933" y="175"/>
                    </a:lnTo>
                    <a:lnTo>
                      <a:pt x="925" y="155"/>
                    </a:lnTo>
                    <a:lnTo>
                      <a:pt x="917" y="134"/>
                    </a:lnTo>
                    <a:lnTo>
                      <a:pt x="909" y="114"/>
                    </a:lnTo>
                    <a:lnTo>
                      <a:pt x="901" y="94"/>
                    </a:lnTo>
                    <a:lnTo>
                      <a:pt x="894" y="73"/>
                    </a:lnTo>
                    <a:lnTo>
                      <a:pt x="886" y="52"/>
                    </a:lnTo>
                    <a:lnTo>
                      <a:pt x="879" y="31"/>
                    </a:lnTo>
                    <a:lnTo>
                      <a:pt x="877" y="25"/>
                    </a:lnTo>
                    <a:lnTo>
                      <a:pt x="872" y="20"/>
                    </a:lnTo>
                    <a:lnTo>
                      <a:pt x="866" y="14"/>
                    </a:lnTo>
                    <a:lnTo>
                      <a:pt x="857" y="10"/>
                    </a:lnTo>
                    <a:lnTo>
                      <a:pt x="848" y="6"/>
                    </a:lnTo>
                    <a:lnTo>
                      <a:pt x="838" y="3"/>
                    </a:lnTo>
                    <a:lnTo>
                      <a:pt x="828" y="2"/>
                    </a:lnTo>
                    <a:lnTo>
                      <a:pt x="819" y="0"/>
                    </a:lnTo>
                    <a:close/>
                  </a:path>
                </a:pathLst>
              </a:custGeom>
              <a:solidFill>
                <a:srgbClr val="00336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8" name="Freeform 27"/>
              <p:cNvSpPr>
                <a:spLocks noEditPoints="1"/>
              </p:cNvSpPr>
              <p:nvPr/>
            </p:nvSpPr>
            <p:spPr bwMode="auto">
              <a:xfrm>
                <a:off x="4055" y="534"/>
                <a:ext cx="391" cy="600"/>
              </a:xfrm>
              <a:custGeom>
                <a:avLst/>
                <a:gdLst>
                  <a:gd name="T0" fmla="*/ 14 w 2348"/>
                  <a:gd name="T1" fmla="*/ 552 h 3600"/>
                  <a:gd name="T2" fmla="*/ 15 w 2348"/>
                  <a:gd name="T3" fmla="*/ 573 h 3600"/>
                  <a:gd name="T4" fmla="*/ 42 w 2348"/>
                  <a:gd name="T5" fmla="*/ 574 h 3600"/>
                  <a:gd name="T6" fmla="*/ 59 w 2348"/>
                  <a:gd name="T7" fmla="*/ 567 h 3600"/>
                  <a:gd name="T8" fmla="*/ 89 w 2348"/>
                  <a:gd name="T9" fmla="*/ 559 h 3600"/>
                  <a:gd name="T10" fmla="*/ 105 w 2348"/>
                  <a:gd name="T11" fmla="*/ 565 h 3600"/>
                  <a:gd name="T12" fmla="*/ 121 w 2348"/>
                  <a:gd name="T13" fmla="*/ 572 h 3600"/>
                  <a:gd name="T14" fmla="*/ 124 w 2348"/>
                  <a:gd name="T15" fmla="*/ 560 h 3600"/>
                  <a:gd name="T16" fmla="*/ 107 w 2348"/>
                  <a:gd name="T17" fmla="*/ 548 h 3600"/>
                  <a:gd name="T18" fmla="*/ 124 w 2348"/>
                  <a:gd name="T19" fmla="*/ 551 h 3600"/>
                  <a:gd name="T20" fmla="*/ 149 w 2348"/>
                  <a:gd name="T21" fmla="*/ 557 h 3600"/>
                  <a:gd name="T22" fmla="*/ 150 w 2348"/>
                  <a:gd name="T23" fmla="*/ 547 h 3600"/>
                  <a:gd name="T24" fmla="*/ 154 w 2348"/>
                  <a:gd name="T25" fmla="*/ 533 h 3600"/>
                  <a:gd name="T26" fmla="*/ 142 w 2348"/>
                  <a:gd name="T27" fmla="*/ 523 h 3600"/>
                  <a:gd name="T28" fmla="*/ 113 w 2348"/>
                  <a:gd name="T29" fmla="*/ 511 h 3600"/>
                  <a:gd name="T30" fmla="*/ 105 w 2348"/>
                  <a:gd name="T31" fmla="*/ 509 h 3600"/>
                  <a:gd name="T32" fmla="*/ 124 w 2348"/>
                  <a:gd name="T33" fmla="*/ 508 h 3600"/>
                  <a:gd name="T34" fmla="*/ 142 w 2348"/>
                  <a:gd name="T35" fmla="*/ 503 h 3600"/>
                  <a:gd name="T36" fmla="*/ 133 w 2348"/>
                  <a:gd name="T37" fmla="*/ 494 h 3600"/>
                  <a:gd name="T38" fmla="*/ 112 w 2348"/>
                  <a:gd name="T39" fmla="*/ 491 h 3600"/>
                  <a:gd name="T40" fmla="*/ 85 w 2348"/>
                  <a:gd name="T41" fmla="*/ 503 h 3600"/>
                  <a:gd name="T42" fmla="*/ 49 w 2348"/>
                  <a:gd name="T43" fmla="*/ 523 h 3600"/>
                  <a:gd name="T44" fmla="*/ 348 w 2348"/>
                  <a:gd name="T45" fmla="*/ 544 h 3600"/>
                  <a:gd name="T46" fmla="*/ 383 w 2348"/>
                  <a:gd name="T47" fmla="*/ 554 h 3600"/>
                  <a:gd name="T48" fmla="*/ 369 w 2348"/>
                  <a:gd name="T49" fmla="*/ 590 h 3600"/>
                  <a:gd name="T50" fmla="*/ 335 w 2348"/>
                  <a:gd name="T51" fmla="*/ 592 h 3600"/>
                  <a:gd name="T52" fmla="*/ 325 w 2348"/>
                  <a:gd name="T53" fmla="*/ 594 h 3600"/>
                  <a:gd name="T54" fmla="*/ 298 w 2348"/>
                  <a:gd name="T55" fmla="*/ 600 h 3600"/>
                  <a:gd name="T56" fmla="*/ 297 w 2348"/>
                  <a:gd name="T57" fmla="*/ 589 h 3600"/>
                  <a:gd name="T58" fmla="*/ 324 w 2348"/>
                  <a:gd name="T59" fmla="*/ 573 h 3600"/>
                  <a:gd name="T60" fmla="*/ 299 w 2348"/>
                  <a:gd name="T61" fmla="*/ 580 h 3600"/>
                  <a:gd name="T62" fmla="*/ 281 w 2348"/>
                  <a:gd name="T63" fmla="*/ 579 h 3600"/>
                  <a:gd name="T64" fmla="*/ 301 w 2348"/>
                  <a:gd name="T65" fmla="*/ 562 h 3600"/>
                  <a:gd name="T66" fmla="*/ 310 w 2348"/>
                  <a:gd name="T67" fmla="*/ 558 h 3600"/>
                  <a:gd name="T68" fmla="*/ 297 w 2348"/>
                  <a:gd name="T69" fmla="*/ 560 h 3600"/>
                  <a:gd name="T70" fmla="*/ 275 w 2348"/>
                  <a:gd name="T71" fmla="*/ 561 h 3600"/>
                  <a:gd name="T72" fmla="*/ 297 w 2348"/>
                  <a:gd name="T73" fmla="*/ 541 h 3600"/>
                  <a:gd name="T74" fmla="*/ 299 w 2348"/>
                  <a:gd name="T75" fmla="*/ 535 h 3600"/>
                  <a:gd name="T76" fmla="*/ 288 w 2348"/>
                  <a:gd name="T77" fmla="*/ 533 h 3600"/>
                  <a:gd name="T78" fmla="*/ 277 w 2348"/>
                  <a:gd name="T79" fmla="*/ 529 h 3600"/>
                  <a:gd name="T80" fmla="*/ 269 w 2348"/>
                  <a:gd name="T81" fmla="*/ 523 h 3600"/>
                  <a:gd name="T82" fmla="*/ 297 w 2348"/>
                  <a:gd name="T83" fmla="*/ 516 h 3600"/>
                  <a:gd name="T84" fmla="*/ 324 w 2348"/>
                  <a:gd name="T85" fmla="*/ 537 h 3600"/>
                  <a:gd name="T86" fmla="*/ 283 w 2348"/>
                  <a:gd name="T87" fmla="*/ 89 h 3600"/>
                  <a:gd name="T88" fmla="*/ 272 w 2348"/>
                  <a:gd name="T89" fmla="*/ 91 h 3600"/>
                  <a:gd name="T90" fmla="*/ 275 w 2348"/>
                  <a:gd name="T91" fmla="*/ 32 h 3600"/>
                  <a:gd name="T92" fmla="*/ 267 w 2348"/>
                  <a:gd name="T93" fmla="*/ 7 h 3600"/>
                  <a:gd name="T94" fmla="*/ 227 w 2348"/>
                  <a:gd name="T95" fmla="*/ 0 h 3600"/>
                  <a:gd name="T96" fmla="*/ 193 w 2348"/>
                  <a:gd name="T97" fmla="*/ 15 h 3600"/>
                  <a:gd name="T98" fmla="*/ 158 w 2348"/>
                  <a:gd name="T99" fmla="*/ 23 h 3600"/>
                  <a:gd name="T100" fmla="*/ 152 w 2348"/>
                  <a:gd name="T101" fmla="*/ 48 h 3600"/>
                  <a:gd name="T102" fmla="*/ 149 w 2348"/>
                  <a:gd name="T103" fmla="*/ 81 h 3600"/>
                  <a:gd name="T104" fmla="*/ 137 w 2348"/>
                  <a:gd name="T105" fmla="*/ 61 h 3600"/>
                  <a:gd name="T106" fmla="*/ 120 w 2348"/>
                  <a:gd name="T107" fmla="*/ 78 h 3600"/>
                  <a:gd name="T108" fmla="*/ 130 w 2348"/>
                  <a:gd name="T109" fmla="*/ 102 h 3600"/>
                  <a:gd name="T110" fmla="*/ 143 w 2348"/>
                  <a:gd name="T111" fmla="*/ 108 h 3600"/>
                  <a:gd name="T112" fmla="*/ 152 w 2348"/>
                  <a:gd name="T113" fmla="*/ 136 h 3600"/>
                  <a:gd name="T114" fmla="*/ 178 w 2348"/>
                  <a:gd name="T115" fmla="*/ 162 h 3600"/>
                  <a:gd name="T116" fmla="*/ 207 w 2348"/>
                  <a:gd name="T117" fmla="*/ 174 h 3600"/>
                  <a:gd name="T118" fmla="*/ 244 w 2348"/>
                  <a:gd name="T119" fmla="*/ 155 h 3600"/>
                  <a:gd name="T120" fmla="*/ 264 w 2348"/>
                  <a:gd name="T121" fmla="*/ 125 h 3600"/>
                  <a:gd name="T122" fmla="*/ 276 w 2348"/>
                  <a:gd name="T123" fmla="*/ 116 h 3600"/>
                  <a:gd name="T124" fmla="*/ 287 w 2348"/>
                  <a:gd name="T125" fmla="*/ 86 h 36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48"/>
                  <a:gd name="T190" fmla="*/ 0 h 3600"/>
                  <a:gd name="T191" fmla="*/ 2348 w 2348"/>
                  <a:gd name="T192" fmla="*/ 3600 h 36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48" h="3600">
                    <a:moveTo>
                      <a:pt x="222" y="3172"/>
                    </a:moveTo>
                    <a:lnTo>
                      <a:pt x="214" y="3190"/>
                    </a:lnTo>
                    <a:lnTo>
                      <a:pt x="204" y="3206"/>
                    </a:lnTo>
                    <a:lnTo>
                      <a:pt x="192" y="3221"/>
                    </a:lnTo>
                    <a:lnTo>
                      <a:pt x="180" y="3235"/>
                    </a:lnTo>
                    <a:lnTo>
                      <a:pt x="166" y="3248"/>
                    </a:lnTo>
                    <a:lnTo>
                      <a:pt x="151" y="3262"/>
                    </a:lnTo>
                    <a:lnTo>
                      <a:pt x="136" y="3275"/>
                    </a:lnTo>
                    <a:lnTo>
                      <a:pt x="120" y="3288"/>
                    </a:lnTo>
                    <a:lnTo>
                      <a:pt x="104" y="3301"/>
                    </a:lnTo>
                    <a:lnTo>
                      <a:pt x="87" y="3313"/>
                    </a:lnTo>
                    <a:lnTo>
                      <a:pt x="70" y="3325"/>
                    </a:lnTo>
                    <a:lnTo>
                      <a:pt x="54" y="3338"/>
                    </a:lnTo>
                    <a:lnTo>
                      <a:pt x="39" y="3352"/>
                    </a:lnTo>
                    <a:lnTo>
                      <a:pt x="26" y="3365"/>
                    </a:lnTo>
                    <a:lnTo>
                      <a:pt x="12" y="3379"/>
                    </a:lnTo>
                    <a:lnTo>
                      <a:pt x="0" y="3394"/>
                    </a:lnTo>
                    <a:lnTo>
                      <a:pt x="19" y="3399"/>
                    </a:lnTo>
                    <a:lnTo>
                      <a:pt x="37" y="3408"/>
                    </a:lnTo>
                    <a:lnTo>
                      <a:pt x="54" y="3416"/>
                    </a:lnTo>
                    <a:lnTo>
                      <a:pt x="72" y="3427"/>
                    </a:lnTo>
                    <a:lnTo>
                      <a:pt x="88" y="3437"/>
                    </a:lnTo>
                    <a:lnTo>
                      <a:pt x="104" y="3446"/>
                    </a:lnTo>
                    <a:lnTo>
                      <a:pt x="120" y="3453"/>
                    </a:lnTo>
                    <a:lnTo>
                      <a:pt x="136" y="3457"/>
                    </a:lnTo>
                    <a:lnTo>
                      <a:pt x="149" y="3459"/>
                    </a:lnTo>
                    <a:lnTo>
                      <a:pt x="163" y="3460"/>
                    </a:lnTo>
                    <a:lnTo>
                      <a:pt x="176" y="3459"/>
                    </a:lnTo>
                    <a:lnTo>
                      <a:pt x="191" y="3458"/>
                    </a:lnTo>
                    <a:lnTo>
                      <a:pt x="205" y="3456"/>
                    </a:lnTo>
                    <a:lnTo>
                      <a:pt x="220" y="3453"/>
                    </a:lnTo>
                    <a:lnTo>
                      <a:pt x="235" y="3448"/>
                    </a:lnTo>
                    <a:lnTo>
                      <a:pt x="250" y="3444"/>
                    </a:lnTo>
                    <a:lnTo>
                      <a:pt x="258" y="3442"/>
                    </a:lnTo>
                    <a:lnTo>
                      <a:pt x="264" y="3439"/>
                    </a:lnTo>
                    <a:lnTo>
                      <a:pt x="271" y="3437"/>
                    </a:lnTo>
                    <a:lnTo>
                      <a:pt x="279" y="3433"/>
                    </a:lnTo>
                    <a:lnTo>
                      <a:pt x="289" y="3429"/>
                    </a:lnTo>
                    <a:lnTo>
                      <a:pt x="298" y="3425"/>
                    </a:lnTo>
                    <a:lnTo>
                      <a:pt x="309" y="3421"/>
                    </a:lnTo>
                    <a:lnTo>
                      <a:pt x="320" y="3415"/>
                    </a:lnTo>
                    <a:lnTo>
                      <a:pt x="331" y="3411"/>
                    </a:lnTo>
                    <a:lnTo>
                      <a:pt x="342" y="3406"/>
                    </a:lnTo>
                    <a:lnTo>
                      <a:pt x="354" y="3399"/>
                    </a:lnTo>
                    <a:lnTo>
                      <a:pt x="366" y="3394"/>
                    </a:lnTo>
                    <a:lnTo>
                      <a:pt x="372" y="3375"/>
                    </a:lnTo>
                    <a:lnTo>
                      <a:pt x="398" y="3379"/>
                    </a:lnTo>
                    <a:lnTo>
                      <a:pt x="416" y="3377"/>
                    </a:lnTo>
                    <a:lnTo>
                      <a:pt x="429" y="3372"/>
                    </a:lnTo>
                    <a:lnTo>
                      <a:pt x="440" y="3365"/>
                    </a:lnTo>
                    <a:lnTo>
                      <a:pt x="452" y="3358"/>
                    </a:lnTo>
                    <a:lnTo>
                      <a:pt x="467" y="3350"/>
                    </a:lnTo>
                    <a:lnTo>
                      <a:pt x="490" y="3346"/>
                    </a:lnTo>
                    <a:lnTo>
                      <a:pt x="523" y="3345"/>
                    </a:lnTo>
                    <a:lnTo>
                      <a:pt x="533" y="3354"/>
                    </a:lnTo>
                    <a:lnTo>
                      <a:pt x="541" y="3362"/>
                    </a:lnTo>
                    <a:lnTo>
                      <a:pt x="549" y="3367"/>
                    </a:lnTo>
                    <a:lnTo>
                      <a:pt x="556" y="3371"/>
                    </a:lnTo>
                    <a:lnTo>
                      <a:pt x="564" y="3374"/>
                    </a:lnTo>
                    <a:lnTo>
                      <a:pt x="574" y="3376"/>
                    </a:lnTo>
                    <a:lnTo>
                      <a:pt x="584" y="3377"/>
                    </a:lnTo>
                    <a:lnTo>
                      <a:pt x="598" y="3378"/>
                    </a:lnTo>
                    <a:lnTo>
                      <a:pt x="608" y="3381"/>
                    </a:lnTo>
                    <a:lnTo>
                      <a:pt x="615" y="3384"/>
                    </a:lnTo>
                    <a:lnTo>
                      <a:pt x="624" y="3386"/>
                    </a:lnTo>
                    <a:lnTo>
                      <a:pt x="631" y="3389"/>
                    </a:lnTo>
                    <a:lnTo>
                      <a:pt x="638" y="3391"/>
                    </a:lnTo>
                    <a:lnTo>
                      <a:pt x="646" y="3392"/>
                    </a:lnTo>
                    <a:lnTo>
                      <a:pt x="654" y="3394"/>
                    </a:lnTo>
                    <a:lnTo>
                      <a:pt x="663" y="3396"/>
                    </a:lnTo>
                    <a:lnTo>
                      <a:pt x="672" y="3407"/>
                    </a:lnTo>
                    <a:lnTo>
                      <a:pt x="681" y="3414"/>
                    </a:lnTo>
                    <a:lnTo>
                      <a:pt x="689" y="3420"/>
                    </a:lnTo>
                    <a:lnTo>
                      <a:pt x="698" y="3424"/>
                    </a:lnTo>
                    <a:lnTo>
                      <a:pt x="706" y="3426"/>
                    </a:lnTo>
                    <a:lnTo>
                      <a:pt x="715" y="3428"/>
                    </a:lnTo>
                    <a:lnTo>
                      <a:pt x="726" y="3430"/>
                    </a:lnTo>
                    <a:lnTo>
                      <a:pt x="736" y="3431"/>
                    </a:lnTo>
                    <a:lnTo>
                      <a:pt x="745" y="3430"/>
                    </a:lnTo>
                    <a:lnTo>
                      <a:pt x="752" y="3426"/>
                    </a:lnTo>
                    <a:lnTo>
                      <a:pt x="760" y="3421"/>
                    </a:lnTo>
                    <a:lnTo>
                      <a:pt x="766" y="3413"/>
                    </a:lnTo>
                    <a:lnTo>
                      <a:pt x="769" y="3405"/>
                    </a:lnTo>
                    <a:lnTo>
                      <a:pt x="772" y="3395"/>
                    </a:lnTo>
                    <a:lnTo>
                      <a:pt x="769" y="3384"/>
                    </a:lnTo>
                    <a:lnTo>
                      <a:pt x="764" y="3375"/>
                    </a:lnTo>
                    <a:lnTo>
                      <a:pt x="754" y="3368"/>
                    </a:lnTo>
                    <a:lnTo>
                      <a:pt x="746" y="3361"/>
                    </a:lnTo>
                    <a:lnTo>
                      <a:pt x="737" y="3352"/>
                    </a:lnTo>
                    <a:lnTo>
                      <a:pt x="729" y="3344"/>
                    </a:lnTo>
                    <a:lnTo>
                      <a:pt x="721" y="3335"/>
                    </a:lnTo>
                    <a:lnTo>
                      <a:pt x="714" y="3328"/>
                    </a:lnTo>
                    <a:lnTo>
                      <a:pt x="707" y="3321"/>
                    </a:lnTo>
                    <a:lnTo>
                      <a:pt x="701" y="3316"/>
                    </a:lnTo>
                    <a:lnTo>
                      <a:pt x="692" y="3312"/>
                    </a:lnTo>
                    <a:lnTo>
                      <a:pt x="681" y="3307"/>
                    </a:lnTo>
                    <a:lnTo>
                      <a:pt x="669" y="3301"/>
                    </a:lnTo>
                    <a:lnTo>
                      <a:pt x="656" y="3293"/>
                    </a:lnTo>
                    <a:lnTo>
                      <a:pt x="643" y="3287"/>
                    </a:lnTo>
                    <a:lnTo>
                      <a:pt x="631" y="3279"/>
                    </a:lnTo>
                    <a:lnTo>
                      <a:pt x="621" y="3272"/>
                    </a:lnTo>
                    <a:lnTo>
                      <a:pt x="613" y="3266"/>
                    </a:lnTo>
                    <a:lnTo>
                      <a:pt x="629" y="3267"/>
                    </a:lnTo>
                    <a:lnTo>
                      <a:pt x="645" y="3269"/>
                    </a:lnTo>
                    <a:lnTo>
                      <a:pt x="662" y="3273"/>
                    </a:lnTo>
                    <a:lnTo>
                      <a:pt x="678" y="3278"/>
                    </a:lnTo>
                    <a:lnTo>
                      <a:pt x="696" y="3284"/>
                    </a:lnTo>
                    <a:lnTo>
                      <a:pt x="713" y="3291"/>
                    </a:lnTo>
                    <a:lnTo>
                      <a:pt x="730" y="3299"/>
                    </a:lnTo>
                    <a:lnTo>
                      <a:pt x="747" y="3305"/>
                    </a:lnTo>
                    <a:lnTo>
                      <a:pt x="763" y="3313"/>
                    </a:lnTo>
                    <a:lnTo>
                      <a:pt x="780" y="3320"/>
                    </a:lnTo>
                    <a:lnTo>
                      <a:pt x="797" y="3328"/>
                    </a:lnTo>
                    <a:lnTo>
                      <a:pt x="814" y="3333"/>
                    </a:lnTo>
                    <a:lnTo>
                      <a:pt x="830" y="3338"/>
                    </a:lnTo>
                    <a:lnTo>
                      <a:pt x="848" y="3343"/>
                    </a:lnTo>
                    <a:lnTo>
                      <a:pt x="864" y="3345"/>
                    </a:lnTo>
                    <a:lnTo>
                      <a:pt x="880" y="3346"/>
                    </a:lnTo>
                    <a:lnTo>
                      <a:pt x="885" y="3345"/>
                    </a:lnTo>
                    <a:lnTo>
                      <a:pt x="889" y="3343"/>
                    </a:lnTo>
                    <a:lnTo>
                      <a:pt x="894" y="3339"/>
                    </a:lnTo>
                    <a:lnTo>
                      <a:pt x="897" y="3336"/>
                    </a:lnTo>
                    <a:lnTo>
                      <a:pt x="899" y="3332"/>
                    </a:lnTo>
                    <a:lnTo>
                      <a:pt x="901" y="3327"/>
                    </a:lnTo>
                    <a:lnTo>
                      <a:pt x="903" y="3320"/>
                    </a:lnTo>
                    <a:lnTo>
                      <a:pt x="904" y="3314"/>
                    </a:lnTo>
                    <a:lnTo>
                      <a:pt x="905" y="3307"/>
                    </a:lnTo>
                    <a:lnTo>
                      <a:pt x="906" y="3301"/>
                    </a:lnTo>
                    <a:lnTo>
                      <a:pt x="906" y="3295"/>
                    </a:lnTo>
                    <a:lnTo>
                      <a:pt x="906" y="3290"/>
                    </a:lnTo>
                    <a:lnTo>
                      <a:pt x="904" y="3285"/>
                    </a:lnTo>
                    <a:lnTo>
                      <a:pt x="903" y="3279"/>
                    </a:lnTo>
                    <a:lnTo>
                      <a:pt x="901" y="3275"/>
                    </a:lnTo>
                    <a:lnTo>
                      <a:pt x="898" y="3270"/>
                    </a:lnTo>
                    <a:lnTo>
                      <a:pt x="910" y="3267"/>
                    </a:lnTo>
                    <a:lnTo>
                      <a:pt x="918" y="3259"/>
                    </a:lnTo>
                    <a:lnTo>
                      <a:pt x="925" y="3249"/>
                    </a:lnTo>
                    <a:lnTo>
                      <a:pt x="928" y="3240"/>
                    </a:lnTo>
                    <a:lnTo>
                      <a:pt x="930" y="3229"/>
                    </a:lnTo>
                    <a:lnTo>
                      <a:pt x="930" y="3220"/>
                    </a:lnTo>
                    <a:lnTo>
                      <a:pt x="929" y="3212"/>
                    </a:lnTo>
                    <a:lnTo>
                      <a:pt x="927" y="3205"/>
                    </a:lnTo>
                    <a:lnTo>
                      <a:pt x="924" y="3199"/>
                    </a:lnTo>
                    <a:lnTo>
                      <a:pt x="918" y="3194"/>
                    </a:lnTo>
                    <a:lnTo>
                      <a:pt x="913" y="3189"/>
                    </a:lnTo>
                    <a:lnTo>
                      <a:pt x="905" y="3184"/>
                    </a:lnTo>
                    <a:lnTo>
                      <a:pt x="897" y="3179"/>
                    </a:lnTo>
                    <a:lnTo>
                      <a:pt x="889" y="3171"/>
                    </a:lnTo>
                    <a:lnTo>
                      <a:pt x="882" y="3164"/>
                    </a:lnTo>
                    <a:lnTo>
                      <a:pt x="874" y="3155"/>
                    </a:lnTo>
                    <a:lnTo>
                      <a:pt x="867" y="3149"/>
                    </a:lnTo>
                    <a:lnTo>
                      <a:pt x="860" y="3143"/>
                    </a:lnTo>
                    <a:lnTo>
                      <a:pt x="856" y="3139"/>
                    </a:lnTo>
                    <a:lnTo>
                      <a:pt x="852" y="3138"/>
                    </a:lnTo>
                    <a:lnTo>
                      <a:pt x="822" y="3128"/>
                    </a:lnTo>
                    <a:lnTo>
                      <a:pt x="797" y="3115"/>
                    </a:lnTo>
                    <a:lnTo>
                      <a:pt x="777" y="3103"/>
                    </a:lnTo>
                    <a:lnTo>
                      <a:pt x="761" y="3091"/>
                    </a:lnTo>
                    <a:lnTo>
                      <a:pt x="748" y="3082"/>
                    </a:lnTo>
                    <a:lnTo>
                      <a:pt x="738" y="3074"/>
                    </a:lnTo>
                    <a:lnTo>
                      <a:pt x="729" y="3071"/>
                    </a:lnTo>
                    <a:lnTo>
                      <a:pt x="721" y="3071"/>
                    </a:lnTo>
                    <a:lnTo>
                      <a:pt x="708" y="3068"/>
                    </a:lnTo>
                    <a:lnTo>
                      <a:pt x="693" y="3067"/>
                    </a:lnTo>
                    <a:lnTo>
                      <a:pt x="676" y="3068"/>
                    </a:lnTo>
                    <a:lnTo>
                      <a:pt x="660" y="3070"/>
                    </a:lnTo>
                    <a:lnTo>
                      <a:pt x="643" y="3072"/>
                    </a:lnTo>
                    <a:lnTo>
                      <a:pt x="626" y="3074"/>
                    </a:lnTo>
                    <a:lnTo>
                      <a:pt x="611" y="3073"/>
                    </a:lnTo>
                    <a:lnTo>
                      <a:pt x="598" y="3071"/>
                    </a:lnTo>
                    <a:lnTo>
                      <a:pt x="605" y="3067"/>
                    </a:lnTo>
                    <a:lnTo>
                      <a:pt x="611" y="3063"/>
                    </a:lnTo>
                    <a:lnTo>
                      <a:pt x="615" y="3061"/>
                    </a:lnTo>
                    <a:lnTo>
                      <a:pt x="621" y="3059"/>
                    </a:lnTo>
                    <a:lnTo>
                      <a:pt x="625" y="3056"/>
                    </a:lnTo>
                    <a:lnTo>
                      <a:pt x="629" y="3054"/>
                    </a:lnTo>
                    <a:lnTo>
                      <a:pt x="632" y="3049"/>
                    </a:lnTo>
                    <a:lnTo>
                      <a:pt x="636" y="3045"/>
                    </a:lnTo>
                    <a:lnTo>
                      <a:pt x="645" y="3051"/>
                    </a:lnTo>
                    <a:lnTo>
                      <a:pt x="657" y="3054"/>
                    </a:lnTo>
                    <a:lnTo>
                      <a:pt x="670" y="3056"/>
                    </a:lnTo>
                    <a:lnTo>
                      <a:pt x="684" y="3056"/>
                    </a:lnTo>
                    <a:lnTo>
                      <a:pt x="698" y="3056"/>
                    </a:lnTo>
                    <a:lnTo>
                      <a:pt x="711" y="3054"/>
                    </a:lnTo>
                    <a:lnTo>
                      <a:pt x="722" y="3051"/>
                    </a:lnTo>
                    <a:lnTo>
                      <a:pt x="733" y="3045"/>
                    </a:lnTo>
                    <a:lnTo>
                      <a:pt x="746" y="3049"/>
                    </a:lnTo>
                    <a:lnTo>
                      <a:pt x="759" y="3053"/>
                    </a:lnTo>
                    <a:lnTo>
                      <a:pt x="770" y="3055"/>
                    </a:lnTo>
                    <a:lnTo>
                      <a:pt x="783" y="3055"/>
                    </a:lnTo>
                    <a:lnTo>
                      <a:pt x="795" y="3053"/>
                    </a:lnTo>
                    <a:lnTo>
                      <a:pt x="807" y="3049"/>
                    </a:lnTo>
                    <a:lnTo>
                      <a:pt x="820" y="3045"/>
                    </a:lnTo>
                    <a:lnTo>
                      <a:pt x="833" y="3040"/>
                    </a:lnTo>
                    <a:lnTo>
                      <a:pt x="840" y="3036"/>
                    </a:lnTo>
                    <a:lnTo>
                      <a:pt x="846" y="3030"/>
                    </a:lnTo>
                    <a:lnTo>
                      <a:pt x="850" y="3025"/>
                    </a:lnTo>
                    <a:lnTo>
                      <a:pt x="852" y="3018"/>
                    </a:lnTo>
                    <a:lnTo>
                      <a:pt x="854" y="3013"/>
                    </a:lnTo>
                    <a:lnTo>
                      <a:pt x="855" y="3008"/>
                    </a:lnTo>
                    <a:lnTo>
                      <a:pt x="853" y="3001"/>
                    </a:lnTo>
                    <a:lnTo>
                      <a:pt x="848" y="2992"/>
                    </a:lnTo>
                    <a:lnTo>
                      <a:pt x="843" y="2985"/>
                    </a:lnTo>
                    <a:lnTo>
                      <a:pt x="837" y="2980"/>
                    </a:lnTo>
                    <a:lnTo>
                      <a:pt x="830" y="2975"/>
                    </a:lnTo>
                    <a:lnTo>
                      <a:pt x="824" y="2970"/>
                    </a:lnTo>
                    <a:lnTo>
                      <a:pt x="815" y="2967"/>
                    </a:lnTo>
                    <a:lnTo>
                      <a:pt x="808" y="2964"/>
                    </a:lnTo>
                    <a:lnTo>
                      <a:pt x="800" y="2963"/>
                    </a:lnTo>
                    <a:lnTo>
                      <a:pt x="793" y="2964"/>
                    </a:lnTo>
                    <a:lnTo>
                      <a:pt x="784" y="2956"/>
                    </a:lnTo>
                    <a:lnTo>
                      <a:pt x="776" y="2952"/>
                    </a:lnTo>
                    <a:lnTo>
                      <a:pt x="767" y="2949"/>
                    </a:lnTo>
                    <a:lnTo>
                      <a:pt x="758" y="2948"/>
                    </a:lnTo>
                    <a:lnTo>
                      <a:pt x="747" y="2948"/>
                    </a:lnTo>
                    <a:lnTo>
                      <a:pt x="735" y="2948"/>
                    </a:lnTo>
                    <a:lnTo>
                      <a:pt x="722" y="2949"/>
                    </a:lnTo>
                    <a:lnTo>
                      <a:pt x="708" y="2949"/>
                    </a:lnTo>
                    <a:lnTo>
                      <a:pt x="692" y="2948"/>
                    </a:lnTo>
                    <a:lnTo>
                      <a:pt x="674" y="2946"/>
                    </a:lnTo>
                    <a:lnTo>
                      <a:pt x="656" y="2944"/>
                    </a:lnTo>
                    <a:lnTo>
                      <a:pt x="638" y="2941"/>
                    </a:lnTo>
                    <a:lnTo>
                      <a:pt x="621" y="2940"/>
                    </a:lnTo>
                    <a:lnTo>
                      <a:pt x="606" y="2940"/>
                    </a:lnTo>
                    <a:lnTo>
                      <a:pt x="593" y="2944"/>
                    </a:lnTo>
                    <a:lnTo>
                      <a:pt x="584" y="2949"/>
                    </a:lnTo>
                    <a:lnTo>
                      <a:pt x="574" y="2962"/>
                    </a:lnTo>
                    <a:lnTo>
                      <a:pt x="561" y="2975"/>
                    </a:lnTo>
                    <a:lnTo>
                      <a:pt x="546" y="2987"/>
                    </a:lnTo>
                    <a:lnTo>
                      <a:pt x="529" y="3001"/>
                    </a:lnTo>
                    <a:lnTo>
                      <a:pt x="509" y="3015"/>
                    </a:lnTo>
                    <a:lnTo>
                      <a:pt x="489" y="3028"/>
                    </a:lnTo>
                    <a:lnTo>
                      <a:pt x="469" y="3042"/>
                    </a:lnTo>
                    <a:lnTo>
                      <a:pt x="447" y="3056"/>
                    </a:lnTo>
                    <a:lnTo>
                      <a:pt x="425" y="3069"/>
                    </a:lnTo>
                    <a:lnTo>
                      <a:pt x="403" y="3082"/>
                    </a:lnTo>
                    <a:lnTo>
                      <a:pt x="382" y="3093"/>
                    </a:lnTo>
                    <a:lnTo>
                      <a:pt x="362" y="3104"/>
                    </a:lnTo>
                    <a:lnTo>
                      <a:pt x="342" y="3115"/>
                    </a:lnTo>
                    <a:lnTo>
                      <a:pt x="323" y="3123"/>
                    </a:lnTo>
                    <a:lnTo>
                      <a:pt x="307" y="3132"/>
                    </a:lnTo>
                    <a:lnTo>
                      <a:pt x="292" y="3138"/>
                    </a:lnTo>
                    <a:lnTo>
                      <a:pt x="283" y="3143"/>
                    </a:lnTo>
                    <a:lnTo>
                      <a:pt x="274" y="3145"/>
                    </a:lnTo>
                    <a:lnTo>
                      <a:pt x="265" y="3146"/>
                    </a:lnTo>
                    <a:lnTo>
                      <a:pt x="257" y="3147"/>
                    </a:lnTo>
                    <a:lnTo>
                      <a:pt x="248" y="3149"/>
                    </a:lnTo>
                    <a:lnTo>
                      <a:pt x="240" y="3153"/>
                    </a:lnTo>
                    <a:lnTo>
                      <a:pt x="231" y="3161"/>
                    </a:lnTo>
                    <a:lnTo>
                      <a:pt x="222" y="3172"/>
                    </a:lnTo>
                    <a:close/>
                    <a:moveTo>
                      <a:pt x="2059" y="3271"/>
                    </a:moveTo>
                    <a:lnTo>
                      <a:pt x="2073" y="3270"/>
                    </a:lnTo>
                    <a:lnTo>
                      <a:pt x="2088" y="3264"/>
                    </a:lnTo>
                    <a:lnTo>
                      <a:pt x="2102" y="3257"/>
                    </a:lnTo>
                    <a:lnTo>
                      <a:pt x="2117" y="3247"/>
                    </a:lnTo>
                    <a:lnTo>
                      <a:pt x="2133" y="3239"/>
                    </a:lnTo>
                    <a:lnTo>
                      <a:pt x="2148" y="3232"/>
                    </a:lnTo>
                    <a:lnTo>
                      <a:pt x="2164" y="3231"/>
                    </a:lnTo>
                    <a:lnTo>
                      <a:pt x="2181" y="3236"/>
                    </a:lnTo>
                    <a:lnTo>
                      <a:pt x="2202" y="3246"/>
                    </a:lnTo>
                    <a:lnTo>
                      <a:pt x="2225" y="3260"/>
                    </a:lnTo>
                    <a:lnTo>
                      <a:pt x="2251" y="3279"/>
                    </a:lnTo>
                    <a:lnTo>
                      <a:pt x="2277" y="3300"/>
                    </a:lnTo>
                    <a:lnTo>
                      <a:pt x="2301" y="3323"/>
                    </a:lnTo>
                    <a:lnTo>
                      <a:pt x="2323" y="3348"/>
                    </a:lnTo>
                    <a:lnTo>
                      <a:pt x="2339" y="3372"/>
                    </a:lnTo>
                    <a:lnTo>
                      <a:pt x="2348" y="3398"/>
                    </a:lnTo>
                    <a:lnTo>
                      <a:pt x="2331" y="3411"/>
                    </a:lnTo>
                    <a:lnTo>
                      <a:pt x="2314" y="3425"/>
                    </a:lnTo>
                    <a:lnTo>
                      <a:pt x="2295" y="3439"/>
                    </a:lnTo>
                    <a:lnTo>
                      <a:pt x="2277" y="3456"/>
                    </a:lnTo>
                    <a:lnTo>
                      <a:pt x="2258" y="3473"/>
                    </a:lnTo>
                    <a:lnTo>
                      <a:pt x="2241" y="3493"/>
                    </a:lnTo>
                    <a:lnTo>
                      <a:pt x="2226" y="3514"/>
                    </a:lnTo>
                    <a:lnTo>
                      <a:pt x="2213" y="3537"/>
                    </a:lnTo>
                    <a:lnTo>
                      <a:pt x="2201" y="3558"/>
                    </a:lnTo>
                    <a:lnTo>
                      <a:pt x="2184" y="3573"/>
                    </a:lnTo>
                    <a:lnTo>
                      <a:pt x="2165" y="3581"/>
                    </a:lnTo>
                    <a:lnTo>
                      <a:pt x="2144" y="3584"/>
                    </a:lnTo>
                    <a:lnTo>
                      <a:pt x="2121" y="3583"/>
                    </a:lnTo>
                    <a:lnTo>
                      <a:pt x="2099" y="3579"/>
                    </a:lnTo>
                    <a:lnTo>
                      <a:pt x="2077" y="3570"/>
                    </a:lnTo>
                    <a:lnTo>
                      <a:pt x="2056" y="3559"/>
                    </a:lnTo>
                    <a:lnTo>
                      <a:pt x="2035" y="3560"/>
                    </a:lnTo>
                    <a:lnTo>
                      <a:pt x="2020" y="3558"/>
                    </a:lnTo>
                    <a:lnTo>
                      <a:pt x="2010" y="3554"/>
                    </a:lnTo>
                    <a:lnTo>
                      <a:pt x="2005" y="3550"/>
                    </a:lnTo>
                    <a:lnTo>
                      <a:pt x="2001" y="3546"/>
                    </a:lnTo>
                    <a:lnTo>
                      <a:pt x="1999" y="3541"/>
                    </a:lnTo>
                    <a:lnTo>
                      <a:pt x="1996" y="3538"/>
                    </a:lnTo>
                    <a:lnTo>
                      <a:pt x="1993" y="3537"/>
                    </a:lnTo>
                    <a:lnTo>
                      <a:pt x="1989" y="3541"/>
                    </a:lnTo>
                    <a:lnTo>
                      <a:pt x="1983" y="3546"/>
                    </a:lnTo>
                    <a:lnTo>
                      <a:pt x="1976" y="3551"/>
                    </a:lnTo>
                    <a:lnTo>
                      <a:pt x="1967" y="3555"/>
                    </a:lnTo>
                    <a:lnTo>
                      <a:pt x="1960" y="3560"/>
                    </a:lnTo>
                    <a:lnTo>
                      <a:pt x="1952" y="3565"/>
                    </a:lnTo>
                    <a:lnTo>
                      <a:pt x="1946" y="3569"/>
                    </a:lnTo>
                    <a:lnTo>
                      <a:pt x="1942" y="3574"/>
                    </a:lnTo>
                    <a:lnTo>
                      <a:pt x="1920" y="3580"/>
                    </a:lnTo>
                    <a:lnTo>
                      <a:pt x="1901" y="3585"/>
                    </a:lnTo>
                    <a:lnTo>
                      <a:pt x="1884" y="3590"/>
                    </a:lnTo>
                    <a:lnTo>
                      <a:pt x="1868" y="3594"/>
                    </a:lnTo>
                    <a:lnTo>
                      <a:pt x="1853" y="3597"/>
                    </a:lnTo>
                    <a:lnTo>
                      <a:pt x="1836" y="3598"/>
                    </a:lnTo>
                    <a:lnTo>
                      <a:pt x="1817" y="3600"/>
                    </a:lnTo>
                    <a:lnTo>
                      <a:pt x="1796" y="3600"/>
                    </a:lnTo>
                    <a:lnTo>
                      <a:pt x="1791" y="3600"/>
                    </a:lnTo>
                    <a:lnTo>
                      <a:pt x="1785" y="3599"/>
                    </a:lnTo>
                    <a:lnTo>
                      <a:pt x="1782" y="3597"/>
                    </a:lnTo>
                    <a:lnTo>
                      <a:pt x="1779" y="3594"/>
                    </a:lnTo>
                    <a:lnTo>
                      <a:pt x="1776" y="3590"/>
                    </a:lnTo>
                    <a:lnTo>
                      <a:pt x="1775" y="3584"/>
                    </a:lnTo>
                    <a:lnTo>
                      <a:pt x="1773" y="3577"/>
                    </a:lnTo>
                    <a:lnTo>
                      <a:pt x="1772" y="3568"/>
                    </a:lnTo>
                    <a:lnTo>
                      <a:pt x="1770" y="3559"/>
                    </a:lnTo>
                    <a:lnTo>
                      <a:pt x="1772" y="3549"/>
                    </a:lnTo>
                    <a:lnTo>
                      <a:pt x="1778" y="3540"/>
                    </a:lnTo>
                    <a:lnTo>
                      <a:pt x="1785" y="3533"/>
                    </a:lnTo>
                    <a:lnTo>
                      <a:pt x="1796" y="3524"/>
                    </a:lnTo>
                    <a:lnTo>
                      <a:pt x="1809" y="3517"/>
                    </a:lnTo>
                    <a:lnTo>
                      <a:pt x="1823" y="3509"/>
                    </a:lnTo>
                    <a:lnTo>
                      <a:pt x="1838" y="3502"/>
                    </a:lnTo>
                    <a:lnTo>
                      <a:pt x="1854" y="3494"/>
                    </a:lnTo>
                    <a:lnTo>
                      <a:pt x="1871" y="3486"/>
                    </a:lnTo>
                    <a:lnTo>
                      <a:pt x="1887" y="3477"/>
                    </a:lnTo>
                    <a:lnTo>
                      <a:pt x="1903" y="3469"/>
                    </a:lnTo>
                    <a:lnTo>
                      <a:pt x="1919" y="3460"/>
                    </a:lnTo>
                    <a:lnTo>
                      <a:pt x="1933" y="3451"/>
                    </a:lnTo>
                    <a:lnTo>
                      <a:pt x="1945" y="3440"/>
                    </a:lnTo>
                    <a:lnTo>
                      <a:pt x="1955" y="3428"/>
                    </a:lnTo>
                    <a:lnTo>
                      <a:pt x="1945" y="3427"/>
                    </a:lnTo>
                    <a:lnTo>
                      <a:pt x="1932" y="3429"/>
                    </a:lnTo>
                    <a:lnTo>
                      <a:pt x="1918" y="3432"/>
                    </a:lnTo>
                    <a:lnTo>
                      <a:pt x="1902" y="3437"/>
                    </a:lnTo>
                    <a:lnTo>
                      <a:pt x="1886" y="3442"/>
                    </a:lnTo>
                    <a:lnTo>
                      <a:pt x="1868" y="3450"/>
                    </a:lnTo>
                    <a:lnTo>
                      <a:pt x="1849" y="3456"/>
                    </a:lnTo>
                    <a:lnTo>
                      <a:pt x="1831" y="3463"/>
                    </a:lnTo>
                    <a:lnTo>
                      <a:pt x="1813" y="3471"/>
                    </a:lnTo>
                    <a:lnTo>
                      <a:pt x="1795" y="3477"/>
                    </a:lnTo>
                    <a:lnTo>
                      <a:pt x="1778" y="3483"/>
                    </a:lnTo>
                    <a:lnTo>
                      <a:pt x="1762" y="3488"/>
                    </a:lnTo>
                    <a:lnTo>
                      <a:pt x="1747" y="3491"/>
                    </a:lnTo>
                    <a:lnTo>
                      <a:pt x="1733" y="3492"/>
                    </a:lnTo>
                    <a:lnTo>
                      <a:pt x="1721" y="3492"/>
                    </a:lnTo>
                    <a:lnTo>
                      <a:pt x="1711" y="3489"/>
                    </a:lnTo>
                    <a:lnTo>
                      <a:pt x="1707" y="3487"/>
                    </a:lnTo>
                    <a:lnTo>
                      <a:pt x="1702" y="3485"/>
                    </a:lnTo>
                    <a:lnTo>
                      <a:pt x="1697" y="3483"/>
                    </a:lnTo>
                    <a:lnTo>
                      <a:pt x="1694" y="3478"/>
                    </a:lnTo>
                    <a:lnTo>
                      <a:pt x="1690" y="3475"/>
                    </a:lnTo>
                    <a:lnTo>
                      <a:pt x="1687" y="3470"/>
                    </a:lnTo>
                    <a:lnTo>
                      <a:pt x="1684" y="3463"/>
                    </a:lnTo>
                    <a:lnTo>
                      <a:pt x="1681" y="3456"/>
                    </a:lnTo>
                    <a:lnTo>
                      <a:pt x="1685" y="3445"/>
                    </a:lnTo>
                    <a:lnTo>
                      <a:pt x="1695" y="3435"/>
                    </a:lnTo>
                    <a:lnTo>
                      <a:pt x="1710" y="3423"/>
                    </a:lnTo>
                    <a:lnTo>
                      <a:pt x="1730" y="3411"/>
                    </a:lnTo>
                    <a:lnTo>
                      <a:pt x="1751" y="3400"/>
                    </a:lnTo>
                    <a:lnTo>
                      <a:pt x="1772" y="3390"/>
                    </a:lnTo>
                    <a:lnTo>
                      <a:pt x="1792" y="3379"/>
                    </a:lnTo>
                    <a:lnTo>
                      <a:pt x="1809" y="3369"/>
                    </a:lnTo>
                    <a:lnTo>
                      <a:pt x="1825" y="3361"/>
                    </a:lnTo>
                    <a:lnTo>
                      <a:pt x="1839" y="3355"/>
                    </a:lnTo>
                    <a:lnTo>
                      <a:pt x="1849" y="3354"/>
                    </a:lnTo>
                    <a:lnTo>
                      <a:pt x="1860" y="3353"/>
                    </a:lnTo>
                    <a:lnTo>
                      <a:pt x="1870" y="3354"/>
                    </a:lnTo>
                    <a:lnTo>
                      <a:pt x="1882" y="3353"/>
                    </a:lnTo>
                    <a:lnTo>
                      <a:pt x="1893" y="3351"/>
                    </a:lnTo>
                    <a:lnTo>
                      <a:pt x="1908" y="3345"/>
                    </a:lnTo>
                    <a:lnTo>
                      <a:pt x="1886" y="3346"/>
                    </a:lnTo>
                    <a:lnTo>
                      <a:pt x="1872" y="3346"/>
                    </a:lnTo>
                    <a:lnTo>
                      <a:pt x="1863" y="3346"/>
                    </a:lnTo>
                    <a:lnTo>
                      <a:pt x="1859" y="3345"/>
                    </a:lnTo>
                    <a:lnTo>
                      <a:pt x="1857" y="3345"/>
                    </a:lnTo>
                    <a:lnTo>
                      <a:pt x="1855" y="3345"/>
                    </a:lnTo>
                    <a:lnTo>
                      <a:pt x="1851" y="3345"/>
                    </a:lnTo>
                    <a:lnTo>
                      <a:pt x="1842" y="3345"/>
                    </a:lnTo>
                    <a:lnTo>
                      <a:pt x="1836" y="3346"/>
                    </a:lnTo>
                    <a:lnTo>
                      <a:pt x="1827" y="3348"/>
                    </a:lnTo>
                    <a:lnTo>
                      <a:pt x="1817" y="3350"/>
                    </a:lnTo>
                    <a:lnTo>
                      <a:pt x="1807" y="3353"/>
                    </a:lnTo>
                    <a:lnTo>
                      <a:pt x="1794" y="3358"/>
                    </a:lnTo>
                    <a:lnTo>
                      <a:pt x="1781" y="3362"/>
                    </a:lnTo>
                    <a:lnTo>
                      <a:pt x="1767" y="3366"/>
                    </a:lnTo>
                    <a:lnTo>
                      <a:pt x="1753" y="3369"/>
                    </a:lnTo>
                    <a:lnTo>
                      <a:pt x="1739" y="3374"/>
                    </a:lnTo>
                    <a:lnTo>
                      <a:pt x="1725" y="3378"/>
                    </a:lnTo>
                    <a:lnTo>
                      <a:pt x="1712" y="3380"/>
                    </a:lnTo>
                    <a:lnTo>
                      <a:pt x="1701" y="3383"/>
                    </a:lnTo>
                    <a:lnTo>
                      <a:pt x="1689" y="3384"/>
                    </a:lnTo>
                    <a:lnTo>
                      <a:pt x="1678" y="3385"/>
                    </a:lnTo>
                    <a:lnTo>
                      <a:pt x="1670" y="3384"/>
                    </a:lnTo>
                    <a:lnTo>
                      <a:pt x="1663" y="3382"/>
                    </a:lnTo>
                    <a:lnTo>
                      <a:pt x="1651" y="3363"/>
                    </a:lnTo>
                    <a:lnTo>
                      <a:pt x="1650" y="3346"/>
                    </a:lnTo>
                    <a:lnTo>
                      <a:pt x="1658" y="3330"/>
                    </a:lnTo>
                    <a:lnTo>
                      <a:pt x="1672" y="3316"/>
                    </a:lnTo>
                    <a:lnTo>
                      <a:pt x="1690" y="3303"/>
                    </a:lnTo>
                    <a:lnTo>
                      <a:pt x="1709" y="3290"/>
                    </a:lnTo>
                    <a:lnTo>
                      <a:pt x="1727" y="3279"/>
                    </a:lnTo>
                    <a:lnTo>
                      <a:pt x="1743" y="3269"/>
                    </a:lnTo>
                    <a:lnTo>
                      <a:pt x="1756" y="3259"/>
                    </a:lnTo>
                    <a:lnTo>
                      <a:pt x="1766" y="3253"/>
                    </a:lnTo>
                    <a:lnTo>
                      <a:pt x="1776" y="3248"/>
                    </a:lnTo>
                    <a:lnTo>
                      <a:pt x="1783" y="3244"/>
                    </a:lnTo>
                    <a:lnTo>
                      <a:pt x="1790" y="3242"/>
                    </a:lnTo>
                    <a:lnTo>
                      <a:pt x="1796" y="3240"/>
                    </a:lnTo>
                    <a:lnTo>
                      <a:pt x="1802" y="3238"/>
                    </a:lnTo>
                    <a:lnTo>
                      <a:pt x="1809" y="3236"/>
                    </a:lnTo>
                    <a:lnTo>
                      <a:pt x="1807" y="3230"/>
                    </a:lnTo>
                    <a:lnTo>
                      <a:pt x="1804" y="3226"/>
                    </a:lnTo>
                    <a:lnTo>
                      <a:pt x="1803" y="3223"/>
                    </a:lnTo>
                    <a:lnTo>
                      <a:pt x="1801" y="3221"/>
                    </a:lnTo>
                    <a:lnTo>
                      <a:pt x="1799" y="3217"/>
                    </a:lnTo>
                    <a:lnTo>
                      <a:pt x="1797" y="3214"/>
                    </a:lnTo>
                    <a:lnTo>
                      <a:pt x="1793" y="3210"/>
                    </a:lnTo>
                    <a:lnTo>
                      <a:pt x="1788" y="3203"/>
                    </a:lnTo>
                    <a:lnTo>
                      <a:pt x="1784" y="3203"/>
                    </a:lnTo>
                    <a:lnTo>
                      <a:pt x="1779" y="3203"/>
                    </a:lnTo>
                    <a:lnTo>
                      <a:pt x="1772" y="3203"/>
                    </a:lnTo>
                    <a:lnTo>
                      <a:pt x="1767" y="3203"/>
                    </a:lnTo>
                    <a:lnTo>
                      <a:pt x="1760" y="3203"/>
                    </a:lnTo>
                    <a:lnTo>
                      <a:pt x="1752" y="3203"/>
                    </a:lnTo>
                    <a:lnTo>
                      <a:pt x="1745" y="3203"/>
                    </a:lnTo>
                    <a:lnTo>
                      <a:pt x="1736" y="3203"/>
                    </a:lnTo>
                    <a:lnTo>
                      <a:pt x="1733" y="3199"/>
                    </a:lnTo>
                    <a:lnTo>
                      <a:pt x="1730" y="3195"/>
                    </a:lnTo>
                    <a:lnTo>
                      <a:pt x="1726" y="3192"/>
                    </a:lnTo>
                    <a:lnTo>
                      <a:pt x="1723" y="3187"/>
                    </a:lnTo>
                    <a:lnTo>
                      <a:pt x="1720" y="3183"/>
                    </a:lnTo>
                    <a:lnTo>
                      <a:pt x="1717" y="3179"/>
                    </a:lnTo>
                    <a:lnTo>
                      <a:pt x="1715" y="3176"/>
                    </a:lnTo>
                    <a:lnTo>
                      <a:pt x="1711" y="3171"/>
                    </a:lnTo>
                    <a:lnTo>
                      <a:pt x="1702" y="3171"/>
                    </a:lnTo>
                    <a:lnTo>
                      <a:pt x="1693" y="3171"/>
                    </a:lnTo>
                    <a:lnTo>
                      <a:pt x="1684" y="3171"/>
                    </a:lnTo>
                    <a:lnTo>
                      <a:pt x="1675" y="3171"/>
                    </a:lnTo>
                    <a:lnTo>
                      <a:pt x="1665" y="3171"/>
                    </a:lnTo>
                    <a:lnTo>
                      <a:pt x="1656" y="3171"/>
                    </a:lnTo>
                    <a:lnTo>
                      <a:pt x="1647" y="3171"/>
                    </a:lnTo>
                    <a:lnTo>
                      <a:pt x="1638" y="3171"/>
                    </a:lnTo>
                    <a:lnTo>
                      <a:pt x="1634" y="3167"/>
                    </a:lnTo>
                    <a:lnTo>
                      <a:pt x="1631" y="3163"/>
                    </a:lnTo>
                    <a:lnTo>
                      <a:pt x="1628" y="3160"/>
                    </a:lnTo>
                    <a:lnTo>
                      <a:pt x="1626" y="3155"/>
                    </a:lnTo>
                    <a:lnTo>
                      <a:pt x="1623" y="3151"/>
                    </a:lnTo>
                    <a:lnTo>
                      <a:pt x="1619" y="3147"/>
                    </a:lnTo>
                    <a:lnTo>
                      <a:pt x="1616" y="3144"/>
                    </a:lnTo>
                    <a:lnTo>
                      <a:pt x="1613" y="3139"/>
                    </a:lnTo>
                    <a:lnTo>
                      <a:pt x="1619" y="3132"/>
                    </a:lnTo>
                    <a:lnTo>
                      <a:pt x="1626" y="3124"/>
                    </a:lnTo>
                    <a:lnTo>
                      <a:pt x="1631" y="3116"/>
                    </a:lnTo>
                    <a:lnTo>
                      <a:pt x="1638" y="3108"/>
                    </a:lnTo>
                    <a:lnTo>
                      <a:pt x="1657" y="3107"/>
                    </a:lnTo>
                    <a:lnTo>
                      <a:pt x="1678" y="3106"/>
                    </a:lnTo>
                    <a:lnTo>
                      <a:pt x="1700" y="3103"/>
                    </a:lnTo>
                    <a:lnTo>
                      <a:pt x="1722" y="3100"/>
                    </a:lnTo>
                    <a:lnTo>
                      <a:pt x="1742" y="3098"/>
                    </a:lnTo>
                    <a:lnTo>
                      <a:pt x="1763" y="3094"/>
                    </a:lnTo>
                    <a:lnTo>
                      <a:pt x="1781" y="3093"/>
                    </a:lnTo>
                    <a:lnTo>
                      <a:pt x="1796" y="3092"/>
                    </a:lnTo>
                    <a:lnTo>
                      <a:pt x="1811" y="3103"/>
                    </a:lnTo>
                    <a:lnTo>
                      <a:pt x="1826" y="3115"/>
                    </a:lnTo>
                    <a:lnTo>
                      <a:pt x="1841" y="3128"/>
                    </a:lnTo>
                    <a:lnTo>
                      <a:pt x="1856" y="3140"/>
                    </a:lnTo>
                    <a:lnTo>
                      <a:pt x="1870" y="3154"/>
                    </a:lnTo>
                    <a:lnTo>
                      <a:pt x="1885" y="3168"/>
                    </a:lnTo>
                    <a:lnTo>
                      <a:pt x="1900" y="3181"/>
                    </a:lnTo>
                    <a:lnTo>
                      <a:pt x="1916" y="3195"/>
                    </a:lnTo>
                    <a:lnTo>
                      <a:pt x="1931" y="3208"/>
                    </a:lnTo>
                    <a:lnTo>
                      <a:pt x="1948" y="3221"/>
                    </a:lnTo>
                    <a:lnTo>
                      <a:pt x="1964" y="3231"/>
                    </a:lnTo>
                    <a:lnTo>
                      <a:pt x="1982" y="3242"/>
                    </a:lnTo>
                    <a:lnTo>
                      <a:pt x="1999" y="3252"/>
                    </a:lnTo>
                    <a:lnTo>
                      <a:pt x="2019" y="3260"/>
                    </a:lnTo>
                    <a:lnTo>
                      <a:pt x="2039" y="3267"/>
                    </a:lnTo>
                    <a:lnTo>
                      <a:pt x="2059" y="3271"/>
                    </a:lnTo>
                    <a:close/>
                    <a:moveTo>
                      <a:pt x="1722" y="517"/>
                    </a:moveTo>
                    <a:lnTo>
                      <a:pt x="1716" y="523"/>
                    </a:lnTo>
                    <a:lnTo>
                      <a:pt x="1707" y="525"/>
                    </a:lnTo>
                    <a:lnTo>
                      <a:pt x="1701" y="526"/>
                    </a:lnTo>
                    <a:lnTo>
                      <a:pt x="1699" y="534"/>
                    </a:lnTo>
                    <a:lnTo>
                      <a:pt x="1686" y="536"/>
                    </a:lnTo>
                    <a:lnTo>
                      <a:pt x="1673" y="541"/>
                    </a:lnTo>
                    <a:lnTo>
                      <a:pt x="1662" y="551"/>
                    </a:lnTo>
                    <a:lnTo>
                      <a:pt x="1651" y="562"/>
                    </a:lnTo>
                    <a:lnTo>
                      <a:pt x="1641" y="573"/>
                    </a:lnTo>
                    <a:lnTo>
                      <a:pt x="1631" y="587"/>
                    </a:lnTo>
                    <a:lnTo>
                      <a:pt x="1623" y="600"/>
                    </a:lnTo>
                    <a:lnTo>
                      <a:pt x="1613" y="613"/>
                    </a:lnTo>
                    <a:lnTo>
                      <a:pt x="1619" y="594"/>
                    </a:lnTo>
                    <a:lnTo>
                      <a:pt x="1626" y="570"/>
                    </a:lnTo>
                    <a:lnTo>
                      <a:pt x="1631" y="544"/>
                    </a:lnTo>
                    <a:lnTo>
                      <a:pt x="1636" y="516"/>
                    </a:lnTo>
                    <a:lnTo>
                      <a:pt x="1641" y="486"/>
                    </a:lnTo>
                    <a:lnTo>
                      <a:pt x="1644" y="453"/>
                    </a:lnTo>
                    <a:lnTo>
                      <a:pt x="1647" y="420"/>
                    </a:lnTo>
                    <a:lnTo>
                      <a:pt x="1650" y="386"/>
                    </a:lnTo>
                    <a:lnTo>
                      <a:pt x="1653" y="352"/>
                    </a:lnTo>
                    <a:lnTo>
                      <a:pt x="1654" y="318"/>
                    </a:lnTo>
                    <a:lnTo>
                      <a:pt x="1655" y="283"/>
                    </a:lnTo>
                    <a:lnTo>
                      <a:pt x="1655" y="250"/>
                    </a:lnTo>
                    <a:lnTo>
                      <a:pt x="1655" y="219"/>
                    </a:lnTo>
                    <a:lnTo>
                      <a:pt x="1654" y="189"/>
                    </a:lnTo>
                    <a:lnTo>
                      <a:pt x="1653" y="161"/>
                    </a:lnTo>
                    <a:lnTo>
                      <a:pt x="1650" y="136"/>
                    </a:lnTo>
                    <a:lnTo>
                      <a:pt x="1649" y="124"/>
                    </a:lnTo>
                    <a:lnTo>
                      <a:pt x="1646" y="112"/>
                    </a:lnTo>
                    <a:lnTo>
                      <a:pt x="1643" y="101"/>
                    </a:lnTo>
                    <a:lnTo>
                      <a:pt x="1639" y="89"/>
                    </a:lnTo>
                    <a:lnTo>
                      <a:pt x="1633" y="77"/>
                    </a:lnTo>
                    <a:lnTo>
                      <a:pt x="1630" y="64"/>
                    </a:lnTo>
                    <a:lnTo>
                      <a:pt x="1627" y="52"/>
                    </a:lnTo>
                    <a:lnTo>
                      <a:pt x="1626" y="41"/>
                    </a:lnTo>
                    <a:lnTo>
                      <a:pt x="1604" y="40"/>
                    </a:lnTo>
                    <a:lnTo>
                      <a:pt x="1583" y="38"/>
                    </a:lnTo>
                    <a:lnTo>
                      <a:pt x="1562" y="35"/>
                    </a:lnTo>
                    <a:lnTo>
                      <a:pt x="1539" y="31"/>
                    </a:lnTo>
                    <a:lnTo>
                      <a:pt x="1518" y="27"/>
                    </a:lnTo>
                    <a:lnTo>
                      <a:pt x="1495" y="22"/>
                    </a:lnTo>
                    <a:lnTo>
                      <a:pt x="1473" y="17"/>
                    </a:lnTo>
                    <a:lnTo>
                      <a:pt x="1450" y="13"/>
                    </a:lnTo>
                    <a:lnTo>
                      <a:pt x="1428" y="9"/>
                    </a:lnTo>
                    <a:lnTo>
                      <a:pt x="1406" y="5"/>
                    </a:lnTo>
                    <a:lnTo>
                      <a:pt x="1384" y="2"/>
                    </a:lnTo>
                    <a:lnTo>
                      <a:pt x="1362" y="0"/>
                    </a:lnTo>
                    <a:lnTo>
                      <a:pt x="1342" y="0"/>
                    </a:lnTo>
                    <a:lnTo>
                      <a:pt x="1322" y="1"/>
                    </a:lnTo>
                    <a:lnTo>
                      <a:pt x="1302" y="4"/>
                    </a:lnTo>
                    <a:lnTo>
                      <a:pt x="1283" y="9"/>
                    </a:lnTo>
                    <a:lnTo>
                      <a:pt x="1263" y="16"/>
                    </a:lnTo>
                    <a:lnTo>
                      <a:pt x="1245" y="26"/>
                    </a:lnTo>
                    <a:lnTo>
                      <a:pt x="1226" y="37"/>
                    </a:lnTo>
                    <a:lnTo>
                      <a:pt x="1208" y="50"/>
                    </a:lnTo>
                    <a:lnTo>
                      <a:pt x="1191" y="63"/>
                    </a:lnTo>
                    <a:lnTo>
                      <a:pt x="1174" y="77"/>
                    </a:lnTo>
                    <a:lnTo>
                      <a:pt x="1156" y="91"/>
                    </a:lnTo>
                    <a:lnTo>
                      <a:pt x="1139" y="104"/>
                    </a:lnTo>
                    <a:lnTo>
                      <a:pt x="1119" y="115"/>
                    </a:lnTo>
                    <a:lnTo>
                      <a:pt x="1100" y="125"/>
                    </a:lnTo>
                    <a:lnTo>
                      <a:pt x="1080" y="133"/>
                    </a:lnTo>
                    <a:lnTo>
                      <a:pt x="1058" y="138"/>
                    </a:lnTo>
                    <a:lnTo>
                      <a:pt x="1035" y="140"/>
                    </a:lnTo>
                    <a:lnTo>
                      <a:pt x="1010" y="138"/>
                    </a:lnTo>
                    <a:lnTo>
                      <a:pt x="982" y="132"/>
                    </a:lnTo>
                    <a:lnTo>
                      <a:pt x="954" y="120"/>
                    </a:lnTo>
                    <a:lnTo>
                      <a:pt x="952" y="127"/>
                    </a:lnTo>
                    <a:lnTo>
                      <a:pt x="949" y="137"/>
                    </a:lnTo>
                    <a:lnTo>
                      <a:pt x="945" y="148"/>
                    </a:lnTo>
                    <a:lnTo>
                      <a:pt x="941" y="159"/>
                    </a:lnTo>
                    <a:lnTo>
                      <a:pt x="934" y="172"/>
                    </a:lnTo>
                    <a:lnTo>
                      <a:pt x="928" y="183"/>
                    </a:lnTo>
                    <a:lnTo>
                      <a:pt x="922" y="192"/>
                    </a:lnTo>
                    <a:lnTo>
                      <a:pt x="917" y="200"/>
                    </a:lnTo>
                    <a:lnTo>
                      <a:pt x="917" y="218"/>
                    </a:lnTo>
                    <a:lnTo>
                      <a:pt x="916" y="235"/>
                    </a:lnTo>
                    <a:lnTo>
                      <a:pt x="915" y="253"/>
                    </a:lnTo>
                    <a:lnTo>
                      <a:pt x="913" y="272"/>
                    </a:lnTo>
                    <a:lnTo>
                      <a:pt x="912" y="289"/>
                    </a:lnTo>
                    <a:lnTo>
                      <a:pt x="910" y="307"/>
                    </a:lnTo>
                    <a:lnTo>
                      <a:pt x="908" y="325"/>
                    </a:lnTo>
                    <a:lnTo>
                      <a:pt x="905" y="342"/>
                    </a:lnTo>
                    <a:lnTo>
                      <a:pt x="902" y="360"/>
                    </a:lnTo>
                    <a:lnTo>
                      <a:pt x="900" y="379"/>
                    </a:lnTo>
                    <a:lnTo>
                      <a:pt x="898" y="397"/>
                    </a:lnTo>
                    <a:lnTo>
                      <a:pt x="897" y="414"/>
                    </a:lnTo>
                    <a:lnTo>
                      <a:pt x="895" y="432"/>
                    </a:lnTo>
                    <a:lnTo>
                      <a:pt x="894" y="450"/>
                    </a:lnTo>
                    <a:lnTo>
                      <a:pt x="893" y="467"/>
                    </a:lnTo>
                    <a:lnTo>
                      <a:pt x="893" y="486"/>
                    </a:lnTo>
                    <a:lnTo>
                      <a:pt x="888" y="487"/>
                    </a:lnTo>
                    <a:lnTo>
                      <a:pt x="884" y="488"/>
                    </a:lnTo>
                    <a:lnTo>
                      <a:pt x="879" y="491"/>
                    </a:lnTo>
                    <a:lnTo>
                      <a:pt x="874" y="493"/>
                    </a:lnTo>
                    <a:lnTo>
                      <a:pt x="870" y="496"/>
                    </a:lnTo>
                    <a:lnTo>
                      <a:pt x="865" y="499"/>
                    </a:lnTo>
                    <a:lnTo>
                      <a:pt x="860" y="501"/>
                    </a:lnTo>
                    <a:lnTo>
                      <a:pt x="856" y="502"/>
                    </a:lnTo>
                    <a:lnTo>
                      <a:pt x="856" y="406"/>
                    </a:lnTo>
                    <a:lnTo>
                      <a:pt x="838" y="384"/>
                    </a:lnTo>
                    <a:lnTo>
                      <a:pt x="821" y="366"/>
                    </a:lnTo>
                    <a:lnTo>
                      <a:pt x="805" y="353"/>
                    </a:lnTo>
                    <a:lnTo>
                      <a:pt x="789" y="344"/>
                    </a:lnTo>
                    <a:lnTo>
                      <a:pt x="772" y="342"/>
                    </a:lnTo>
                    <a:lnTo>
                      <a:pt x="756" y="347"/>
                    </a:lnTo>
                    <a:lnTo>
                      <a:pt x="738" y="358"/>
                    </a:lnTo>
                    <a:lnTo>
                      <a:pt x="720" y="379"/>
                    </a:lnTo>
                    <a:lnTo>
                      <a:pt x="718" y="398"/>
                    </a:lnTo>
                    <a:lnTo>
                      <a:pt x="718" y="417"/>
                    </a:lnTo>
                    <a:lnTo>
                      <a:pt x="718" y="435"/>
                    </a:lnTo>
                    <a:lnTo>
                      <a:pt x="720" y="453"/>
                    </a:lnTo>
                    <a:lnTo>
                      <a:pt x="722" y="470"/>
                    </a:lnTo>
                    <a:lnTo>
                      <a:pt x="726" y="487"/>
                    </a:lnTo>
                    <a:lnTo>
                      <a:pt x="729" y="502"/>
                    </a:lnTo>
                    <a:lnTo>
                      <a:pt x="734" y="517"/>
                    </a:lnTo>
                    <a:lnTo>
                      <a:pt x="738" y="532"/>
                    </a:lnTo>
                    <a:lnTo>
                      <a:pt x="744" y="545"/>
                    </a:lnTo>
                    <a:lnTo>
                      <a:pt x="750" y="558"/>
                    </a:lnTo>
                    <a:lnTo>
                      <a:pt x="757" y="570"/>
                    </a:lnTo>
                    <a:lnTo>
                      <a:pt x="763" y="582"/>
                    </a:lnTo>
                    <a:lnTo>
                      <a:pt x="769" y="593"/>
                    </a:lnTo>
                    <a:lnTo>
                      <a:pt x="777" y="603"/>
                    </a:lnTo>
                    <a:lnTo>
                      <a:pt x="783" y="613"/>
                    </a:lnTo>
                    <a:lnTo>
                      <a:pt x="792" y="614"/>
                    </a:lnTo>
                    <a:lnTo>
                      <a:pt x="799" y="615"/>
                    </a:lnTo>
                    <a:lnTo>
                      <a:pt x="807" y="618"/>
                    </a:lnTo>
                    <a:lnTo>
                      <a:pt x="813" y="621"/>
                    </a:lnTo>
                    <a:lnTo>
                      <a:pt x="820" y="624"/>
                    </a:lnTo>
                    <a:lnTo>
                      <a:pt x="827" y="627"/>
                    </a:lnTo>
                    <a:lnTo>
                      <a:pt x="836" y="629"/>
                    </a:lnTo>
                    <a:lnTo>
                      <a:pt x="844" y="630"/>
                    </a:lnTo>
                    <a:lnTo>
                      <a:pt x="846" y="636"/>
                    </a:lnTo>
                    <a:lnTo>
                      <a:pt x="851" y="643"/>
                    </a:lnTo>
                    <a:lnTo>
                      <a:pt x="857" y="649"/>
                    </a:lnTo>
                    <a:lnTo>
                      <a:pt x="866" y="655"/>
                    </a:lnTo>
                    <a:lnTo>
                      <a:pt x="873" y="661"/>
                    </a:lnTo>
                    <a:lnTo>
                      <a:pt x="880" y="666"/>
                    </a:lnTo>
                    <a:lnTo>
                      <a:pt x="884" y="673"/>
                    </a:lnTo>
                    <a:lnTo>
                      <a:pt x="886" y="678"/>
                    </a:lnTo>
                    <a:lnTo>
                      <a:pt x="887" y="703"/>
                    </a:lnTo>
                    <a:lnTo>
                      <a:pt x="889" y="727"/>
                    </a:lnTo>
                    <a:lnTo>
                      <a:pt x="893" y="751"/>
                    </a:lnTo>
                    <a:lnTo>
                      <a:pt x="898" y="772"/>
                    </a:lnTo>
                    <a:lnTo>
                      <a:pt x="904" y="794"/>
                    </a:lnTo>
                    <a:lnTo>
                      <a:pt x="912" y="814"/>
                    </a:lnTo>
                    <a:lnTo>
                      <a:pt x="921" y="833"/>
                    </a:lnTo>
                    <a:lnTo>
                      <a:pt x="931" y="852"/>
                    </a:lnTo>
                    <a:lnTo>
                      <a:pt x="943" y="870"/>
                    </a:lnTo>
                    <a:lnTo>
                      <a:pt x="955" y="886"/>
                    </a:lnTo>
                    <a:lnTo>
                      <a:pt x="969" y="902"/>
                    </a:lnTo>
                    <a:lnTo>
                      <a:pt x="982" y="916"/>
                    </a:lnTo>
                    <a:lnTo>
                      <a:pt x="998" y="929"/>
                    </a:lnTo>
                    <a:lnTo>
                      <a:pt x="1015" y="941"/>
                    </a:lnTo>
                    <a:lnTo>
                      <a:pt x="1031" y="952"/>
                    </a:lnTo>
                    <a:lnTo>
                      <a:pt x="1049" y="963"/>
                    </a:lnTo>
                    <a:lnTo>
                      <a:pt x="1066" y="972"/>
                    </a:lnTo>
                    <a:lnTo>
                      <a:pt x="1083" y="982"/>
                    </a:lnTo>
                    <a:lnTo>
                      <a:pt x="1098" y="992"/>
                    </a:lnTo>
                    <a:lnTo>
                      <a:pt x="1113" y="1001"/>
                    </a:lnTo>
                    <a:lnTo>
                      <a:pt x="1128" y="1010"/>
                    </a:lnTo>
                    <a:lnTo>
                      <a:pt x="1142" y="1018"/>
                    </a:lnTo>
                    <a:lnTo>
                      <a:pt x="1157" y="1026"/>
                    </a:lnTo>
                    <a:lnTo>
                      <a:pt x="1173" y="1032"/>
                    </a:lnTo>
                    <a:lnTo>
                      <a:pt x="1189" y="1037"/>
                    </a:lnTo>
                    <a:lnTo>
                      <a:pt x="1206" y="1041"/>
                    </a:lnTo>
                    <a:lnTo>
                      <a:pt x="1224" y="1043"/>
                    </a:lnTo>
                    <a:lnTo>
                      <a:pt x="1245" y="1043"/>
                    </a:lnTo>
                    <a:lnTo>
                      <a:pt x="1267" y="1041"/>
                    </a:lnTo>
                    <a:lnTo>
                      <a:pt x="1291" y="1037"/>
                    </a:lnTo>
                    <a:lnTo>
                      <a:pt x="1317" y="1030"/>
                    </a:lnTo>
                    <a:lnTo>
                      <a:pt x="1347" y="1021"/>
                    </a:lnTo>
                    <a:lnTo>
                      <a:pt x="1369" y="1005"/>
                    </a:lnTo>
                    <a:lnTo>
                      <a:pt x="1388" y="990"/>
                    </a:lnTo>
                    <a:lnTo>
                      <a:pt x="1406" y="978"/>
                    </a:lnTo>
                    <a:lnTo>
                      <a:pt x="1423" y="966"/>
                    </a:lnTo>
                    <a:lnTo>
                      <a:pt x="1438" y="955"/>
                    </a:lnTo>
                    <a:lnTo>
                      <a:pt x="1453" y="944"/>
                    </a:lnTo>
                    <a:lnTo>
                      <a:pt x="1466" y="933"/>
                    </a:lnTo>
                    <a:lnTo>
                      <a:pt x="1479" y="921"/>
                    </a:lnTo>
                    <a:lnTo>
                      <a:pt x="1491" y="907"/>
                    </a:lnTo>
                    <a:lnTo>
                      <a:pt x="1503" y="892"/>
                    </a:lnTo>
                    <a:lnTo>
                      <a:pt x="1514" y="875"/>
                    </a:lnTo>
                    <a:lnTo>
                      <a:pt x="1526" y="855"/>
                    </a:lnTo>
                    <a:lnTo>
                      <a:pt x="1538" y="832"/>
                    </a:lnTo>
                    <a:lnTo>
                      <a:pt x="1551" y="805"/>
                    </a:lnTo>
                    <a:lnTo>
                      <a:pt x="1564" y="775"/>
                    </a:lnTo>
                    <a:lnTo>
                      <a:pt x="1578" y="740"/>
                    </a:lnTo>
                    <a:lnTo>
                      <a:pt x="1583" y="745"/>
                    </a:lnTo>
                    <a:lnTo>
                      <a:pt x="1588" y="749"/>
                    </a:lnTo>
                    <a:lnTo>
                      <a:pt x="1595" y="751"/>
                    </a:lnTo>
                    <a:lnTo>
                      <a:pt x="1601" y="751"/>
                    </a:lnTo>
                    <a:lnTo>
                      <a:pt x="1608" y="750"/>
                    </a:lnTo>
                    <a:lnTo>
                      <a:pt x="1614" y="748"/>
                    </a:lnTo>
                    <a:lnTo>
                      <a:pt x="1619" y="744"/>
                    </a:lnTo>
                    <a:lnTo>
                      <a:pt x="1624" y="741"/>
                    </a:lnTo>
                    <a:lnTo>
                      <a:pt x="1628" y="735"/>
                    </a:lnTo>
                    <a:lnTo>
                      <a:pt x="1634" y="727"/>
                    </a:lnTo>
                    <a:lnTo>
                      <a:pt x="1641" y="717"/>
                    </a:lnTo>
                    <a:lnTo>
                      <a:pt x="1648" y="706"/>
                    </a:lnTo>
                    <a:lnTo>
                      <a:pt x="1656" y="693"/>
                    </a:lnTo>
                    <a:lnTo>
                      <a:pt x="1664" y="679"/>
                    </a:lnTo>
                    <a:lnTo>
                      <a:pt x="1673" y="664"/>
                    </a:lnTo>
                    <a:lnTo>
                      <a:pt x="1681" y="648"/>
                    </a:lnTo>
                    <a:lnTo>
                      <a:pt x="1689" y="632"/>
                    </a:lnTo>
                    <a:lnTo>
                      <a:pt x="1696" y="615"/>
                    </a:lnTo>
                    <a:lnTo>
                      <a:pt x="1703" y="598"/>
                    </a:lnTo>
                    <a:lnTo>
                      <a:pt x="1709" y="581"/>
                    </a:lnTo>
                    <a:lnTo>
                      <a:pt x="1715" y="565"/>
                    </a:lnTo>
                    <a:lnTo>
                      <a:pt x="1719" y="548"/>
                    </a:lnTo>
                    <a:lnTo>
                      <a:pt x="1721" y="532"/>
                    </a:lnTo>
                    <a:lnTo>
                      <a:pt x="1722" y="517"/>
                    </a:lnTo>
                    <a:close/>
                  </a:path>
                </a:pathLst>
              </a:custGeom>
              <a:solidFill>
                <a:srgbClr val="FFBA8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29" name="Freeform 28"/>
              <p:cNvSpPr>
                <a:spLocks/>
              </p:cNvSpPr>
              <p:nvPr/>
            </p:nvSpPr>
            <p:spPr bwMode="auto">
              <a:xfrm>
                <a:off x="4055" y="1024"/>
                <a:ext cx="155" cy="86"/>
              </a:xfrm>
              <a:custGeom>
                <a:avLst/>
                <a:gdLst>
                  <a:gd name="T0" fmla="*/ 32 w 930"/>
                  <a:gd name="T1" fmla="*/ 46 h 520"/>
                  <a:gd name="T2" fmla="*/ 20 w 930"/>
                  <a:gd name="T3" fmla="*/ 58 h 520"/>
                  <a:gd name="T4" fmla="*/ 7 w 930"/>
                  <a:gd name="T5" fmla="*/ 68 h 520"/>
                  <a:gd name="T6" fmla="*/ 3 w 930"/>
                  <a:gd name="T7" fmla="*/ 76 h 520"/>
                  <a:gd name="T8" fmla="*/ 17 w 930"/>
                  <a:gd name="T9" fmla="*/ 84 h 520"/>
                  <a:gd name="T10" fmla="*/ 27 w 930"/>
                  <a:gd name="T11" fmla="*/ 86 h 520"/>
                  <a:gd name="T12" fmla="*/ 39 w 930"/>
                  <a:gd name="T13" fmla="*/ 84 h 520"/>
                  <a:gd name="T14" fmla="*/ 45 w 930"/>
                  <a:gd name="T15" fmla="*/ 82 h 520"/>
                  <a:gd name="T16" fmla="*/ 52 w 930"/>
                  <a:gd name="T17" fmla="*/ 80 h 520"/>
                  <a:gd name="T18" fmla="*/ 61 w 930"/>
                  <a:gd name="T19" fmla="*/ 75 h 520"/>
                  <a:gd name="T20" fmla="*/ 72 w 930"/>
                  <a:gd name="T21" fmla="*/ 71 h 520"/>
                  <a:gd name="T22" fmla="*/ 87 w 930"/>
                  <a:gd name="T23" fmla="*/ 67 h 520"/>
                  <a:gd name="T24" fmla="*/ 93 w 930"/>
                  <a:gd name="T25" fmla="*/ 71 h 520"/>
                  <a:gd name="T26" fmla="*/ 100 w 930"/>
                  <a:gd name="T27" fmla="*/ 72 h 520"/>
                  <a:gd name="T28" fmla="*/ 106 w 930"/>
                  <a:gd name="T29" fmla="*/ 75 h 520"/>
                  <a:gd name="T30" fmla="*/ 112 w 930"/>
                  <a:gd name="T31" fmla="*/ 77 h 520"/>
                  <a:gd name="T32" fmla="*/ 119 w 930"/>
                  <a:gd name="T33" fmla="*/ 81 h 520"/>
                  <a:gd name="T34" fmla="*/ 125 w 930"/>
                  <a:gd name="T35" fmla="*/ 80 h 520"/>
                  <a:gd name="T36" fmla="*/ 128 w 930"/>
                  <a:gd name="T37" fmla="*/ 73 h 520"/>
                  <a:gd name="T38" fmla="*/ 123 w 930"/>
                  <a:gd name="T39" fmla="*/ 68 h 520"/>
                  <a:gd name="T40" fmla="*/ 117 w 930"/>
                  <a:gd name="T41" fmla="*/ 62 h 520"/>
                  <a:gd name="T42" fmla="*/ 109 w 930"/>
                  <a:gd name="T43" fmla="*/ 58 h 520"/>
                  <a:gd name="T44" fmla="*/ 102 w 930"/>
                  <a:gd name="T45" fmla="*/ 54 h 520"/>
                  <a:gd name="T46" fmla="*/ 116 w 930"/>
                  <a:gd name="T47" fmla="*/ 57 h 520"/>
                  <a:gd name="T48" fmla="*/ 130 w 930"/>
                  <a:gd name="T49" fmla="*/ 63 h 520"/>
                  <a:gd name="T50" fmla="*/ 144 w 930"/>
                  <a:gd name="T51" fmla="*/ 67 h 520"/>
                  <a:gd name="T52" fmla="*/ 149 w 930"/>
                  <a:gd name="T53" fmla="*/ 66 h 520"/>
                  <a:gd name="T54" fmla="*/ 151 w 930"/>
                  <a:gd name="T55" fmla="*/ 62 h 520"/>
                  <a:gd name="T56" fmla="*/ 151 w 930"/>
                  <a:gd name="T57" fmla="*/ 58 h 520"/>
                  <a:gd name="T58" fmla="*/ 150 w 930"/>
                  <a:gd name="T59" fmla="*/ 55 h 520"/>
                  <a:gd name="T60" fmla="*/ 155 w 930"/>
                  <a:gd name="T61" fmla="*/ 50 h 520"/>
                  <a:gd name="T62" fmla="*/ 154 w 930"/>
                  <a:gd name="T63" fmla="*/ 43 h 520"/>
                  <a:gd name="T64" fmla="*/ 150 w 930"/>
                  <a:gd name="T65" fmla="*/ 40 h 520"/>
                  <a:gd name="T66" fmla="*/ 143 w 930"/>
                  <a:gd name="T67" fmla="*/ 34 h 520"/>
                  <a:gd name="T68" fmla="*/ 133 w 930"/>
                  <a:gd name="T69" fmla="*/ 29 h 520"/>
                  <a:gd name="T70" fmla="*/ 122 w 930"/>
                  <a:gd name="T71" fmla="*/ 22 h 520"/>
                  <a:gd name="T72" fmla="*/ 113 w 930"/>
                  <a:gd name="T73" fmla="*/ 21 h 520"/>
                  <a:gd name="T74" fmla="*/ 100 w 930"/>
                  <a:gd name="T75" fmla="*/ 22 h 520"/>
                  <a:gd name="T76" fmla="*/ 104 w 930"/>
                  <a:gd name="T77" fmla="*/ 20 h 520"/>
                  <a:gd name="T78" fmla="*/ 106 w 930"/>
                  <a:gd name="T79" fmla="*/ 17 h 520"/>
                  <a:gd name="T80" fmla="*/ 116 w 930"/>
                  <a:gd name="T81" fmla="*/ 19 h 520"/>
                  <a:gd name="T82" fmla="*/ 124 w 930"/>
                  <a:gd name="T83" fmla="*/ 18 h 520"/>
                  <a:gd name="T84" fmla="*/ 135 w 930"/>
                  <a:gd name="T85" fmla="*/ 18 h 520"/>
                  <a:gd name="T86" fmla="*/ 141 w 930"/>
                  <a:gd name="T87" fmla="*/ 15 h 520"/>
                  <a:gd name="T88" fmla="*/ 143 w 930"/>
                  <a:gd name="T89" fmla="*/ 11 h 520"/>
                  <a:gd name="T90" fmla="*/ 140 w 930"/>
                  <a:gd name="T91" fmla="*/ 7 h 520"/>
                  <a:gd name="T92" fmla="*/ 133 w 930"/>
                  <a:gd name="T93" fmla="*/ 4 h 520"/>
                  <a:gd name="T94" fmla="*/ 128 w 930"/>
                  <a:gd name="T95" fmla="*/ 1 h 520"/>
                  <a:gd name="T96" fmla="*/ 118 w 930"/>
                  <a:gd name="T97" fmla="*/ 1 h 520"/>
                  <a:gd name="T98" fmla="*/ 106 w 930"/>
                  <a:gd name="T99" fmla="*/ 0 h 520"/>
                  <a:gd name="T100" fmla="*/ 97 w 930"/>
                  <a:gd name="T101" fmla="*/ 1 h 520"/>
                  <a:gd name="T102" fmla="*/ 85 w 930"/>
                  <a:gd name="T103" fmla="*/ 12 h 520"/>
                  <a:gd name="T104" fmla="*/ 67 w 930"/>
                  <a:gd name="T105" fmla="*/ 23 h 520"/>
                  <a:gd name="T106" fmla="*/ 51 w 930"/>
                  <a:gd name="T107" fmla="*/ 32 h 520"/>
                  <a:gd name="T108" fmla="*/ 44 w 930"/>
                  <a:gd name="T109" fmla="*/ 34 h 520"/>
                  <a:gd name="T110" fmla="*/ 37 w 930"/>
                  <a:gd name="T111" fmla="*/ 38 h 5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30"/>
                  <a:gd name="T169" fmla="*/ 0 h 520"/>
                  <a:gd name="T170" fmla="*/ 930 w 930"/>
                  <a:gd name="T171" fmla="*/ 520 h 52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30" h="520">
                    <a:moveTo>
                      <a:pt x="222" y="232"/>
                    </a:moveTo>
                    <a:lnTo>
                      <a:pt x="222" y="232"/>
                    </a:lnTo>
                    <a:lnTo>
                      <a:pt x="214" y="250"/>
                    </a:lnTo>
                    <a:lnTo>
                      <a:pt x="204" y="266"/>
                    </a:lnTo>
                    <a:lnTo>
                      <a:pt x="192" y="281"/>
                    </a:lnTo>
                    <a:lnTo>
                      <a:pt x="180" y="295"/>
                    </a:lnTo>
                    <a:lnTo>
                      <a:pt x="166" y="308"/>
                    </a:lnTo>
                    <a:lnTo>
                      <a:pt x="151" y="322"/>
                    </a:lnTo>
                    <a:lnTo>
                      <a:pt x="136" y="335"/>
                    </a:lnTo>
                    <a:lnTo>
                      <a:pt x="120" y="348"/>
                    </a:lnTo>
                    <a:lnTo>
                      <a:pt x="104" y="361"/>
                    </a:lnTo>
                    <a:lnTo>
                      <a:pt x="87" y="373"/>
                    </a:lnTo>
                    <a:lnTo>
                      <a:pt x="70" y="385"/>
                    </a:lnTo>
                    <a:lnTo>
                      <a:pt x="54" y="398"/>
                    </a:lnTo>
                    <a:lnTo>
                      <a:pt x="39" y="412"/>
                    </a:lnTo>
                    <a:lnTo>
                      <a:pt x="26" y="425"/>
                    </a:lnTo>
                    <a:lnTo>
                      <a:pt x="12" y="439"/>
                    </a:lnTo>
                    <a:lnTo>
                      <a:pt x="0" y="454"/>
                    </a:lnTo>
                    <a:lnTo>
                      <a:pt x="19" y="459"/>
                    </a:lnTo>
                    <a:lnTo>
                      <a:pt x="37" y="468"/>
                    </a:lnTo>
                    <a:lnTo>
                      <a:pt x="54" y="476"/>
                    </a:lnTo>
                    <a:lnTo>
                      <a:pt x="72" y="487"/>
                    </a:lnTo>
                    <a:lnTo>
                      <a:pt x="88" y="497"/>
                    </a:lnTo>
                    <a:lnTo>
                      <a:pt x="104" y="506"/>
                    </a:lnTo>
                    <a:lnTo>
                      <a:pt x="120" y="513"/>
                    </a:lnTo>
                    <a:lnTo>
                      <a:pt x="136" y="517"/>
                    </a:lnTo>
                    <a:lnTo>
                      <a:pt x="149" y="519"/>
                    </a:lnTo>
                    <a:lnTo>
                      <a:pt x="163" y="520"/>
                    </a:lnTo>
                    <a:lnTo>
                      <a:pt x="176" y="519"/>
                    </a:lnTo>
                    <a:lnTo>
                      <a:pt x="191" y="518"/>
                    </a:lnTo>
                    <a:lnTo>
                      <a:pt x="205" y="516"/>
                    </a:lnTo>
                    <a:lnTo>
                      <a:pt x="220" y="513"/>
                    </a:lnTo>
                    <a:lnTo>
                      <a:pt x="235" y="508"/>
                    </a:lnTo>
                    <a:lnTo>
                      <a:pt x="250" y="504"/>
                    </a:lnTo>
                    <a:lnTo>
                      <a:pt x="258" y="502"/>
                    </a:lnTo>
                    <a:lnTo>
                      <a:pt x="264" y="499"/>
                    </a:lnTo>
                    <a:lnTo>
                      <a:pt x="271" y="497"/>
                    </a:lnTo>
                    <a:lnTo>
                      <a:pt x="279" y="493"/>
                    </a:lnTo>
                    <a:lnTo>
                      <a:pt x="289" y="489"/>
                    </a:lnTo>
                    <a:lnTo>
                      <a:pt x="298" y="485"/>
                    </a:lnTo>
                    <a:lnTo>
                      <a:pt x="309" y="481"/>
                    </a:lnTo>
                    <a:lnTo>
                      <a:pt x="320" y="475"/>
                    </a:lnTo>
                    <a:lnTo>
                      <a:pt x="331" y="471"/>
                    </a:lnTo>
                    <a:lnTo>
                      <a:pt x="342" y="466"/>
                    </a:lnTo>
                    <a:lnTo>
                      <a:pt x="354" y="459"/>
                    </a:lnTo>
                    <a:lnTo>
                      <a:pt x="366" y="454"/>
                    </a:lnTo>
                    <a:lnTo>
                      <a:pt x="372" y="435"/>
                    </a:lnTo>
                    <a:lnTo>
                      <a:pt x="398" y="439"/>
                    </a:lnTo>
                    <a:lnTo>
                      <a:pt x="416" y="437"/>
                    </a:lnTo>
                    <a:lnTo>
                      <a:pt x="429" y="432"/>
                    </a:lnTo>
                    <a:lnTo>
                      <a:pt x="440" y="425"/>
                    </a:lnTo>
                    <a:lnTo>
                      <a:pt x="452" y="418"/>
                    </a:lnTo>
                    <a:lnTo>
                      <a:pt x="467" y="410"/>
                    </a:lnTo>
                    <a:lnTo>
                      <a:pt x="490" y="406"/>
                    </a:lnTo>
                    <a:lnTo>
                      <a:pt x="523" y="405"/>
                    </a:lnTo>
                    <a:lnTo>
                      <a:pt x="533" y="414"/>
                    </a:lnTo>
                    <a:lnTo>
                      <a:pt x="541" y="422"/>
                    </a:lnTo>
                    <a:lnTo>
                      <a:pt x="549" y="427"/>
                    </a:lnTo>
                    <a:lnTo>
                      <a:pt x="556" y="431"/>
                    </a:lnTo>
                    <a:lnTo>
                      <a:pt x="564" y="434"/>
                    </a:lnTo>
                    <a:lnTo>
                      <a:pt x="574" y="436"/>
                    </a:lnTo>
                    <a:lnTo>
                      <a:pt x="584" y="437"/>
                    </a:lnTo>
                    <a:lnTo>
                      <a:pt x="598" y="438"/>
                    </a:lnTo>
                    <a:lnTo>
                      <a:pt x="608" y="441"/>
                    </a:lnTo>
                    <a:lnTo>
                      <a:pt x="615" y="444"/>
                    </a:lnTo>
                    <a:lnTo>
                      <a:pt x="624" y="446"/>
                    </a:lnTo>
                    <a:lnTo>
                      <a:pt x="631" y="449"/>
                    </a:lnTo>
                    <a:lnTo>
                      <a:pt x="638" y="451"/>
                    </a:lnTo>
                    <a:lnTo>
                      <a:pt x="646" y="452"/>
                    </a:lnTo>
                    <a:lnTo>
                      <a:pt x="654" y="454"/>
                    </a:lnTo>
                    <a:lnTo>
                      <a:pt x="663" y="456"/>
                    </a:lnTo>
                    <a:lnTo>
                      <a:pt x="672" y="467"/>
                    </a:lnTo>
                    <a:lnTo>
                      <a:pt x="681" y="474"/>
                    </a:lnTo>
                    <a:lnTo>
                      <a:pt x="689" y="480"/>
                    </a:lnTo>
                    <a:lnTo>
                      <a:pt x="698" y="484"/>
                    </a:lnTo>
                    <a:lnTo>
                      <a:pt x="706" y="486"/>
                    </a:lnTo>
                    <a:lnTo>
                      <a:pt x="715" y="488"/>
                    </a:lnTo>
                    <a:lnTo>
                      <a:pt x="726" y="490"/>
                    </a:lnTo>
                    <a:lnTo>
                      <a:pt x="736" y="491"/>
                    </a:lnTo>
                    <a:lnTo>
                      <a:pt x="745" y="490"/>
                    </a:lnTo>
                    <a:lnTo>
                      <a:pt x="752" y="486"/>
                    </a:lnTo>
                    <a:lnTo>
                      <a:pt x="760" y="481"/>
                    </a:lnTo>
                    <a:lnTo>
                      <a:pt x="766" y="473"/>
                    </a:lnTo>
                    <a:lnTo>
                      <a:pt x="769" y="465"/>
                    </a:lnTo>
                    <a:lnTo>
                      <a:pt x="772" y="455"/>
                    </a:lnTo>
                    <a:lnTo>
                      <a:pt x="769" y="444"/>
                    </a:lnTo>
                    <a:lnTo>
                      <a:pt x="764" y="435"/>
                    </a:lnTo>
                    <a:lnTo>
                      <a:pt x="754" y="428"/>
                    </a:lnTo>
                    <a:lnTo>
                      <a:pt x="746" y="421"/>
                    </a:lnTo>
                    <a:lnTo>
                      <a:pt x="737" y="412"/>
                    </a:lnTo>
                    <a:lnTo>
                      <a:pt x="729" y="404"/>
                    </a:lnTo>
                    <a:lnTo>
                      <a:pt x="721" y="395"/>
                    </a:lnTo>
                    <a:lnTo>
                      <a:pt x="714" y="388"/>
                    </a:lnTo>
                    <a:lnTo>
                      <a:pt x="707" y="381"/>
                    </a:lnTo>
                    <a:lnTo>
                      <a:pt x="701" y="376"/>
                    </a:lnTo>
                    <a:lnTo>
                      <a:pt x="692" y="372"/>
                    </a:lnTo>
                    <a:lnTo>
                      <a:pt x="681" y="367"/>
                    </a:lnTo>
                    <a:lnTo>
                      <a:pt x="669" y="361"/>
                    </a:lnTo>
                    <a:lnTo>
                      <a:pt x="656" y="353"/>
                    </a:lnTo>
                    <a:lnTo>
                      <a:pt x="643" y="347"/>
                    </a:lnTo>
                    <a:lnTo>
                      <a:pt x="631" y="339"/>
                    </a:lnTo>
                    <a:lnTo>
                      <a:pt x="621" y="332"/>
                    </a:lnTo>
                    <a:lnTo>
                      <a:pt x="613" y="326"/>
                    </a:lnTo>
                    <a:lnTo>
                      <a:pt x="629" y="327"/>
                    </a:lnTo>
                    <a:lnTo>
                      <a:pt x="645" y="329"/>
                    </a:lnTo>
                    <a:lnTo>
                      <a:pt x="662" y="333"/>
                    </a:lnTo>
                    <a:lnTo>
                      <a:pt x="678" y="338"/>
                    </a:lnTo>
                    <a:lnTo>
                      <a:pt x="696" y="344"/>
                    </a:lnTo>
                    <a:lnTo>
                      <a:pt x="713" y="351"/>
                    </a:lnTo>
                    <a:lnTo>
                      <a:pt x="730" y="359"/>
                    </a:lnTo>
                    <a:lnTo>
                      <a:pt x="747" y="365"/>
                    </a:lnTo>
                    <a:lnTo>
                      <a:pt x="763" y="373"/>
                    </a:lnTo>
                    <a:lnTo>
                      <a:pt x="780" y="380"/>
                    </a:lnTo>
                    <a:lnTo>
                      <a:pt x="797" y="388"/>
                    </a:lnTo>
                    <a:lnTo>
                      <a:pt x="814" y="393"/>
                    </a:lnTo>
                    <a:lnTo>
                      <a:pt x="830" y="398"/>
                    </a:lnTo>
                    <a:lnTo>
                      <a:pt x="848" y="403"/>
                    </a:lnTo>
                    <a:lnTo>
                      <a:pt x="864" y="405"/>
                    </a:lnTo>
                    <a:lnTo>
                      <a:pt x="880" y="406"/>
                    </a:lnTo>
                    <a:lnTo>
                      <a:pt x="885" y="405"/>
                    </a:lnTo>
                    <a:lnTo>
                      <a:pt x="889" y="403"/>
                    </a:lnTo>
                    <a:lnTo>
                      <a:pt x="894" y="399"/>
                    </a:lnTo>
                    <a:lnTo>
                      <a:pt x="897" y="396"/>
                    </a:lnTo>
                    <a:lnTo>
                      <a:pt x="899" y="392"/>
                    </a:lnTo>
                    <a:lnTo>
                      <a:pt x="901" y="387"/>
                    </a:lnTo>
                    <a:lnTo>
                      <a:pt x="903" y="380"/>
                    </a:lnTo>
                    <a:lnTo>
                      <a:pt x="904" y="374"/>
                    </a:lnTo>
                    <a:lnTo>
                      <a:pt x="905" y="367"/>
                    </a:lnTo>
                    <a:lnTo>
                      <a:pt x="906" y="361"/>
                    </a:lnTo>
                    <a:lnTo>
                      <a:pt x="906" y="355"/>
                    </a:lnTo>
                    <a:lnTo>
                      <a:pt x="906" y="350"/>
                    </a:lnTo>
                    <a:lnTo>
                      <a:pt x="904" y="345"/>
                    </a:lnTo>
                    <a:lnTo>
                      <a:pt x="903" y="339"/>
                    </a:lnTo>
                    <a:lnTo>
                      <a:pt x="901" y="335"/>
                    </a:lnTo>
                    <a:lnTo>
                      <a:pt x="898" y="330"/>
                    </a:lnTo>
                    <a:lnTo>
                      <a:pt x="910" y="327"/>
                    </a:lnTo>
                    <a:lnTo>
                      <a:pt x="918" y="319"/>
                    </a:lnTo>
                    <a:lnTo>
                      <a:pt x="925" y="309"/>
                    </a:lnTo>
                    <a:lnTo>
                      <a:pt x="928" y="300"/>
                    </a:lnTo>
                    <a:lnTo>
                      <a:pt x="930" y="289"/>
                    </a:lnTo>
                    <a:lnTo>
                      <a:pt x="930" y="280"/>
                    </a:lnTo>
                    <a:lnTo>
                      <a:pt x="929" y="272"/>
                    </a:lnTo>
                    <a:lnTo>
                      <a:pt x="927" y="265"/>
                    </a:lnTo>
                    <a:lnTo>
                      <a:pt x="924" y="259"/>
                    </a:lnTo>
                    <a:lnTo>
                      <a:pt x="918" y="254"/>
                    </a:lnTo>
                    <a:lnTo>
                      <a:pt x="913" y="249"/>
                    </a:lnTo>
                    <a:lnTo>
                      <a:pt x="905" y="244"/>
                    </a:lnTo>
                    <a:lnTo>
                      <a:pt x="897" y="239"/>
                    </a:lnTo>
                    <a:lnTo>
                      <a:pt x="889" y="231"/>
                    </a:lnTo>
                    <a:lnTo>
                      <a:pt x="882" y="224"/>
                    </a:lnTo>
                    <a:lnTo>
                      <a:pt x="874" y="215"/>
                    </a:lnTo>
                    <a:lnTo>
                      <a:pt x="867" y="209"/>
                    </a:lnTo>
                    <a:lnTo>
                      <a:pt x="860" y="203"/>
                    </a:lnTo>
                    <a:lnTo>
                      <a:pt x="856" y="199"/>
                    </a:lnTo>
                    <a:lnTo>
                      <a:pt x="852" y="198"/>
                    </a:lnTo>
                    <a:lnTo>
                      <a:pt x="822" y="188"/>
                    </a:lnTo>
                    <a:lnTo>
                      <a:pt x="797" y="175"/>
                    </a:lnTo>
                    <a:lnTo>
                      <a:pt x="777" y="163"/>
                    </a:lnTo>
                    <a:lnTo>
                      <a:pt x="761" y="151"/>
                    </a:lnTo>
                    <a:lnTo>
                      <a:pt x="748" y="142"/>
                    </a:lnTo>
                    <a:lnTo>
                      <a:pt x="738" y="134"/>
                    </a:lnTo>
                    <a:lnTo>
                      <a:pt x="729" y="131"/>
                    </a:lnTo>
                    <a:lnTo>
                      <a:pt x="721" y="131"/>
                    </a:lnTo>
                    <a:lnTo>
                      <a:pt x="708" y="128"/>
                    </a:lnTo>
                    <a:lnTo>
                      <a:pt x="693" y="127"/>
                    </a:lnTo>
                    <a:lnTo>
                      <a:pt x="676" y="128"/>
                    </a:lnTo>
                    <a:lnTo>
                      <a:pt x="660" y="130"/>
                    </a:lnTo>
                    <a:lnTo>
                      <a:pt x="643" y="132"/>
                    </a:lnTo>
                    <a:lnTo>
                      <a:pt x="626" y="134"/>
                    </a:lnTo>
                    <a:lnTo>
                      <a:pt x="611" y="133"/>
                    </a:lnTo>
                    <a:lnTo>
                      <a:pt x="598" y="131"/>
                    </a:lnTo>
                    <a:lnTo>
                      <a:pt x="605" y="127"/>
                    </a:lnTo>
                    <a:lnTo>
                      <a:pt x="611" y="123"/>
                    </a:lnTo>
                    <a:lnTo>
                      <a:pt x="615" y="121"/>
                    </a:lnTo>
                    <a:lnTo>
                      <a:pt x="621" y="119"/>
                    </a:lnTo>
                    <a:lnTo>
                      <a:pt x="625" y="116"/>
                    </a:lnTo>
                    <a:lnTo>
                      <a:pt x="629" y="114"/>
                    </a:lnTo>
                    <a:lnTo>
                      <a:pt x="632" y="109"/>
                    </a:lnTo>
                    <a:lnTo>
                      <a:pt x="636" y="105"/>
                    </a:lnTo>
                    <a:lnTo>
                      <a:pt x="645" y="111"/>
                    </a:lnTo>
                    <a:lnTo>
                      <a:pt x="657" y="114"/>
                    </a:lnTo>
                    <a:lnTo>
                      <a:pt x="670" y="116"/>
                    </a:lnTo>
                    <a:lnTo>
                      <a:pt x="684" y="116"/>
                    </a:lnTo>
                    <a:lnTo>
                      <a:pt x="698" y="116"/>
                    </a:lnTo>
                    <a:lnTo>
                      <a:pt x="711" y="114"/>
                    </a:lnTo>
                    <a:lnTo>
                      <a:pt x="722" y="111"/>
                    </a:lnTo>
                    <a:lnTo>
                      <a:pt x="733" y="105"/>
                    </a:lnTo>
                    <a:lnTo>
                      <a:pt x="746" y="109"/>
                    </a:lnTo>
                    <a:lnTo>
                      <a:pt x="759" y="113"/>
                    </a:lnTo>
                    <a:lnTo>
                      <a:pt x="770" y="115"/>
                    </a:lnTo>
                    <a:lnTo>
                      <a:pt x="783" y="115"/>
                    </a:lnTo>
                    <a:lnTo>
                      <a:pt x="795" y="113"/>
                    </a:lnTo>
                    <a:lnTo>
                      <a:pt x="807" y="109"/>
                    </a:lnTo>
                    <a:lnTo>
                      <a:pt x="820" y="105"/>
                    </a:lnTo>
                    <a:lnTo>
                      <a:pt x="833" y="100"/>
                    </a:lnTo>
                    <a:lnTo>
                      <a:pt x="840" y="96"/>
                    </a:lnTo>
                    <a:lnTo>
                      <a:pt x="846" y="90"/>
                    </a:lnTo>
                    <a:lnTo>
                      <a:pt x="850" y="85"/>
                    </a:lnTo>
                    <a:lnTo>
                      <a:pt x="852" y="78"/>
                    </a:lnTo>
                    <a:lnTo>
                      <a:pt x="854" y="73"/>
                    </a:lnTo>
                    <a:lnTo>
                      <a:pt x="855" y="68"/>
                    </a:lnTo>
                    <a:lnTo>
                      <a:pt x="853" y="61"/>
                    </a:lnTo>
                    <a:lnTo>
                      <a:pt x="848" y="52"/>
                    </a:lnTo>
                    <a:lnTo>
                      <a:pt x="843" y="45"/>
                    </a:lnTo>
                    <a:lnTo>
                      <a:pt x="837" y="40"/>
                    </a:lnTo>
                    <a:lnTo>
                      <a:pt x="830" y="35"/>
                    </a:lnTo>
                    <a:lnTo>
                      <a:pt x="824" y="30"/>
                    </a:lnTo>
                    <a:lnTo>
                      <a:pt x="815" y="27"/>
                    </a:lnTo>
                    <a:lnTo>
                      <a:pt x="808" y="24"/>
                    </a:lnTo>
                    <a:lnTo>
                      <a:pt x="800" y="23"/>
                    </a:lnTo>
                    <a:lnTo>
                      <a:pt x="793" y="24"/>
                    </a:lnTo>
                    <a:lnTo>
                      <a:pt x="784" y="16"/>
                    </a:lnTo>
                    <a:lnTo>
                      <a:pt x="776" y="12"/>
                    </a:lnTo>
                    <a:lnTo>
                      <a:pt x="767" y="9"/>
                    </a:lnTo>
                    <a:lnTo>
                      <a:pt x="758" y="8"/>
                    </a:lnTo>
                    <a:lnTo>
                      <a:pt x="747" y="8"/>
                    </a:lnTo>
                    <a:lnTo>
                      <a:pt x="735" y="8"/>
                    </a:lnTo>
                    <a:lnTo>
                      <a:pt x="722" y="9"/>
                    </a:lnTo>
                    <a:lnTo>
                      <a:pt x="708" y="9"/>
                    </a:lnTo>
                    <a:lnTo>
                      <a:pt x="692" y="8"/>
                    </a:lnTo>
                    <a:lnTo>
                      <a:pt x="674" y="6"/>
                    </a:lnTo>
                    <a:lnTo>
                      <a:pt x="656" y="4"/>
                    </a:lnTo>
                    <a:lnTo>
                      <a:pt x="638" y="1"/>
                    </a:lnTo>
                    <a:lnTo>
                      <a:pt x="621" y="0"/>
                    </a:lnTo>
                    <a:lnTo>
                      <a:pt x="606" y="0"/>
                    </a:lnTo>
                    <a:lnTo>
                      <a:pt x="593" y="4"/>
                    </a:lnTo>
                    <a:lnTo>
                      <a:pt x="584" y="9"/>
                    </a:lnTo>
                    <a:lnTo>
                      <a:pt x="574" y="22"/>
                    </a:lnTo>
                    <a:lnTo>
                      <a:pt x="561" y="35"/>
                    </a:lnTo>
                    <a:lnTo>
                      <a:pt x="546" y="47"/>
                    </a:lnTo>
                    <a:lnTo>
                      <a:pt x="529" y="61"/>
                    </a:lnTo>
                    <a:lnTo>
                      <a:pt x="509" y="75"/>
                    </a:lnTo>
                    <a:lnTo>
                      <a:pt x="489" y="88"/>
                    </a:lnTo>
                    <a:lnTo>
                      <a:pt x="469" y="102"/>
                    </a:lnTo>
                    <a:lnTo>
                      <a:pt x="447" y="116"/>
                    </a:lnTo>
                    <a:lnTo>
                      <a:pt x="425" y="129"/>
                    </a:lnTo>
                    <a:lnTo>
                      <a:pt x="403" y="142"/>
                    </a:lnTo>
                    <a:lnTo>
                      <a:pt x="382" y="153"/>
                    </a:lnTo>
                    <a:lnTo>
                      <a:pt x="362" y="164"/>
                    </a:lnTo>
                    <a:lnTo>
                      <a:pt x="342" y="175"/>
                    </a:lnTo>
                    <a:lnTo>
                      <a:pt x="323" y="183"/>
                    </a:lnTo>
                    <a:lnTo>
                      <a:pt x="307" y="192"/>
                    </a:lnTo>
                    <a:lnTo>
                      <a:pt x="292" y="198"/>
                    </a:lnTo>
                    <a:lnTo>
                      <a:pt x="283" y="203"/>
                    </a:lnTo>
                    <a:lnTo>
                      <a:pt x="274" y="205"/>
                    </a:lnTo>
                    <a:lnTo>
                      <a:pt x="265" y="206"/>
                    </a:lnTo>
                    <a:lnTo>
                      <a:pt x="257" y="207"/>
                    </a:lnTo>
                    <a:lnTo>
                      <a:pt x="248" y="209"/>
                    </a:lnTo>
                    <a:lnTo>
                      <a:pt x="240" y="213"/>
                    </a:lnTo>
                    <a:lnTo>
                      <a:pt x="231" y="221"/>
                    </a:lnTo>
                    <a:lnTo>
                      <a:pt x="222" y="232"/>
                    </a:lnTo>
                  </a:path>
                </a:pathLst>
              </a:custGeom>
              <a:solidFill>
                <a:srgbClr val="996600"/>
              </a:solidFill>
              <a:ln w="0">
                <a:solidFill>
                  <a:srgbClr val="000000"/>
                </a:solidFill>
                <a:prstDash val="solid"/>
                <a:round/>
                <a:headEnd/>
                <a:tailEnd/>
              </a:ln>
            </p:spPr>
            <p:txBody>
              <a:bodyPr/>
              <a:lstStyle/>
              <a:p>
                <a:endParaRPr lang="fr-FR" smtClean="0">
                  <a:solidFill>
                    <a:srgbClr val="CCECFF"/>
                  </a:solidFill>
                </a:endParaRPr>
              </a:p>
            </p:txBody>
          </p:sp>
          <p:sp>
            <p:nvSpPr>
              <p:cNvPr id="30" name="Freeform 29"/>
              <p:cNvSpPr>
                <a:spLocks/>
              </p:cNvSpPr>
              <p:nvPr/>
            </p:nvSpPr>
            <p:spPr bwMode="auto">
              <a:xfrm>
                <a:off x="4324" y="1049"/>
                <a:ext cx="122" cy="85"/>
              </a:xfrm>
              <a:custGeom>
                <a:avLst/>
                <a:gdLst>
                  <a:gd name="T0" fmla="*/ 79 w 735"/>
                  <a:gd name="T1" fmla="*/ 29 h 508"/>
                  <a:gd name="T2" fmla="*/ 89 w 735"/>
                  <a:gd name="T3" fmla="*/ 23 h 508"/>
                  <a:gd name="T4" fmla="*/ 98 w 735"/>
                  <a:gd name="T5" fmla="*/ 26 h 508"/>
                  <a:gd name="T6" fmla="*/ 114 w 735"/>
                  <a:gd name="T7" fmla="*/ 39 h 508"/>
                  <a:gd name="T8" fmla="*/ 122 w 735"/>
                  <a:gd name="T9" fmla="*/ 51 h 508"/>
                  <a:gd name="T10" fmla="*/ 110 w 735"/>
                  <a:gd name="T11" fmla="*/ 61 h 508"/>
                  <a:gd name="T12" fmla="*/ 100 w 735"/>
                  <a:gd name="T13" fmla="*/ 74 h 508"/>
                  <a:gd name="T14" fmla="*/ 92 w 735"/>
                  <a:gd name="T15" fmla="*/ 82 h 508"/>
                  <a:gd name="T16" fmla="*/ 77 w 735"/>
                  <a:gd name="T17" fmla="*/ 80 h 508"/>
                  <a:gd name="T18" fmla="*/ 68 w 735"/>
                  <a:gd name="T19" fmla="*/ 78 h 508"/>
                  <a:gd name="T20" fmla="*/ 64 w 735"/>
                  <a:gd name="T21" fmla="*/ 75 h 508"/>
                  <a:gd name="T22" fmla="*/ 62 w 735"/>
                  <a:gd name="T23" fmla="*/ 75 h 508"/>
                  <a:gd name="T24" fmla="*/ 58 w 735"/>
                  <a:gd name="T25" fmla="*/ 78 h 508"/>
                  <a:gd name="T26" fmla="*/ 55 w 735"/>
                  <a:gd name="T27" fmla="*/ 81 h 508"/>
                  <a:gd name="T28" fmla="*/ 42 w 735"/>
                  <a:gd name="T29" fmla="*/ 84 h 508"/>
                  <a:gd name="T30" fmla="*/ 30 w 735"/>
                  <a:gd name="T31" fmla="*/ 85 h 508"/>
                  <a:gd name="T32" fmla="*/ 28 w 735"/>
                  <a:gd name="T33" fmla="*/ 84 h 508"/>
                  <a:gd name="T34" fmla="*/ 27 w 735"/>
                  <a:gd name="T35" fmla="*/ 81 h 508"/>
                  <a:gd name="T36" fmla="*/ 26 w 735"/>
                  <a:gd name="T37" fmla="*/ 76 h 508"/>
                  <a:gd name="T38" fmla="*/ 33 w 735"/>
                  <a:gd name="T39" fmla="*/ 71 h 508"/>
                  <a:gd name="T40" fmla="*/ 43 w 735"/>
                  <a:gd name="T41" fmla="*/ 66 h 508"/>
                  <a:gd name="T42" fmla="*/ 53 w 735"/>
                  <a:gd name="T43" fmla="*/ 60 h 508"/>
                  <a:gd name="T44" fmla="*/ 55 w 735"/>
                  <a:gd name="T45" fmla="*/ 56 h 508"/>
                  <a:gd name="T46" fmla="*/ 45 w 735"/>
                  <a:gd name="T47" fmla="*/ 59 h 508"/>
                  <a:gd name="T48" fmla="*/ 33 w 735"/>
                  <a:gd name="T49" fmla="*/ 63 h 508"/>
                  <a:gd name="T50" fmla="*/ 22 w 735"/>
                  <a:gd name="T51" fmla="*/ 67 h 508"/>
                  <a:gd name="T52" fmla="*/ 16 w 735"/>
                  <a:gd name="T53" fmla="*/ 66 h 508"/>
                  <a:gd name="T54" fmla="*/ 13 w 735"/>
                  <a:gd name="T55" fmla="*/ 65 h 508"/>
                  <a:gd name="T56" fmla="*/ 11 w 735"/>
                  <a:gd name="T57" fmla="*/ 61 h 508"/>
                  <a:gd name="T58" fmla="*/ 16 w 735"/>
                  <a:gd name="T59" fmla="*/ 55 h 508"/>
                  <a:gd name="T60" fmla="*/ 30 w 735"/>
                  <a:gd name="T61" fmla="*/ 48 h 508"/>
                  <a:gd name="T62" fmla="*/ 38 w 735"/>
                  <a:gd name="T63" fmla="*/ 44 h 508"/>
                  <a:gd name="T64" fmla="*/ 45 w 735"/>
                  <a:gd name="T65" fmla="*/ 44 h 508"/>
                  <a:gd name="T66" fmla="*/ 45 w 735"/>
                  <a:gd name="T67" fmla="*/ 43 h 508"/>
                  <a:gd name="T68" fmla="*/ 41 w 735"/>
                  <a:gd name="T69" fmla="*/ 42 h 508"/>
                  <a:gd name="T70" fmla="*/ 38 w 735"/>
                  <a:gd name="T71" fmla="*/ 42 h 508"/>
                  <a:gd name="T72" fmla="*/ 32 w 735"/>
                  <a:gd name="T73" fmla="*/ 44 h 508"/>
                  <a:gd name="T74" fmla="*/ 23 w 735"/>
                  <a:gd name="T75" fmla="*/ 46 h 508"/>
                  <a:gd name="T76" fmla="*/ 15 w 735"/>
                  <a:gd name="T77" fmla="*/ 49 h 508"/>
                  <a:gd name="T78" fmla="*/ 8 w 735"/>
                  <a:gd name="T79" fmla="*/ 49 h 508"/>
                  <a:gd name="T80" fmla="*/ 7 w 735"/>
                  <a:gd name="T81" fmla="*/ 40 h 508"/>
                  <a:gd name="T82" fmla="*/ 19 w 735"/>
                  <a:gd name="T83" fmla="*/ 31 h 508"/>
                  <a:gd name="T84" fmla="*/ 25 w 735"/>
                  <a:gd name="T85" fmla="*/ 27 h 508"/>
                  <a:gd name="T86" fmla="*/ 30 w 735"/>
                  <a:gd name="T87" fmla="*/ 25 h 508"/>
                  <a:gd name="T88" fmla="*/ 32 w 735"/>
                  <a:gd name="T89" fmla="*/ 23 h 508"/>
                  <a:gd name="T90" fmla="*/ 31 w 735"/>
                  <a:gd name="T91" fmla="*/ 21 h 508"/>
                  <a:gd name="T92" fmla="*/ 29 w 735"/>
                  <a:gd name="T93" fmla="*/ 19 h 508"/>
                  <a:gd name="T94" fmla="*/ 26 w 735"/>
                  <a:gd name="T95" fmla="*/ 19 h 508"/>
                  <a:gd name="T96" fmla="*/ 20 w 735"/>
                  <a:gd name="T97" fmla="*/ 19 h 508"/>
                  <a:gd name="T98" fmla="*/ 19 w 735"/>
                  <a:gd name="T99" fmla="*/ 17 h 508"/>
                  <a:gd name="T100" fmla="*/ 17 w 735"/>
                  <a:gd name="T101" fmla="*/ 14 h 508"/>
                  <a:gd name="T102" fmla="*/ 13 w 735"/>
                  <a:gd name="T103" fmla="*/ 13 h 508"/>
                  <a:gd name="T104" fmla="*/ 7 w 735"/>
                  <a:gd name="T105" fmla="*/ 13 h 508"/>
                  <a:gd name="T106" fmla="*/ 3 w 735"/>
                  <a:gd name="T107" fmla="*/ 13 h 508"/>
                  <a:gd name="T108" fmla="*/ 2 w 735"/>
                  <a:gd name="T109" fmla="*/ 10 h 508"/>
                  <a:gd name="T110" fmla="*/ 0 w 735"/>
                  <a:gd name="T111" fmla="*/ 8 h 508"/>
                  <a:gd name="T112" fmla="*/ 4 w 735"/>
                  <a:gd name="T113" fmla="*/ 3 h 508"/>
                  <a:gd name="T114" fmla="*/ 14 w 735"/>
                  <a:gd name="T115" fmla="*/ 2 h 508"/>
                  <a:gd name="T116" fmla="*/ 28 w 735"/>
                  <a:gd name="T117" fmla="*/ 0 h 508"/>
                  <a:gd name="T118" fmla="*/ 35 w 735"/>
                  <a:gd name="T119" fmla="*/ 4 h 508"/>
                  <a:gd name="T120" fmla="*/ 45 w 735"/>
                  <a:gd name="T121" fmla="*/ 13 h 508"/>
                  <a:gd name="T122" fmla="*/ 56 w 735"/>
                  <a:gd name="T123" fmla="*/ 22 h 508"/>
                  <a:gd name="T124" fmla="*/ 67 w 735"/>
                  <a:gd name="T125" fmla="*/ 2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35"/>
                  <a:gd name="T190" fmla="*/ 0 h 508"/>
                  <a:gd name="T191" fmla="*/ 735 w 735"/>
                  <a:gd name="T192" fmla="*/ 508 h 5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35" h="508">
                    <a:moveTo>
                      <a:pt x="446" y="179"/>
                    </a:moveTo>
                    <a:lnTo>
                      <a:pt x="446" y="179"/>
                    </a:lnTo>
                    <a:lnTo>
                      <a:pt x="460" y="178"/>
                    </a:lnTo>
                    <a:lnTo>
                      <a:pt x="475" y="172"/>
                    </a:lnTo>
                    <a:lnTo>
                      <a:pt x="489" y="165"/>
                    </a:lnTo>
                    <a:lnTo>
                      <a:pt x="504" y="155"/>
                    </a:lnTo>
                    <a:lnTo>
                      <a:pt x="520" y="147"/>
                    </a:lnTo>
                    <a:lnTo>
                      <a:pt x="535" y="140"/>
                    </a:lnTo>
                    <a:lnTo>
                      <a:pt x="551" y="139"/>
                    </a:lnTo>
                    <a:lnTo>
                      <a:pt x="568" y="144"/>
                    </a:lnTo>
                    <a:lnTo>
                      <a:pt x="589" y="154"/>
                    </a:lnTo>
                    <a:lnTo>
                      <a:pt x="612" y="168"/>
                    </a:lnTo>
                    <a:lnTo>
                      <a:pt x="638" y="187"/>
                    </a:lnTo>
                    <a:lnTo>
                      <a:pt x="664" y="208"/>
                    </a:lnTo>
                    <a:lnTo>
                      <a:pt x="688" y="231"/>
                    </a:lnTo>
                    <a:lnTo>
                      <a:pt x="710" y="256"/>
                    </a:lnTo>
                    <a:lnTo>
                      <a:pt x="726" y="280"/>
                    </a:lnTo>
                    <a:lnTo>
                      <a:pt x="735" y="306"/>
                    </a:lnTo>
                    <a:lnTo>
                      <a:pt x="718" y="319"/>
                    </a:lnTo>
                    <a:lnTo>
                      <a:pt x="701" y="333"/>
                    </a:lnTo>
                    <a:lnTo>
                      <a:pt x="682" y="347"/>
                    </a:lnTo>
                    <a:lnTo>
                      <a:pt x="664" y="364"/>
                    </a:lnTo>
                    <a:lnTo>
                      <a:pt x="645" y="381"/>
                    </a:lnTo>
                    <a:lnTo>
                      <a:pt x="628" y="401"/>
                    </a:lnTo>
                    <a:lnTo>
                      <a:pt x="613" y="422"/>
                    </a:lnTo>
                    <a:lnTo>
                      <a:pt x="600" y="445"/>
                    </a:lnTo>
                    <a:lnTo>
                      <a:pt x="588" y="466"/>
                    </a:lnTo>
                    <a:lnTo>
                      <a:pt x="571" y="481"/>
                    </a:lnTo>
                    <a:lnTo>
                      <a:pt x="552" y="489"/>
                    </a:lnTo>
                    <a:lnTo>
                      <a:pt x="531" y="492"/>
                    </a:lnTo>
                    <a:lnTo>
                      <a:pt x="508" y="491"/>
                    </a:lnTo>
                    <a:lnTo>
                      <a:pt x="486" y="487"/>
                    </a:lnTo>
                    <a:lnTo>
                      <a:pt x="464" y="478"/>
                    </a:lnTo>
                    <a:lnTo>
                      <a:pt x="443" y="467"/>
                    </a:lnTo>
                    <a:lnTo>
                      <a:pt x="422" y="468"/>
                    </a:lnTo>
                    <a:lnTo>
                      <a:pt x="407" y="466"/>
                    </a:lnTo>
                    <a:lnTo>
                      <a:pt x="397" y="462"/>
                    </a:lnTo>
                    <a:lnTo>
                      <a:pt x="392" y="458"/>
                    </a:lnTo>
                    <a:lnTo>
                      <a:pt x="388" y="454"/>
                    </a:lnTo>
                    <a:lnTo>
                      <a:pt x="386" y="449"/>
                    </a:lnTo>
                    <a:lnTo>
                      <a:pt x="383" y="446"/>
                    </a:lnTo>
                    <a:lnTo>
                      <a:pt x="380" y="445"/>
                    </a:lnTo>
                    <a:lnTo>
                      <a:pt x="376" y="449"/>
                    </a:lnTo>
                    <a:lnTo>
                      <a:pt x="370" y="454"/>
                    </a:lnTo>
                    <a:lnTo>
                      <a:pt x="363" y="459"/>
                    </a:lnTo>
                    <a:lnTo>
                      <a:pt x="354" y="463"/>
                    </a:lnTo>
                    <a:lnTo>
                      <a:pt x="347" y="468"/>
                    </a:lnTo>
                    <a:lnTo>
                      <a:pt x="339" y="473"/>
                    </a:lnTo>
                    <a:lnTo>
                      <a:pt x="333" y="477"/>
                    </a:lnTo>
                    <a:lnTo>
                      <a:pt x="329" y="482"/>
                    </a:lnTo>
                    <a:lnTo>
                      <a:pt x="307" y="488"/>
                    </a:lnTo>
                    <a:lnTo>
                      <a:pt x="288" y="493"/>
                    </a:lnTo>
                    <a:lnTo>
                      <a:pt x="271" y="498"/>
                    </a:lnTo>
                    <a:lnTo>
                      <a:pt x="255" y="502"/>
                    </a:lnTo>
                    <a:lnTo>
                      <a:pt x="240" y="505"/>
                    </a:lnTo>
                    <a:lnTo>
                      <a:pt x="223" y="506"/>
                    </a:lnTo>
                    <a:lnTo>
                      <a:pt x="204" y="508"/>
                    </a:lnTo>
                    <a:lnTo>
                      <a:pt x="183" y="508"/>
                    </a:lnTo>
                    <a:lnTo>
                      <a:pt x="178" y="508"/>
                    </a:lnTo>
                    <a:lnTo>
                      <a:pt x="172" y="507"/>
                    </a:lnTo>
                    <a:lnTo>
                      <a:pt x="169" y="505"/>
                    </a:lnTo>
                    <a:lnTo>
                      <a:pt x="166" y="502"/>
                    </a:lnTo>
                    <a:lnTo>
                      <a:pt x="163" y="498"/>
                    </a:lnTo>
                    <a:lnTo>
                      <a:pt x="162" y="492"/>
                    </a:lnTo>
                    <a:lnTo>
                      <a:pt x="160" y="485"/>
                    </a:lnTo>
                    <a:lnTo>
                      <a:pt x="159" y="476"/>
                    </a:lnTo>
                    <a:lnTo>
                      <a:pt x="157" y="467"/>
                    </a:lnTo>
                    <a:lnTo>
                      <a:pt x="159" y="457"/>
                    </a:lnTo>
                    <a:lnTo>
                      <a:pt x="165" y="448"/>
                    </a:lnTo>
                    <a:lnTo>
                      <a:pt x="172" y="441"/>
                    </a:lnTo>
                    <a:lnTo>
                      <a:pt x="183" y="432"/>
                    </a:lnTo>
                    <a:lnTo>
                      <a:pt x="196" y="425"/>
                    </a:lnTo>
                    <a:lnTo>
                      <a:pt x="210" y="417"/>
                    </a:lnTo>
                    <a:lnTo>
                      <a:pt x="225" y="410"/>
                    </a:lnTo>
                    <a:lnTo>
                      <a:pt x="241" y="402"/>
                    </a:lnTo>
                    <a:lnTo>
                      <a:pt x="258" y="394"/>
                    </a:lnTo>
                    <a:lnTo>
                      <a:pt x="274" y="385"/>
                    </a:lnTo>
                    <a:lnTo>
                      <a:pt x="290" y="377"/>
                    </a:lnTo>
                    <a:lnTo>
                      <a:pt x="306" y="368"/>
                    </a:lnTo>
                    <a:lnTo>
                      <a:pt x="320" y="359"/>
                    </a:lnTo>
                    <a:lnTo>
                      <a:pt x="332" y="348"/>
                    </a:lnTo>
                    <a:lnTo>
                      <a:pt x="342" y="336"/>
                    </a:lnTo>
                    <a:lnTo>
                      <a:pt x="332" y="335"/>
                    </a:lnTo>
                    <a:lnTo>
                      <a:pt x="319" y="337"/>
                    </a:lnTo>
                    <a:lnTo>
                      <a:pt x="305" y="340"/>
                    </a:lnTo>
                    <a:lnTo>
                      <a:pt x="289" y="345"/>
                    </a:lnTo>
                    <a:lnTo>
                      <a:pt x="273" y="350"/>
                    </a:lnTo>
                    <a:lnTo>
                      <a:pt x="255" y="358"/>
                    </a:lnTo>
                    <a:lnTo>
                      <a:pt x="236" y="364"/>
                    </a:lnTo>
                    <a:lnTo>
                      <a:pt x="218" y="371"/>
                    </a:lnTo>
                    <a:lnTo>
                      <a:pt x="200" y="379"/>
                    </a:lnTo>
                    <a:lnTo>
                      <a:pt x="182" y="385"/>
                    </a:lnTo>
                    <a:lnTo>
                      <a:pt x="165" y="391"/>
                    </a:lnTo>
                    <a:lnTo>
                      <a:pt x="149" y="396"/>
                    </a:lnTo>
                    <a:lnTo>
                      <a:pt x="134" y="399"/>
                    </a:lnTo>
                    <a:lnTo>
                      <a:pt x="120" y="400"/>
                    </a:lnTo>
                    <a:lnTo>
                      <a:pt x="108" y="400"/>
                    </a:lnTo>
                    <a:lnTo>
                      <a:pt x="98" y="397"/>
                    </a:lnTo>
                    <a:lnTo>
                      <a:pt x="94" y="395"/>
                    </a:lnTo>
                    <a:lnTo>
                      <a:pt x="89" y="393"/>
                    </a:lnTo>
                    <a:lnTo>
                      <a:pt x="84" y="391"/>
                    </a:lnTo>
                    <a:lnTo>
                      <a:pt x="81" y="386"/>
                    </a:lnTo>
                    <a:lnTo>
                      <a:pt x="77" y="383"/>
                    </a:lnTo>
                    <a:lnTo>
                      <a:pt x="74" y="378"/>
                    </a:lnTo>
                    <a:lnTo>
                      <a:pt x="71" y="371"/>
                    </a:lnTo>
                    <a:lnTo>
                      <a:pt x="68" y="364"/>
                    </a:lnTo>
                    <a:lnTo>
                      <a:pt x="72" y="353"/>
                    </a:lnTo>
                    <a:lnTo>
                      <a:pt x="82" y="343"/>
                    </a:lnTo>
                    <a:lnTo>
                      <a:pt x="97" y="331"/>
                    </a:lnTo>
                    <a:lnTo>
                      <a:pt x="117" y="319"/>
                    </a:lnTo>
                    <a:lnTo>
                      <a:pt x="138" y="308"/>
                    </a:lnTo>
                    <a:lnTo>
                      <a:pt x="159" y="298"/>
                    </a:lnTo>
                    <a:lnTo>
                      <a:pt x="179" y="287"/>
                    </a:lnTo>
                    <a:lnTo>
                      <a:pt x="196" y="277"/>
                    </a:lnTo>
                    <a:lnTo>
                      <a:pt x="212" y="269"/>
                    </a:lnTo>
                    <a:lnTo>
                      <a:pt x="226" y="263"/>
                    </a:lnTo>
                    <a:lnTo>
                      <a:pt x="236" y="262"/>
                    </a:lnTo>
                    <a:lnTo>
                      <a:pt x="247" y="261"/>
                    </a:lnTo>
                    <a:lnTo>
                      <a:pt x="257" y="262"/>
                    </a:lnTo>
                    <a:lnTo>
                      <a:pt x="269" y="261"/>
                    </a:lnTo>
                    <a:lnTo>
                      <a:pt x="280" y="259"/>
                    </a:lnTo>
                    <a:lnTo>
                      <a:pt x="295" y="253"/>
                    </a:lnTo>
                    <a:lnTo>
                      <a:pt x="273" y="254"/>
                    </a:lnTo>
                    <a:lnTo>
                      <a:pt x="259" y="254"/>
                    </a:lnTo>
                    <a:lnTo>
                      <a:pt x="250" y="254"/>
                    </a:lnTo>
                    <a:lnTo>
                      <a:pt x="246" y="253"/>
                    </a:lnTo>
                    <a:lnTo>
                      <a:pt x="244" y="253"/>
                    </a:lnTo>
                    <a:lnTo>
                      <a:pt x="242" y="253"/>
                    </a:lnTo>
                    <a:lnTo>
                      <a:pt x="238" y="253"/>
                    </a:lnTo>
                    <a:lnTo>
                      <a:pt x="229" y="253"/>
                    </a:lnTo>
                    <a:lnTo>
                      <a:pt x="223" y="254"/>
                    </a:lnTo>
                    <a:lnTo>
                      <a:pt x="214" y="256"/>
                    </a:lnTo>
                    <a:lnTo>
                      <a:pt x="204" y="258"/>
                    </a:lnTo>
                    <a:lnTo>
                      <a:pt x="194" y="261"/>
                    </a:lnTo>
                    <a:lnTo>
                      <a:pt x="181" y="266"/>
                    </a:lnTo>
                    <a:lnTo>
                      <a:pt x="168" y="270"/>
                    </a:lnTo>
                    <a:lnTo>
                      <a:pt x="154" y="274"/>
                    </a:lnTo>
                    <a:lnTo>
                      <a:pt x="140" y="277"/>
                    </a:lnTo>
                    <a:lnTo>
                      <a:pt x="126" y="282"/>
                    </a:lnTo>
                    <a:lnTo>
                      <a:pt x="112" y="286"/>
                    </a:lnTo>
                    <a:lnTo>
                      <a:pt x="99" y="288"/>
                    </a:lnTo>
                    <a:lnTo>
                      <a:pt x="88" y="291"/>
                    </a:lnTo>
                    <a:lnTo>
                      <a:pt x="76" y="292"/>
                    </a:lnTo>
                    <a:lnTo>
                      <a:pt x="65" y="293"/>
                    </a:lnTo>
                    <a:lnTo>
                      <a:pt x="57" y="292"/>
                    </a:lnTo>
                    <a:lnTo>
                      <a:pt x="50" y="290"/>
                    </a:lnTo>
                    <a:lnTo>
                      <a:pt x="38" y="271"/>
                    </a:lnTo>
                    <a:lnTo>
                      <a:pt x="37" y="254"/>
                    </a:lnTo>
                    <a:lnTo>
                      <a:pt x="45" y="238"/>
                    </a:lnTo>
                    <a:lnTo>
                      <a:pt x="59" y="224"/>
                    </a:lnTo>
                    <a:lnTo>
                      <a:pt x="77" y="211"/>
                    </a:lnTo>
                    <a:lnTo>
                      <a:pt x="96" y="198"/>
                    </a:lnTo>
                    <a:lnTo>
                      <a:pt x="114" y="187"/>
                    </a:lnTo>
                    <a:lnTo>
                      <a:pt x="130" y="177"/>
                    </a:lnTo>
                    <a:lnTo>
                      <a:pt x="143" y="167"/>
                    </a:lnTo>
                    <a:lnTo>
                      <a:pt x="153" y="161"/>
                    </a:lnTo>
                    <a:lnTo>
                      <a:pt x="163" y="156"/>
                    </a:lnTo>
                    <a:lnTo>
                      <a:pt x="170" y="152"/>
                    </a:lnTo>
                    <a:lnTo>
                      <a:pt x="177" y="150"/>
                    </a:lnTo>
                    <a:lnTo>
                      <a:pt x="183" y="148"/>
                    </a:lnTo>
                    <a:lnTo>
                      <a:pt x="189" y="146"/>
                    </a:lnTo>
                    <a:lnTo>
                      <a:pt x="196" y="144"/>
                    </a:lnTo>
                    <a:lnTo>
                      <a:pt x="194" y="138"/>
                    </a:lnTo>
                    <a:lnTo>
                      <a:pt x="191" y="134"/>
                    </a:lnTo>
                    <a:lnTo>
                      <a:pt x="190" y="131"/>
                    </a:lnTo>
                    <a:lnTo>
                      <a:pt x="188" y="129"/>
                    </a:lnTo>
                    <a:lnTo>
                      <a:pt x="186" y="125"/>
                    </a:lnTo>
                    <a:lnTo>
                      <a:pt x="184" y="122"/>
                    </a:lnTo>
                    <a:lnTo>
                      <a:pt x="180" y="118"/>
                    </a:lnTo>
                    <a:lnTo>
                      <a:pt x="175" y="111"/>
                    </a:lnTo>
                    <a:lnTo>
                      <a:pt x="171" y="111"/>
                    </a:lnTo>
                    <a:lnTo>
                      <a:pt x="166" y="111"/>
                    </a:lnTo>
                    <a:lnTo>
                      <a:pt x="159" y="111"/>
                    </a:lnTo>
                    <a:lnTo>
                      <a:pt x="154" y="111"/>
                    </a:lnTo>
                    <a:lnTo>
                      <a:pt x="147" y="111"/>
                    </a:lnTo>
                    <a:lnTo>
                      <a:pt x="139" y="111"/>
                    </a:lnTo>
                    <a:lnTo>
                      <a:pt x="132" y="111"/>
                    </a:lnTo>
                    <a:lnTo>
                      <a:pt x="123" y="111"/>
                    </a:lnTo>
                    <a:lnTo>
                      <a:pt x="120" y="107"/>
                    </a:lnTo>
                    <a:lnTo>
                      <a:pt x="117" y="103"/>
                    </a:lnTo>
                    <a:lnTo>
                      <a:pt x="113" y="100"/>
                    </a:lnTo>
                    <a:lnTo>
                      <a:pt x="110" y="95"/>
                    </a:lnTo>
                    <a:lnTo>
                      <a:pt x="107" y="91"/>
                    </a:lnTo>
                    <a:lnTo>
                      <a:pt x="104" y="87"/>
                    </a:lnTo>
                    <a:lnTo>
                      <a:pt x="102" y="84"/>
                    </a:lnTo>
                    <a:lnTo>
                      <a:pt x="98" y="79"/>
                    </a:lnTo>
                    <a:lnTo>
                      <a:pt x="89" y="79"/>
                    </a:lnTo>
                    <a:lnTo>
                      <a:pt x="80" y="79"/>
                    </a:lnTo>
                    <a:lnTo>
                      <a:pt x="71" y="79"/>
                    </a:lnTo>
                    <a:lnTo>
                      <a:pt x="62" y="79"/>
                    </a:lnTo>
                    <a:lnTo>
                      <a:pt x="52" y="79"/>
                    </a:lnTo>
                    <a:lnTo>
                      <a:pt x="43" y="79"/>
                    </a:lnTo>
                    <a:lnTo>
                      <a:pt x="34" y="79"/>
                    </a:lnTo>
                    <a:lnTo>
                      <a:pt x="25" y="79"/>
                    </a:lnTo>
                    <a:lnTo>
                      <a:pt x="21" y="75"/>
                    </a:lnTo>
                    <a:lnTo>
                      <a:pt x="18" y="71"/>
                    </a:lnTo>
                    <a:lnTo>
                      <a:pt x="15" y="68"/>
                    </a:lnTo>
                    <a:lnTo>
                      <a:pt x="13" y="63"/>
                    </a:lnTo>
                    <a:lnTo>
                      <a:pt x="10" y="59"/>
                    </a:lnTo>
                    <a:lnTo>
                      <a:pt x="6" y="55"/>
                    </a:lnTo>
                    <a:lnTo>
                      <a:pt x="3" y="52"/>
                    </a:lnTo>
                    <a:lnTo>
                      <a:pt x="0" y="47"/>
                    </a:lnTo>
                    <a:lnTo>
                      <a:pt x="6" y="40"/>
                    </a:lnTo>
                    <a:lnTo>
                      <a:pt x="13" y="32"/>
                    </a:lnTo>
                    <a:lnTo>
                      <a:pt x="18" y="24"/>
                    </a:lnTo>
                    <a:lnTo>
                      <a:pt x="25" y="16"/>
                    </a:lnTo>
                    <a:lnTo>
                      <a:pt x="44" y="15"/>
                    </a:lnTo>
                    <a:lnTo>
                      <a:pt x="65" y="14"/>
                    </a:lnTo>
                    <a:lnTo>
                      <a:pt x="87" y="11"/>
                    </a:lnTo>
                    <a:lnTo>
                      <a:pt x="109" y="8"/>
                    </a:lnTo>
                    <a:lnTo>
                      <a:pt x="129" y="6"/>
                    </a:lnTo>
                    <a:lnTo>
                      <a:pt x="150" y="2"/>
                    </a:lnTo>
                    <a:lnTo>
                      <a:pt x="168" y="1"/>
                    </a:lnTo>
                    <a:lnTo>
                      <a:pt x="183" y="0"/>
                    </a:lnTo>
                    <a:lnTo>
                      <a:pt x="198" y="11"/>
                    </a:lnTo>
                    <a:lnTo>
                      <a:pt x="213" y="23"/>
                    </a:lnTo>
                    <a:lnTo>
                      <a:pt x="228" y="36"/>
                    </a:lnTo>
                    <a:lnTo>
                      <a:pt x="243" y="48"/>
                    </a:lnTo>
                    <a:lnTo>
                      <a:pt x="257" y="62"/>
                    </a:lnTo>
                    <a:lnTo>
                      <a:pt x="272" y="76"/>
                    </a:lnTo>
                    <a:lnTo>
                      <a:pt x="287" y="89"/>
                    </a:lnTo>
                    <a:lnTo>
                      <a:pt x="303" y="103"/>
                    </a:lnTo>
                    <a:lnTo>
                      <a:pt x="318" y="116"/>
                    </a:lnTo>
                    <a:lnTo>
                      <a:pt x="335" y="129"/>
                    </a:lnTo>
                    <a:lnTo>
                      <a:pt x="351" y="139"/>
                    </a:lnTo>
                    <a:lnTo>
                      <a:pt x="369" y="150"/>
                    </a:lnTo>
                    <a:lnTo>
                      <a:pt x="386" y="160"/>
                    </a:lnTo>
                    <a:lnTo>
                      <a:pt x="406" y="168"/>
                    </a:lnTo>
                    <a:lnTo>
                      <a:pt x="426" y="175"/>
                    </a:lnTo>
                    <a:lnTo>
                      <a:pt x="446" y="179"/>
                    </a:lnTo>
                  </a:path>
                </a:pathLst>
              </a:custGeom>
              <a:solidFill>
                <a:srgbClr val="996600"/>
              </a:solidFill>
              <a:ln w="0">
                <a:solidFill>
                  <a:srgbClr val="000000"/>
                </a:solidFill>
                <a:prstDash val="solid"/>
                <a:round/>
                <a:headEnd/>
                <a:tailEnd/>
              </a:ln>
            </p:spPr>
            <p:txBody>
              <a:bodyPr/>
              <a:lstStyle/>
              <a:p>
                <a:endParaRPr lang="fr-FR" smtClean="0">
                  <a:solidFill>
                    <a:srgbClr val="CCECFF"/>
                  </a:solidFill>
                </a:endParaRPr>
              </a:p>
            </p:txBody>
          </p:sp>
          <p:sp>
            <p:nvSpPr>
              <p:cNvPr id="31" name="Freeform 30"/>
              <p:cNvSpPr>
                <a:spLocks/>
              </p:cNvSpPr>
              <p:nvPr/>
            </p:nvSpPr>
            <p:spPr bwMode="auto">
              <a:xfrm>
                <a:off x="4175" y="534"/>
                <a:ext cx="167" cy="173"/>
              </a:xfrm>
              <a:custGeom>
                <a:avLst/>
                <a:gdLst>
                  <a:gd name="T0" fmla="*/ 165 w 1004"/>
                  <a:gd name="T1" fmla="*/ 87 h 1043"/>
                  <a:gd name="T2" fmla="*/ 161 w 1004"/>
                  <a:gd name="T3" fmla="*/ 89 h 1043"/>
                  <a:gd name="T4" fmla="*/ 154 w 1004"/>
                  <a:gd name="T5" fmla="*/ 95 h 1043"/>
                  <a:gd name="T6" fmla="*/ 149 w 1004"/>
                  <a:gd name="T7" fmla="*/ 102 h 1043"/>
                  <a:gd name="T8" fmla="*/ 153 w 1004"/>
                  <a:gd name="T9" fmla="*/ 86 h 1043"/>
                  <a:gd name="T10" fmla="*/ 155 w 1004"/>
                  <a:gd name="T11" fmla="*/ 64 h 1043"/>
                  <a:gd name="T12" fmla="*/ 156 w 1004"/>
                  <a:gd name="T13" fmla="*/ 41 h 1043"/>
                  <a:gd name="T14" fmla="*/ 155 w 1004"/>
                  <a:gd name="T15" fmla="*/ 23 h 1043"/>
                  <a:gd name="T16" fmla="*/ 154 w 1004"/>
                  <a:gd name="T17" fmla="*/ 17 h 1043"/>
                  <a:gd name="T18" fmla="*/ 151 w 1004"/>
                  <a:gd name="T19" fmla="*/ 9 h 1043"/>
                  <a:gd name="T20" fmla="*/ 144 w 1004"/>
                  <a:gd name="T21" fmla="*/ 6 h 1043"/>
                  <a:gd name="T22" fmla="*/ 129 w 1004"/>
                  <a:gd name="T23" fmla="*/ 4 h 1043"/>
                  <a:gd name="T24" fmla="*/ 114 w 1004"/>
                  <a:gd name="T25" fmla="*/ 1 h 1043"/>
                  <a:gd name="T26" fmla="*/ 100 w 1004"/>
                  <a:gd name="T27" fmla="*/ 0 h 1043"/>
                  <a:gd name="T28" fmla="*/ 91 w 1004"/>
                  <a:gd name="T29" fmla="*/ 3 h 1043"/>
                  <a:gd name="T30" fmla="*/ 79 w 1004"/>
                  <a:gd name="T31" fmla="*/ 10 h 1043"/>
                  <a:gd name="T32" fmla="*/ 67 w 1004"/>
                  <a:gd name="T33" fmla="*/ 19 h 1043"/>
                  <a:gd name="T34" fmla="*/ 53 w 1004"/>
                  <a:gd name="T35" fmla="*/ 23 h 1043"/>
                  <a:gd name="T36" fmla="*/ 39 w 1004"/>
                  <a:gd name="T37" fmla="*/ 20 h 1043"/>
                  <a:gd name="T38" fmla="*/ 37 w 1004"/>
                  <a:gd name="T39" fmla="*/ 26 h 1043"/>
                  <a:gd name="T40" fmla="*/ 33 w 1004"/>
                  <a:gd name="T41" fmla="*/ 33 h 1043"/>
                  <a:gd name="T42" fmla="*/ 33 w 1004"/>
                  <a:gd name="T43" fmla="*/ 42 h 1043"/>
                  <a:gd name="T44" fmla="*/ 32 w 1004"/>
                  <a:gd name="T45" fmla="*/ 54 h 1043"/>
                  <a:gd name="T46" fmla="*/ 30 w 1004"/>
                  <a:gd name="T47" fmla="*/ 66 h 1043"/>
                  <a:gd name="T48" fmla="*/ 29 w 1004"/>
                  <a:gd name="T49" fmla="*/ 77 h 1043"/>
                  <a:gd name="T50" fmla="*/ 28 w 1004"/>
                  <a:gd name="T51" fmla="*/ 81 h 1043"/>
                  <a:gd name="T52" fmla="*/ 24 w 1004"/>
                  <a:gd name="T53" fmla="*/ 83 h 1043"/>
                  <a:gd name="T54" fmla="*/ 23 w 1004"/>
                  <a:gd name="T55" fmla="*/ 67 h 1043"/>
                  <a:gd name="T56" fmla="*/ 12 w 1004"/>
                  <a:gd name="T57" fmla="*/ 57 h 1043"/>
                  <a:gd name="T58" fmla="*/ 0 w 1004"/>
                  <a:gd name="T59" fmla="*/ 63 h 1043"/>
                  <a:gd name="T60" fmla="*/ 0 w 1004"/>
                  <a:gd name="T61" fmla="*/ 72 h 1043"/>
                  <a:gd name="T62" fmla="*/ 2 w 1004"/>
                  <a:gd name="T63" fmla="*/ 83 h 1043"/>
                  <a:gd name="T64" fmla="*/ 5 w 1004"/>
                  <a:gd name="T65" fmla="*/ 93 h 1043"/>
                  <a:gd name="T66" fmla="*/ 10 w 1004"/>
                  <a:gd name="T67" fmla="*/ 100 h 1043"/>
                  <a:gd name="T68" fmla="*/ 13 w 1004"/>
                  <a:gd name="T69" fmla="*/ 102 h 1043"/>
                  <a:gd name="T70" fmla="*/ 18 w 1004"/>
                  <a:gd name="T71" fmla="*/ 104 h 1043"/>
                  <a:gd name="T72" fmla="*/ 21 w 1004"/>
                  <a:gd name="T73" fmla="*/ 105 h 1043"/>
                  <a:gd name="T74" fmla="*/ 26 w 1004"/>
                  <a:gd name="T75" fmla="*/ 110 h 1043"/>
                  <a:gd name="T76" fmla="*/ 28 w 1004"/>
                  <a:gd name="T77" fmla="*/ 112 h 1043"/>
                  <a:gd name="T78" fmla="*/ 30 w 1004"/>
                  <a:gd name="T79" fmla="*/ 128 h 1043"/>
                  <a:gd name="T80" fmla="*/ 35 w 1004"/>
                  <a:gd name="T81" fmla="*/ 141 h 1043"/>
                  <a:gd name="T82" fmla="*/ 44 w 1004"/>
                  <a:gd name="T83" fmla="*/ 152 h 1043"/>
                  <a:gd name="T84" fmla="*/ 55 w 1004"/>
                  <a:gd name="T85" fmla="*/ 160 h 1043"/>
                  <a:gd name="T86" fmla="*/ 63 w 1004"/>
                  <a:gd name="T87" fmla="*/ 165 h 1043"/>
                  <a:gd name="T88" fmla="*/ 73 w 1004"/>
                  <a:gd name="T89" fmla="*/ 170 h 1043"/>
                  <a:gd name="T90" fmla="*/ 84 w 1004"/>
                  <a:gd name="T91" fmla="*/ 173 h 1043"/>
                  <a:gd name="T92" fmla="*/ 100 w 1004"/>
                  <a:gd name="T93" fmla="*/ 171 h 1043"/>
                  <a:gd name="T94" fmla="*/ 111 w 1004"/>
                  <a:gd name="T95" fmla="*/ 164 h 1043"/>
                  <a:gd name="T96" fmla="*/ 122 w 1004"/>
                  <a:gd name="T97" fmla="*/ 157 h 1043"/>
                  <a:gd name="T98" fmla="*/ 131 w 1004"/>
                  <a:gd name="T99" fmla="*/ 148 h 1043"/>
                  <a:gd name="T100" fmla="*/ 139 w 1004"/>
                  <a:gd name="T101" fmla="*/ 134 h 1043"/>
                  <a:gd name="T102" fmla="*/ 144 w 1004"/>
                  <a:gd name="T103" fmla="*/ 124 h 1043"/>
                  <a:gd name="T104" fmla="*/ 148 w 1004"/>
                  <a:gd name="T105" fmla="*/ 124 h 1043"/>
                  <a:gd name="T106" fmla="*/ 151 w 1004"/>
                  <a:gd name="T107" fmla="*/ 123 h 1043"/>
                  <a:gd name="T108" fmla="*/ 155 w 1004"/>
                  <a:gd name="T109" fmla="*/ 117 h 1043"/>
                  <a:gd name="T110" fmla="*/ 160 w 1004"/>
                  <a:gd name="T111" fmla="*/ 107 h 1043"/>
                  <a:gd name="T112" fmla="*/ 165 w 1004"/>
                  <a:gd name="T113" fmla="*/ 96 h 1043"/>
                  <a:gd name="T114" fmla="*/ 167 w 1004"/>
                  <a:gd name="T115" fmla="*/ 86 h 10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04"/>
                  <a:gd name="T175" fmla="*/ 0 h 1043"/>
                  <a:gd name="T176" fmla="*/ 1004 w 1004"/>
                  <a:gd name="T177" fmla="*/ 1043 h 10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04" h="1043">
                    <a:moveTo>
                      <a:pt x="1004" y="517"/>
                    </a:moveTo>
                    <a:lnTo>
                      <a:pt x="1004" y="517"/>
                    </a:lnTo>
                    <a:lnTo>
                      <a:pt x="998" y="523"/>
                    </a:lnTo>
                    <a:lnTo>
                      <a:pt x="989" y="525"/>
                    </a:lnTo>
                    <a:lnTo>
                      <a:pt x="983" y="526"/>
                    </a:lnTo>
                    <a:lnTo>
                      <a:pt x="981" y="534"/>
                    </a:lnTo>
                    <a:lnTo>
                      <a:pt x="968" y="536"/>
                    </a:lnTo>
                    <a:lnTo>
                      <a:pt x="955" y="541"/>
                    </a:lnTo>
                    <a:lnTo>
                      <a:pt x="944" y="551"/>
                    </a:lnTo>
                    <a:lnTo>
                      <a:pt x="933" y="562"/>
                    </a:lnTo>
                    <a:lnTo>
                      <a:pt x="923" y="573"/>
                    </a:lnTo>
                    <a:lnTo>
                      <a:pt x="913" y="587"/>
                    </a:lnTo>
                    <a:lnTo>
                      <a:pt x="905" y="600"/>
                    </a:lnTo>
                    <a:lnTo>
                      <a:pt x="895" y="613"/>
                    </a:lnTo>
                    <a:lnTo>
                      <a:pt x="901" y="594"/>
                    </a:lnTo>
                    <a:lnTo>
                      <a:pt x="908" y="570"/>
                    </a:lnTo>
                    <a:lnTo>
                      <a:pt x="913" y="544"/>
                    </a:lnTo>
                    <a:lnTo>
                      <a:pt x="918" y="516"/>
                    </a:lnTo>
                    <a:lnTo>
                      <a:pt x="923" y="486"/>
                    </a:lnTo>
                    <a:lnTo>
                      <a:pt x="926" y="453"/>
                    </a:lnTo>
                    <a:lnTo>
                      <a:pt x="929" y="420"/>
                    </a:lnTo>
                    <a:lnTo>
                      <a:pt x="932" y="386"/>
                    </a:lnTo>
                    <a:lnTo>
                      <a:pt x="935" y="352"/>
                    </a:lnTo>
                    <a:lnTo>
                      <a:pt x="936" y="318"/>
                    </a:lnTo>
                    <a:lnTo>
                      <a:pt x="937" y="283"/>
                    </a:lnTo>
                    <a:lnTo>
                      <a:pt x="937" y="250"/>
                    </a:lnTo>
                    <a:lnTo>
                      <a:pt x="937" y="219"/>
                    </a:lnTo>
                    <a:lnTo>
                      <a:pt x="936" y="189"/>
                    </a:lnTo>
                    <a:lnTo>
                      <a:pt x="935" y="161"/>
                    </a:lnTo>
                    <a:lnTo>
                      <a:pt x="932" y="136"/>
                    </a:lnTo>
                    <a:lnTo>
                      <a:pt x="931" y="124"/>
                    </a:lnTo>
                    <a:lnTo>
                      <a:pt x="928" y="112"/>
                    </a:lnTo>
                    <a:lnTo>
                      <a:pt x="925" y="101"/>
                    </a:lnTo>
                    <a:lnTo>
                      <a:pt x="921" y="89"/>
                    </a:lnTo>
                    <a:lnTo>
                      <a:pt x="915" y="77"/>
                    </a:lnTo>
                    <a:lnTo>
                      <a:pt x="912" y="64"/>
                    </a:lnTo>
                    <a:lnTo>
                      <a:pt x="909" y="52"/>
                    </a:lnTo>
                    <a:lnTo>
                      <a:pt x="908" y="41"/>
                    </a:lnTo>
                    <a:lnTo>
                      <a:pt x="886" y="40"/>
                    </a:lnTo>
                    <a:lnTo>
                      <a:pt x="865" y="38"/>
                    </a:lnTo>
                    <a:lnTo>
                      <a:pt x="844" y="35"/>
                    </a:lnTo>
                    <a:lnTo>
                      <a:pt x="821" y="31"/>
                    </a:lnTo>
                    <a:lnTo>
                      <a:pt x="800" y="27"/>
                    </a:lnTo>
                    <a:lnTo>
                      <a:pt x="777" y="22"/>
                    </a:lnTo>
                    <a:lnTo>
                      <a:pt x="755" y="17"/>
                    </a:lnTo>
                    <a:lnTo>
                      <a:pt x="732" y="13"/>
                    </a:lnTo>
                    <a:lnTo>
                      <a:pt x="710" y="9"/>
                    </a:lnTo>
                    <a:lnTo>
                      <a:pt x="688" y="5"/>
                    </a:lnTo>
                    <a:lnTo>
                      <a:pt x="666" y="2"/>
                    </a:lnTo>
                    <a:lnTo>
                      <a:pt x="644" y="0"/>
                    </a:lnTo>
                    <a:lnTo>
                      <a:pt x="624" y="0"/>
                    </a:lnTo>
                    <a:lnTo>
                      <a:pt x="604" y="1"/>
                    </a:lnTo>
                    <a:lnTo>
                      <a:pt x="584" y="4"/>
                    </a:lnTo>
                    <a:lnTo>
                      <a:pt x="565" y="9"/>
                    </a:lnTo>
                    <a:lnTo>
                      <a:pt x="545" y="16"/>
                    </a:lnTo>
                    <a:lnTo>
                      <a:pt x="527" y="26"/>
                    </a:lnTo>
                    <a:lnTo>
                      <a:pt x="508" y="37"/>
                    </a:lnTo>
                    <a:lnTo>
                      <a:pt x="490" y="50"/>
                    </a:lnTo>
                    <a:lnTo>
                      <a:pt x="473" y="63"/>
                    </a:lnTo>
                    <a:lnTo>
                      <a:pt x="456" y="77"/>
                    </a:lnTo>
                    <a:lnTo>
                      <a:pt x="438" y="91"/>
                    </a:lnTo>
                    <a:lnTo>
                      <a:pt x="421" y="104"/>
                    </a:lnTo>
                    <a:lnTo>
                      <a:pt x="401" y="115"/>
                    </a:lnTo>
                    <a:lnTo>
                      <a:pt x="382" y="125"/>
                    </a:lnTo>
                    <a:lnTo>
                      <a:pt x="362" y="133"/>
                    </a:lnTo>
                    <a:lnTo>
                      <a:pt x="340" y="138"/>
                    </a:lnTo>
                    <a:lnTo>
                      <a:pt x="317" y="140"/>
                    </a:lnTo>
                    <a:lnTo>
                      <a:pt x="292" y="138"/>
                    </a:lnTo>
                    <a:lnTo>
                      <a:pt x="264" y="132"/>
                    </a:lnTo>
                    <a:lnTo>
                      <a:pt x="236" y="120"/>
                    </a:lnTo>
                    <a:lnTo>
                      <a:pt x="234" y="127"/>
                    </a:lnTo>
                    <a:lnTo>
                      <a:pt x="231" y="137"/>
                    </a:lnTo>
                    <a:lnTo>
                      <a:pt x="227" y="148"/>
                    </a:lnTo>
                    <a:lnTo>
                      <a:pt x="223" y="159"/>
                    </a:lnTo>
                    <a:lnTo>
                      <a:pt x="216" y="172"/>
                    </a:lnTo>
                    <a:lnTo>
                      <a:pt x="210" y="183"/>
                    </a:lnTo>
                    <a:lnTo>
                      <a:pt x="204" y="192"/>
                    </a:lnTo>
                    <a:lnTo>
                      <a:pt x="199" y="200"/>
                    </a:lnTo>
                    <a:lnTo>
                      <a:pt x="199" y="218"/>
                    </a:lnTo>
                    <a:lnTo>
                      <a:pt x="198" y="235"/>
                    </a:lnTo>
                    <a:lnTo>
                      <a:pt x="197" y="253"/>
                    </a:lnTo>
                    <a:lnTo>
                      <a:pt x="195" y="272"/>
                    </a:lnTo>
                    <a:lnTo>
                      <a:pt x="194" y="289"/>
                    </a:lnTo>
                    <a:lnTo>
                      <a:pt x="192" y="307"/>
                    </a:lnTo>
                    <a:lnTo>
                      <a:pt x="190" y="325"/>
                    </a:lnTo>
                    <a:lnTo>
                      <a:pt x="187" y="342"/>
                    </a:lnTo>
                    <a:lnTo>
                      <a:pt x="184" y="360"/>
                    </a:lnTo>
                    <a:lnTo>
                      <a:pt x="182" y="379"/>
                    </a:lnTo>
                    <a:lnTo>
                      <a:pt x="180" y="397"/>
                    </a:lnTo>
                    <a:lnTo>
                      <a:pt x="179" y="414"/>
                    </a:lnTo>
                    <a:lnTo>
                      <a:pt x="177" y="432"/>
                    </a:lnTo>
                    <a:lnTo>
                      <a:pt x="176" y="450"/>
                    </a:lnTo>
                    <a:lnTo>
                      <a:pt x="175" y="467"/>
                    </a:lnTo>
                    <a:lnTo>
                      <a:pt x="175" y="486"/>
                    </a:lnTo>
                    <a:lnTo>
                      <a:pt x="170" y="487"/>
                    </a:lnTo>
                    <a:lnTo>
                      <a:pt x="166" y="488"/>
                    </a:lnTo>
                    <a:lnTo>
                      <a:pt x="161" y="491"/>
                    </a:lnTo>
                    <a:lnTo>
                      <a:pt x="156" y="493"/>
                    </a:lnTo>
                    <a:lnTo>
                      <a:pt x="152" y="496"/>
                    </a:lnTo>
                    <a:lnTo>
                      <a:pt x="147" y="499"/>
                    </a:lnTo>
                    <a:lnTo>
                      <a:pt x="142" y="501"/>
                    </a:lnTo>
                    <a:lnTo>
                      <a:pt x="138" y="502"/>
                    </a:lnTo>
                    <a:lnTo>
                      <a:pt x="138" y="406"/>
                    </a:lnTo>
                    <a:lnTo>
                      <a:pt x="120" y="384"/>
                    </a:lnTo>
                    <a:lnTo>
                      <a:pt x="103" y="366"/>
                    </a:lnTo>
                    <a:lnTo>
                      <a:pt x="87" y="353"/>
                    </a:lnTo>
                    <a:lnTo>
                      <a:pt x="71" y="344"/>
                    </a:lnTo>
                    <a:lnTo>
                      <a:pt x="54" y="342"/>
                    </a:lnTo>
                    <a:lnTo>
                      <a:pt x="38" y="347"/>
                    </a:lnTo>
                    <a:lnTo>
                      <a:pt x="20" y="358"/>
                    </a:lnTo>
                    <a:lnTo>
                      <a:pt x="2" y="379"/>
                    </a:lnTo>
                    <a:lnTo>
                      <a:pt x="0" y="398"/>
                    </a:lnTo>
                    <a:lnTo>
                      <a:pt x="0" y="417"/>
                    </a:lnTo>
                    <a:lnTo>
                      <a:pt x="0" y="435"/>
                    </a:lnTo>
                    <a:lnTo>
                      <a:pt x="2" y="453"/>
                    </a:lnTo>
                    <a:lnTo>
                      <a:pt x="4" y="470"/>
                    </a:lnTo>
                    <a:lnTo>
                      <a:pt x="8" y="487"/>
                    </a:lnTo>
                    <a:lnTo>
                      <a:pt x="11" y="502"/>
                    </a:lnTo>
                    <a:lnTo>
                      <a:pt x="16" y="517"/>
                    </a:lnTo>
                    <a:lnTo>
                      <a:pt x="20" y="532"/>
                    </a:lnTo>
                    <a:lnTo>
                      <a:pt x="26" y="545"/>
                    </a:lnTo>
                    <a:lnTo>
                      <a:pt x="32" y="558"/>
                    </a:lnTo>
                    <a:lnTo>
                      <a:pt x="39" y="570"/>
                    </a:lnTo>
                    <a:lnTo>
                      <a:pt x="45" y="582"/>
                    </a:lnTo>
                    <a:lnTo>
                      <a:pt x="51" y="593"/>
                    </a:lnTo>
                    <a:lnTo>
                      <a:pt x="59" y="603"/>
                    </a:lnTo>
                    <a:lnTo>
                      <a:pt x="65" y="613"/>
                    </a:lnTo>
                    <a:lnTo>
                      <a:pt x="74" y="614"/>
                    </a:lnTo>
                    <a:lnTo>
                      <a:pt x="81" y="615"/>
                    </a:lnTo>
                    <a:lnTo>
                      <a:pt x="89" y="618"/>
                    </a:lnTo>
                    <a:lnTo>
                      <a:pt x="95" y="621"/>
                    </a:lnTo>
                    <a:lnTo>
                      <a:pt x="102" y="624"/>
                    </a:lnTo>
                    <a:lnTo>
                      <a:pt x="109" y="627"/>
                    </a:lnTo>
                    <a:lnTo>
                      <a:pt x="118" y="629"/>
                    </a:lnTo>
                    <a:lnTo>
                      <a:pt x="126" y="630"/>
                    </a:lnTo>
                    <a:lnTo>
                      <a:pt x="128" y="636"/>
                    </a:lnTo>
                    <a:lnTo>
                      <a:pt x="133" y="643"/>
                    </a:lnTo>
                    <a:lnTo>
                      <a:pt x="139" y="649"/>
                    </a:lnTo>
                    <a:lnTo>
                      <a:pt x="148" y="655"/>
                    </a:lnTo>
                    <a:lnTo>
                      <a:pt x="155" y="661"/>
                    </a:lnTo>
                    <a:lnTo>
                      <a:pt x="162" y="666"/>
                    </a:lnTo>
                    <a:lnTo>
                      <a:pt x="166" y="673"/>
                    </a:lnTo>
                    <a:lnTo>
                      <a:pt x="168" y="678"/>
                    </a:lnTo>
                    <a:lnTo>
                      <a:pt x="169" y="703"/>
                    </a:lnTo>
                    <a:lnTo>
                      <a:pt x="171" y="727"/>
                    </a:lnTo>
                    <a:lnTo>
                      <a:pt x="175" y="751"/>
                    </a:lnTo>
                    <a:lnTo>
                      <a:pt x="180" y="772"/>
                    </a:lnTo>
                    <a:lnTo>
                      <a:pt x="186" y="794"/>
                    </a:lnTo>
                    <a:lnTo>
                      <a:pt x="194" y="814"/>
                    </a:lnTo>
                    <a:lnTo>
                      <a:pt x="203" y="833"/>
                    </a:lnTo>
                    <a:lnTo>
                      <a:pt x="213" y="852"/>
                    </a:lnTo>
                    <a:lnTo>
                      <a:pt x="225" y="870"/>
                    </a:lnTo>
                    <a:lnTo>
                      <a:pt x="237" y="886"/>
                    </a:lnTo>
                    <a:lnTo>
                      <a:pt x="251" y="902"/>
                    </a:lnTo>
                    <a:lnTo>
                      <a:pt x="264" y="916"/>
                    </a:lnTo>
                    <a:lnTo>
                      <a:pt x="280" y="929"/>
                    </a:lnTo>
                    <a:lnTo>
                      <a:pt x="297" y="941"/>
                    </a:lnTo>
                    <a:lnTo>
                      <a:pt x="313" y="952"/>
                    </a:lnTo>
                    <a:lnTo>
                      <a:pt x="331" y="963"/>
                    </a:lnTo>
                    <a:lnTo>
                      <a:pt x="348" y="972"/>
                    </a:lnTo>
                    <a:lnTo>
                      <a:pt x="365" y="982"/>
                    </a:lnTo>
                    <a:lnTo>
                      <a:pt x="380" y="992"/>
                    </a:lnTo>
                    <a:lnTo>
                      <a:pt x="395" y="1001"/>
                    </a:lnTo>
                    <a:lnTo>
                      <a:pt x="410" y="1010"/>
                    </a:lnTo>
                    <a:lnTo>
                      <a:pt x="424" y="1018"/>
                    </a:lnTo>
                    <a:lnTo>
                      <a:pt x="439" y="1026"/>
                    </a:lnTo>
                    <a:lnTo>
                      <a:pt x="455" y="1032"/>
                    </a:lnTo>
                    <a:lnTo>
                      <a:pt x="471" y="1037"/>
                    </a:lnTo>
                    <a:lnTo>
                      <a:pt x="488" y="1041"/>
                    </a:lnTo>
                    <a:lnTo>
                      <a:pt x="506" y="1043"/>
                    </a:lnTo>
                    <a:lnTo>
                      <a:pt x="527" y="1043"/>
                    </a:lnTo>
                    <a:lnTo>
                      <a:pt x="549" y="1041"/>
                    </a:lnTo>
                    <a:lnTo>
                      <a:pt x="573" y="1037"/>
                    </a:lnTo>
                    <a:lnTo>
                      <a:pt x="599" y="1030"/>
                    </a:lnTo>
                    <a:lnTo>
                      <a:pt x="629" y="1021"/>
                    </a:lnTo>
                    <a:lnTo>
                      <a:pt x="651" y="1005"/>
                    </a:lnTo>
                    <a:lnTo>
                      <a:pt x="670" y="990"/>
                    </a:lnTo>
                    <a:lnTo>
                      <a:pt x="688" y="978"/>
                    </a:lnTo>
                    <a:lnTo>
                      <a:pt x="705" y="966"/>
                    </a:lnTo>
                    <a:lnTo>
                      <a:pt x="720" y="955"/>
                    </a:lnTo>
                    <a:lnTo>
                      <a:pt x="735" y="944"/>
                    </a:lnTo>
                    <a:lnTo>
                      <a:pt x="748" y="933"/>
                    </a:lnTo>
                    <a:lnTo>
                      <a:pt x="761" y="921"/>
                    </a:lnTo>
                    <a:lnTo>
                      <a:pt x="773" y="907"/>
                    </a:lnTo>
                    <a:lnTo>
                      <a:pt x="785" y="892"/>
                    </a:lnTo>
                    <a:lnTo>
                      <a:pt x="796" y="875"/>
                    </a:lnTo>
                    <a:lnTo>
                      <a:pt x="808" y="855"/>
                    </a:lnTo>
                    <a:lnTo>
                      <a:pt x="820" y="832"/>
                    </a:lnTo>
                    <a:lnTo>
                      <a:pt x="833" y="805"/>
                    </a:lnTo>
                    <a:lnTo>
                      <a:pt x="846" y="775"/>
                    </a:lnTo>
                    <a:lnTo>
                      <a:pt x="860" y="740"/>
                    </a:lnTo>
                    <a:lnTo>
                      <a:pt x="865" y="745"/>
                    </a:lnTo>
                    <a:lnTo>
                      <a:pt x="870" y="749"/>
                    </a:lnTo>
                    <a:lnTo>
                      <a:pt x="877" y="751"/>
                    </a:lnTo>
                    <a:lnTo>
                      <a:pt x="883" y="751"/>
                    </a:lnTo>
                    <a:lnTo>
                      <a:pt x="890" y="750"/>
                    </a:lnTo>
                    <a:lnTo>
                      <a:pt x="896" y="748"/>
                    </a:lnTo>
                    <a:lnTo>
                      <a:pt x="901" y="744"/>
                    </a:lnTo>
                    <a:lnTo>
                      <a:pt x="906" y="741"/>
                    </a:lnTo>
                    <a:lnTo>
                      <a:pt x="910" y="735"/>
                    </a:lnTo>
                    <a:lnTo>
                      <a:pt x="916" y="727"/>
                    </a:lnTo>
                    <a:lnTo>
                      <a:pt x="923" y="717"/>
                    </a:lnTo>
                    <a:lnTo>
                      <a:pt x="930" y="706"/>
                    </a:lnTo>
                    <a:lnTo>
                      <a:pt x="938" y="693"/>
                    </a:lnTo>
                    <a:lnTo>
                      <a:pt x="946" y="679"/>
                    </a:lnTo>
                    <a:lnTo>
                      <a:pt x="955" y="664"/>
                    </a:lnTo>
                    <a:lnTo>
                      <a:pt x="963" y="648"/>
                    </a:lnTo>
                    <a:lnTo>
                      <a:pt x="971" y="632"/>
                    </a:lnTo>
                    <a:lnTo>
                      <a:pt x="978" y="615"/>
                    </a:lnTo>
                    <a:lnTo>
                      <a:pt x="985" y="598"/>
                    </a:lnTo>
                    <a:lnTo>
                      <a:pt x="991" y="581"/>
                    </a:lnTo>
                    <a:lnTo>
                      <a:pt x="997" y="565"/>
                    </a:lnTo>
                    <a:lnTo>
                      <a:pt x="1001" y="548"/>
                    </a:lnTo>
                    <a:lnTo>
                      <a:pt x="1003" y="532"/>
                    </a:lnTo>
                    <a:lnTo>
                      <a:pt x="1004" y="517"/>
                    </a:lnTo>
                  </a:path>
                </a:pathLst>
              </a:custGeom>
              <a:solidFill>
                <a:srgbClr val="996600"/>
              </a:solidFill>
              <a:ln w="0">
                <a:solidFill>
                  <a:srgbClr val="000000"/>
                </a:solidFill>
                <a:prstDash val="solid"/>
                <a:round/>
                <a:headEnd/>
                <a:tailEnd/>
              </a:ln>
            </p:spPr>
            <p:txBody>
              <a:bodyPr/>
              <a:lstStyle/>
              <a:p>
                <a:endParaRPr lang="fr-FR" smtClean="0">
                  <a:solidFill>
                    <a:srgbClr val="CCECFF"/>
                  </a:solidFill>
                </a:endParaRPr>
              </a:p>
            </p:txBody>
          </p:sp>
          <p:sp>
            <p:nvSpPr>
              <p:cNvPr id="32" name="Freeform 31"/>
              <p:cNvSpPr>
                <a:spLocks noEditPoints="1"/>
              </p:cNvSpPr>
              <p:nvPr/>
            </p:nvSpPr>
            <p:spPr bwMode="auto">
              <a:xfrm>
                <a:off x="4175" y="553"/>
                <a:ext cx="142" cy="154"/>
              </a:xfrm>
              <a:custGeom>
                <a:avLst/>
                <a:gdLst>
                  <a:gd name="T0" fmla="*/ 141 w 854"/>
                  <a:gd name="T1" fmla="*/ 48 h 925"/>
                  <a:gd name="T2" fmla="*/ 136 w 854"/>
                  <a:gd name="T3" fmla="*/ 42 h 925"/>
                  <a:gd name="T4" fmla="*/ 126 w 854"/>
                  <a:gd name="T5" fmla="*/ 39 h 925"/>
                  <a:gd name="T6" fmla="*/ 115 w 854"/>
                  <a:gd name="T7" fmla="*/ 38 h 925"/>
                  <a:gd name="T8" fmla="*/ 108 w 854"/>
                  <a:gd name="T9" fmla="*/ 36 h 925"/>
                  <a:gd name="T10" fmla="*/ 97 w 854"/>
                  <a:gd name="T11" fmla="*/ 34 h 925"/>
                  <a:gd name="T12" fmla="*/ 102 w 854"/>
                  <a:gd name="T13" fmla="*/ 43 h 925"/>
                  <a:gd name="T14" fmla="*/ 108 w 854"/>
                  <a:gd name="T15" fmla="*/ 44 h 925"/>
                  <a:gd name="T16" fmla="*/ 103 w 854"/>
                  <a:gd name="T17" fmla="*/ 51 h 925"/>
                  <a:gd name="T18" fmla="*/ 106 w 854"/>
                  <a:gd name="T19" fmla="*/ 56 h 925"/>
                  <a:gd name="T20" fmla="*/ 111 w 854"/>
                  <a:gd name="T21" fmla="*/ 54 h 925"/>
                  <a:gd name="T22" fmla="*/ 103 w 854"/>
                  <a:gd name="T23" fmla="*/ 53 h 925"/>
                  <a:gd name="T24" fmla="*/ 107 w 854"/>
                  <a:gd name="T25" fmla="*/ 47 h 925"/>
                  <a:gd name="T26" fmla="*/ 116 w 854"/>
                  <a:gd name="T27" fmla="*/ 44 h 925"/>
                  <a:gd name="T28" fmla="*/ 130 w 854"/>
                  <a:gd name="T29" fmla="*/ 47 h 925"/>
                  <a:gd name="T30" fmla="*/ 102 w 854"/>
                  <a:gd name="T31" fmla="*/ 149 h 925"/>
                  <a:gd name="T32" fmla="*/ 82 w 854"/>
                  <a:gd name="T33" fmla="*/ 145 h 925"/>
                  <a:gd name="T34" fmla="*/ 68 w 854"/>
                  <a:gd name="T35" fmla="*/ 135 h 925"/>
                  <a:gd name="T36" fmla="*/ 79 w 854"/>
                  <a:gd name="T37" fmla="*/ 124 h 925"/>
                  <a:gd name="T38" fmla="*/ 91 w 854"/>
                  <a:gd name="T39" fmla="*/ 119 h 925"/>
                  <a:gd name="T40" fmla="*/ 83 w 854"/>
                  <a:gd name="T41" fmla="*/ 115 h 925"/>
                  <a:gd name="T42" fmla="*/ 70 w 854"/>
                  <a:gd name="T43" fmla="*/ 110 h 925"/>
                  <a:gd name="T44" fmla="*/ 69 w 854"/>
                  <a:gd name="T45" fmla="*/ 105 h 925"/>
                  <a:gd name="T46" fmla="*/ 79 w 854"/>
                  <a:gd name="T47" fmla="*/ 103 h 925"/>
                  <a:gd name="T48" fmla="*/ 81 w 854"/>
                  <a:gd name="T49" fmla="*/ 97 h 925"/>
                  <a:gd name="T50" fmla="*/ 84 w 854"/>
                  <a:gd name="T51" fmla="*/ 86 h 925"/>
                  <a:gd name="T52" fmla="*/ 75 w 854"/>
                  <a:gd name="T53" fmla="*/ 86 h 925"/>
                  <a:gd name="T54" fmla="*/ 74 w 854"/>
                  <a:gd name="T55" fmla="*/ 77 h 925"/>
                  <a:gd name="T56" fmla="*/ 83 w 854"/>
                  <a:gd name="T57" fmla="*/ 73 h 925"/>
                  <a:gd name="T58" fmla="*/ 85 w 854"/>
                  <a:gd name="T59" fmla="*/ 64 h 925"/>
                  <a:gd name="T60" fmla="*/ 85 w 854"/>
                  <a:gd name="T61" fmla="*/ 45 h 925"/>
                  <a:gd name="T62" fmla="*/ 87 w 854"/>
                  <a:gd name="T63" fmla="*/ 34 h 925"/>
                  <a:gd name="T64" fmla="*/ 81 w 854"/>
                  <a:gd name="T65" fmla="*/ 27 h 925"/>
                  <a:gd name="T66" fmla="*/ 64 w 854"/>
                  <a:gd name="T67" fmla="*/ 9 h 925"/>
                  <a:gd name="T68" fmla="*/ 63 w 854"/>
                  <a:gd name="T69" fmla="*/ 2 h 925"/>
                  <a:gd name="T70" fmla="*/ 52 w 854"/>
                  <a:gd name="T71" fmla="*/ 4 h 925"/>
                  <a:gd name="T72" fmla="*/ 39 w 854"/>
                  <a:gd name="T73" fmla="*/ 2 h 925"/>
                  <a:gd name="T74" fmla="*/ 33 w 854"/>
                  <a:gd name="T75" fmla="*/ 14 h 925"/>
                  <a:gd name="T76" fmla="*/ 32 w 854"/>
                  <a:gd name="T77" fmla="*/ 35 h 925"/>
                  <a:gd name="T78" fmla="*/ 29 w 854"/>
                  <a:gd name="T79" fmla="*/ 56 h 925"/>
                  <a:gd name="T80" fmla="*/ 25 w 854"/>
                  <a:gd name="T81" fmla="*/ 63 h 925"/>
                  <a:gd name="T82" fmla="*/ 14 w 854"/>
                  <a:gd name="T83" fmla="*/ 40 h 925"/>
                  <a:gd name="T84" fmla="*/ 0 w 854"/>
                  <a:gd name="T85" fmla="*/ 50 h 925"/>
                  <a:gd name="T86" fmla="*/ 3 w 854"/>
                  <a:gd name="T87" fmla="*/ 69 h 925"/>
                  <a:gd name="T88" fmla="*/ 11 w 854"/>
                  <a:gd name="T89" fmla="*/ 83 h 925"/>
                  <a:gd name="T90" fmla="*/ 20 w 854"/>
                  <a:gd name="T91" fmla="*/ 86 h 925"/>
                  <a:gd name="T92" fmla="*/ 27 w 854"/>
                  <a:gd name="T93" fmla="*/ 92 h 925"/>
                  <a:gd name="T94" fmla="*/ 31 w 854"/>
                  <a:gd name="T95" fmla="*/ 113 h 925"/>
                  <a:gd name="T96" fmla="*/ 44 w 854"/>
                  <a:gd name="T97" fmla="*/ 133 h 925"/>
                  <a:gd name="T98" fmla="*/ 63 w 854"/>
                  <a:gd name="T99" fmla="*/ 146 h 925"/>
                  <a:gd name="T100" fmla="*/ 80 w 854"/>
                  <a:gd name="T101" fmla="*/ 154 h 925"/>
                  <a:gd name="T102" fmla="*/ 86 w 854"/>
                  <a:gd name="T103" fmla="*/ 88 h 925"/>
                  <a:gd name="T104" fmla="*/ 91 w 854"/>
                  <a:gd name="T105" fmla="*/ 88 h 925"/>
                  <a:gd name="T106" fmla="*/ 93 w 854"/>
                  <a:gd name="T107" fmla="*/ 94 h 925"/>
                  <a:gd name="T108" fmla="*/ 88 w 854"/>
                  <a:gd name="T109" fmla="*/ 98 h 925"/>
                  <a:gd name="T110" fmla="*/ 85 w 854"/>
                  <a:gd name="T111" fmla="*/ 92 h 9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925"/>
                  <a:gd name="T170" fmla="*/ 854 w 854"/>
                  <a:gd name="T171" fmla="*/ 925 h 92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925">
                    <a:moveTo>
                      <a:pt x="808" y="310"/>
                    </a:moveTo>
                    <a:lnTo>
                      <a:pt x="820" y="309"/>
                    </a:lnTo>
                    <a:lnTo>
                      <a:pt x="829" y="307"/>
                    </a:lnTo>
                    <a:lnTo>
                      <a:pt x="836" y="304"/>
                    </a:lnTo>
                    <a:lnTo>
                      <a:pt x="841" y="301"/>
                    </a:lnTo>
                    <a:lnTo>
                      <a:pt x="846" y="297"/>
                    </a:lnTo>
                    <a:lnTo>
                      <a:pt x="849" y="291"/>
                    </a:lnTo>
                    <a:lnTo>
                      <a:pt x="852" y="286"/>
                    </a:lnTo>
                    <a:lnTo>
                      <a:pt x="854" y="279"/>
                    </a:lnTo>
                    <a:lnTo>
                      <a:pt x="846" y="273"/>
                    </a:lnTo>
                    <a:lnTo>
                      <a:pt x="838" y="268"/>
                    </a:lnTo>
                    <a:lnTo>
                      <a:pt x="832" y="263"/>
                    </a:lnTo>
                    <a:lnTo>
                      <a:pt x="825" y="257"/>
                    </a:lnTo>
                    <a:lnTo>
                      <a:pt x="819" y="253"/>
                    </a:lnTo>
                    <a:lnTo>
                      <a:pt x="811" y="248"/>
                    </a:lnTo>
                    <a:lnTo>
                      <a:pt x="805" y="242"/>
                    </a:lnTo>
                    <a:lnTo>
                      <a:pt x="796" y="237"/>
                    </a:lnTo>
                    <a:lnTo>
                      <a:pt x="788" y="236"/>
                    </a:lnTo>
                    <a:lnTo>
                      <a:pt x="779" y="235"/>
                    </a:lnTo>
                    <a:lnTo>
                      <a:pt x="770" y="235"/>
                    </a:lnTo>
                    <a:lnTo>
                      <a:pt x="759" y="235"/>
                    </a:lnTo>
                    <a:lnTo>
                      <a:pt x="749" y="235"/>
                    </a:lnTo>
                    <a:lnTo>
                      <a:pt x="739" y="235"/>
                    </a:lnTo>
                    <a:lnTo>
                      <a:pt x="729" y="236"/>
                    </a:lnTo>
                    <a:lnTo>
                      <a:pt x="720" y="236"/>
                    </a:lnTo>
                    <a:lnTo>
                      <a:pt x="710" y="234"/>
                    </a:lnTo>
                    <a:lnTo>
                      <a:pt x="701" y="230"/>
                    </a:lnTo>
                    <a:lnTo>
                      <a:pt x="694" y="228"/>
                    </a:lnTo>
                    <a:lnTo>
                      <a:pt x="688" y="225"/>
                    </a:lnTo>
                    <a:lnTo>
                      <a:pt x="682" y="222"/>
                    </a:lnTo>
                    <a:lnTo>
                      <a:pt x="678" y="219"/>
                    </a:lnTo>
                    <a:lnTo>
                      <a:pt x="672" y="214"/>
                    </a:lnTo>
                    <a:lnTo>
                      <a:pt x="668" y="209"/>
                    </a:lnTo>
                    <a:lnTo>
                      <a:pt x="658" y="214"/>
                    </a:lnTo>
                    <a:lnTo>
                      <a:pt x="648" y="218"/>
                    </a:lnTo>
                    <a:lnTo>
                      <a:pt x="636" y="220"/>
                    </a:lnTo>
                    <a:lnTo>
                      <a:pt x="624" y="221"/>
                    </a:lnTo>
                    <a:lnTo>
                      <a:pt x="612" y="219"/>
                    </a:lnTo>
                    <a:lnTo>
                      <a:pt x="603" y="214"/>
                    </a:lnTo>
                    <a:lnTo>
                      <a:pt x="593" y="207"/>
                    </a:lnTo>
                    <a:lnTo>
                      <a:pt x="586" y="196"/>
                    </a:lnTo>
                    <a:lnTo>
                      <a:pt x="586" y="206"/>
                    </a:lnTo>
                    <a:lnTo>
                      <a:pt x="589" y="213"/>
                    </a:lnTo>
                    <a:lnTo>
                      <a:pt x="593" y="221"/>
                    </a:lnTo>
                    <a:lnTo>
                      <a:pt x="598" y="227"/>
                    </a:lnTo>
                    <a:lnTo>
                      <a:pt x="604" y="235"/>
                    </a:lnTo>
                    <a:lnTo>
                      <a:pt x="608" y="242"/>
                    </a:lnTo>
                    <a:lnTo>
                      <a:pt x="611" y="250"/>
                    </a:lnTo>
                    <a:lnTo>
                      <a:pt x="613" y="259"/>
                    </a:lnTo>
                    <a:lnTo>
                      <a:pt x="618" y="261"/>
                    </a:lnTo>
                    <a:lnTo>
                      <a:pt x="623" y="264"/>
                    </a:lnTo>
                    <a:lnTo>
                      <a:pt x="628" y="265"/>
                    </a:lnTo>
                    <a:lnTo>
                      <a:pt x="634" y="266"/>
                    </a:lnTo>
                    <a:lnTo>
                      <a:pt x="639" y="266"/>
                    </a:lnTo>
                    <a:lnTo>
                      <a:pt x="644" y="266"/>
                    </a:lnTo>
                    <a:lnTo>
                      <a:pt x="651" y="265"/>
                    </a:lnTo>
                    <a:lnTo>
                      <a:pt x="656" y="263"/>
                    </a:lnTo>
                    <a:lnTo>
                      <a:pt x="648" y="270"/>
                    </a:lnTo>
                    <a:lnTo>
                      <a:pt x="640" y="278"/>
                    </a:lnTo>
                    <a:lnTo>
                      <a:pt x="634" y="285"/>
                    </a:lnTo>
                    <a:lnTo>
                      <a:pt x="628" y="292"/>
                    </a:lnTo>
                    <a:lnTo>
                      <a:pt x="623" y="301"/>
                    </a:lnTo>
                    <a:lnTo>
                      <a:pt x="618" y="309"/>
                    </a:lnTo>
                    <a:lnTo>
                      <a:pt x="612" y="316"/>
                    </a:lnTo>
                    <a:lnTo>
                      <a:pt x="608" y="324"/>
                    </a:lnTo>
                    <a:lnTo>
                      <a:pt x="611" y="326"/>
                    </a:lnTo>
                    <a:lnTo>
                      <a:pt x="617" y="329"/>
                    </a:lnTo>
                    <a:lnTo>
                      <a:pt x="622" y="332"/>
                    </a:lnTo>
                    <a:lnTo>
                      <a:pt x="628" y="335"/>
                    </a:lnTo>
                    <a:lnTo>
                      <a:pt x="636" y="338"/>
                    </a:lnTo>
                    <a:lnTo>
                      <a:pt x="642" y="342"/>
                    </a:lnTo>
                    <a:lnTo>
                      <a:pt x="650" y="344"/>
                    </a:lnTo>
                    <a:lnTo>
                      <a:pt x="655" y="345"/>
                    </a:lnTo>
                    <a:lnTo>
                      <a:pt x="664" y="343"/>
                    </a:lnTo>
                    <a:lnTo>
                      <a:pt x="669" y="337"/>
                    </a:lnTo>
                    <a:lnTo>
                      <a:pt x="670" y="331"/>
                    </a:lnTo>
                    <a:lnTo>
                      <a:pt x="669" y="326"/>
                    </a:lnTo>
                    <a:lnTo>
                      <a:pt x="659" y="324"/>
                    </a:lnTo>
                    <a:lnTo>
                      <a:pt x="651" y="322"/>
                    </a:lnTo>
                    <a:lnTo>
                      <a:pt x="642" y="322"/>
                    </a:lnTo>
                    <a:lnTo>
                      <a:pt x="636" y="322"/>
                    </a:lnTo>
                    <a:lnTo>
                      <a:pt x="629" y="322"/>
                    </a:lnTo>
                    <a:lnTo>
                      <a:pt x="625" y="322"/>
                    </a:lnTo>
                    <a:lnTo>
                      <a:pt x="622" y="321"/>
                    </a:lnTo>
                    <a:lnTo>
                      <a:pt x="620" y="318"/>
                    </a:lnTo>
                    <a:lnTo>
                      <a:pt x="623" y="314"/>
                    </a:lnTo>
                    <a:lnTo>
                      <a:pt x="627" y="309"/>
                    </a:lnTo>
                    <a:lnTo>
                      <a:pt x="632" y="302"/>
                    </a:lnTo>
                    <a:lnTo>
                      <a:pt x="636" y="296"/>
                    </a:lnTo>
                    <a:lnTo>
                      <a:pt x="641" y="289"/>
                    </a:lnTo>
                    <a:lnTo>
                      <a:pt x="645" y="283"/>
                    </a:lnTo>
                    <a:lnTo>
                      <a:pt x="652" y="278"/>
                    </a:lnTo>
                    <a:lnTo>
                      <a:pt x="658" y="273"/>
                    </a:lnTo>
                    <a:lnTo>
                      <a:pt x="662" y="271"/>
                    </a:lnTo>
                    <a:lnTo>
                      <a:pt x="667" y="269"/>
                    </a:lnTo>
                    <a:lnTo>
                      <a:pt x="675" y="267"/>
                    </a:lnTo>
                    <a:lnTo>
                      <a:pt x="684" y="265"/>
                    </a:lnTo>
                    <a:lnTo>
                      <a:pt x="695" y="264"/>
                    </a:lnTo>
                    <a:lnTo>
                      <a:pt x="707" y="265"/>
                    </a:lnTo>
                    <a:lnTo>
                      <a:pt x="719" y="266"/>
                    </a:lnTo>
                    <a:lnTo>
                      <a:pt x="732" y="268"/>
                    </a:lnTo>
                    <a:lnTo>
                      <a:pt x="745" y="271"/>
                    </a:lnTo>
                    <a:lnTo>
                      <a:pt x="757" y="275"/>
                    </a:lnTo>
                    <a:lnTo>
                      <a:pt x="770" y="280"/>
                    </a:lnTo>
                    <a:lnTo>
                      <a:pt x="780" y="284"/>
                    </a:lnTo>
                    <a:lnTo>
                      <a:pt x="791" y="289"/>
                    </a:lnTo>
                    <a:lnTo>
                      <a:pt x="799" y="295"/>
                    </a:lnTo>
                    <a:lnTo>
                      <a:pt x="805" y="302"/>
                    </a:lnTo>
                    <a:lnTo>
                      <a:pt x="808" y="310"/>
                    </a:lnTo>
                    <a:close/>
                    <a:moveTo>
                      <a:pt x="623" y="902"/>
                    </a:moveTo>
                    <a:lnTo>
                      <a:pt x="619" y="897"/>
                    </a:lnTo>
                    <a:lnTo>
                      <a:pt x="611" y="893"/>
                    </a:lnTo>
                    <a:lnTo>
                      <a:pt x="601" y="889"/>
                    </a:lnTo>
                    <a:lnTo>
                      <a:pt x="586" y="886"/>
                    </a:lnTo>
                    <a:lnTo>
                      <a:pt x="569" y="883"/>
                    </a:lnTo>
                    <a:lnTo>
                      <a:pt x="551" y="881"/>
                    </a:lnTo>
                    <a:lnTo>
                      <a:pt x="532" y="878"/>
                    </a:lnTo>
                    <a:lnTo>
                      <a:pt x="513" y="874"/>
                    </a:lnTo>
                    <a:lnTo>
                      <a:pt x="494" y="871"/>
                    </a:lnTo>
                    <a:lnTo>
                      <a:pt x="474" y="867"/>
                    </a:lnTo>
                    <a:lnTo>
                      <a:pt x="457" y="860"/>
                    </a:lnTo>
                    <a:lnTo>
                      <a:pt x="441" y="854"/>
                    </a:lnTo>
                    <a:lnTo>
                      <a:pt x="428" y="845"/>
                    </a:lnTo>
                    <a:lnTo>
                      <a:pt x="418" y="836"/>
                    </a:lnTo>
                    <a:lnTo>
                      <a:pt x="411" y="824"/>
                    </a:lnTo>
                    <a:lnTo>
                      <a:pt x="409" y="810"/>
                    </a:lnTo>
                    <a:lnTo>
                      <a:pt x="412" y="791"/>
                    </a:lnTo>
                    <a:lnTo>
                      <a:pt x="416" y="777"/>
                    </a:lnTo>
                    <a:lnTo>
                      <a:pt x="423" y="770"/>
                    </a:lnTo>
                    <a:lnTo>
                      <a:pt x="431" y="764"/>
                    </a:lnTo>
                    <a:lnTo>
                      <a:pt x="443" y="760"/>
                    </a:lnTo>
                    <a:lnTo>
                      <a:pt x="458" y="755"/>
                    </a:lnTo>
                    <a:lnTo>
                      <a:pt x="477" y="747"/>
                    </a:lnTo>
                    <a:lnTo>
                      <a:pt x="502" y="735"/>
                    </a:lnTo>
                    <a:lnTo>
                      <a:pt x="516" y="736"/>
                    </a:lnTo>
                    <a:lnTo>
                      <a:pt x="525" y="735"/>
                    </a:lnTo>
                    <a:lnTo>
                      <a:pt x="531" y="731"/>
                    </a:lnTo>
                    <a:lnTo>
                      <a:pt x="536" y="727"/>
                    </a:lnTo>
                    <a:lnTo>
                      <a:pt x="542" y="720"/>
                    </a:lnTo>
                    <a:lnTo>
                      <a:pt x="549" y="715"/>
                    </a:lnTo>
                    <a:lnTo>
                      <a:pt x="559" y="710"/>
                    </a:lnTo>
                    <a:lnTo>
                      <a:pt x="574" y="705"/>
                    </a:lnTo>
                    <a:lnTo>
                      <a:pt x="561" y="698"/>
                    </a:lnTo>
                    <a:lnTo>
                      <a:pt x="548" y="693"/>
                    </a:lnTo>
                    <a:lnTo>
                      <a:pt x="533" y="689"/>
                    </a:lnTo>
                    <a:lnTo>
                      <a:pt x="518" y="688"/>
                    </a:lnTo>
                    <a:lnTo>
                      <a:pt x="502" y="689"/>
                    </a:lnTo>
                    <a:lnTo>
                      <a:pt x="487" y="690"/>
                    </a:lnTo>
                    <a:lnTo>
                      <a:pt x="472" y="691"/>
                    </a:lnTo>
                    <a:lnTo>
                      <a:pt x="458" y="691"/>
                    </a:lnTo>
                    <a:lnTo>
                      <a:pt x="447" y="684"/>
                    </a:lnTo>
                    <a:lnTo>
                      <a:pt x="438" y="678"/>
                    </a:lnTo>
                    <a:lnTo>
                      <a:pt x="430" y="670"/>
                    </a:lnTo>
                    <a:lnTo>
                      <a:pt x="423" y="663"/>
                    </a:lnTo>
                    <a:lnTo>
                      <a:pt x="415" y="656"/>
                    </a:lnTo>
                    <a:lnTo>
                      <a:pt x="409" y="650"/>
                    </a:lnTo>
                    <a:lnTo>
                      <a:pt x="403" y="643"/>
                    </a:lnTo>
                    <a:lnTo>
                      <a:pt x="395" y="637"/>
                    </a:lnTo>
                    <a:lnTo>
                      <a:pt x="399" y="634"/>
                    </a:lnTo>
                    <a:lnTo>
                      <a:pt x="406" y="632"/>
                    </a:lnTo>
                    <a:lnTo>
                      <a:pt x="415" y="630"/>
                    </a:lnTo>
                    <a:lnTo>
                      <a:pt x="426" y="629"/>
                    </a:lnTo>
                    <a:lnTo>
                      <a:pt x="437" y="628"/>
                    </a:lnTo>
                    <a:lnTo>
                      <a:pt x="445" y="627"/>
                    </a:lnTo>
                    <a:lnTo>
                      <a:pt x="452" y="626"/>
                    </a:lnTo>
                    <a:lnTo>
                      <a:pt x="455" y="625"/>
                    </a:lnTo>
                    <a:lnTo>
                      <a:pt x="469" y="621"/>
                    </a:lnTo>
                    <a:lnTo>
                      <a:pt x="476" y="616"/>
                    </a:lnTo>
                    <a:lnTo>
                      <a:pt x="480" y="610"/>
                    </a:lnTo>
                    <a:lnTo>
                      <a:pt x="480" y="604"/>
                    </a:lnTo>
                    <a:lnTo>
                      <a:pt x="480" y="598"/>
                    </a:lnTo>
                    <a:lnTo>
                      <a:pt x="480" y="593"/>
                    </a:lnTo>
                    <a:lnTo>
                      <a:pt x="482" y="590"/>
                    </a:lnTo>
                    <a:lnTo>
                      <a:pt x="488" y="588"/>
                    </a:lnTo>
                    <a:lnTo>
                      <a:pt x="488" y="580"/>
                    </a:lnTo>
                    <a:lnTo>
                      <a:pt x="489" y="571"/>
                    </a:lnTo>
                    <a:lnTo>
                      <a:pt x="490" y="559"/>
                    </a:lnTo>
                    <a:lnTo>
                      <a:pt x="491" y="547"/>
                    </a:lnTo>
                    <a:lnTo>
                      <a:pt x="494" y="536"/>
                    </a:lnTo>
                    <a:lnTo>
                      <a:pt x="496" y="528"/>
                    </a:lnTo>
                    <a:lnTo>
                      <a:pt x="499" y="521"/>
                    </a:lnTo>
                    <a:lnTo>
                      <a:pt x="503" y="519"/>
                    </a:lnTo>
                    <a:lnTo>
                      <a:pt x="497" y="520"/>
                    </a:lnTo>
                    <a:lnTo>
                      <a:pt x="490" y="520"/>
                    </a:lnTo>
                    <a:lnTo>
                      <a:pt x="483" y="519"/>
                    </a:lnTo>
                    <a:lnTo>
                      <a:pt x="475" y="517"/>
                    </a:lnTo>
                    <a:lnTo>
                      <a:pt x="468" y="515"/>
                    </a:lnTo>
                    <a:lnTo>
                      <a:pt x="459" y="514"/>
                    </a:lnTo>
                    <a:lnTo>
                      <a:pt x="452" y="514"/>
                    </a:lnTo>
                    <a:lnTo>
                      <a:pt x="444" y="513"/>
                    </a:lnTo>
                    <a:lnTo>
                      <a:pt x="437" y="511"/>
                    </a:lnTo>
                    <a:lnTo>
                      <a:pt x="432" y="506"/>
                    </a:lnTo>
                    <a:lnTo>
                      <a:pt x="428" y="501"/>
                    </a:lnTo>
                    <a:lnTo>
                      <a:pt x="427" y="493"/>
                    </a:lnTo>
                    <a:lnTo>
                      <a:pt x="437" y="475"/>
                    </a:lnTo>
                    <a:lnTo>
                      <a:pt x="447" y="464"/>
                    </a:lnTo>
                    <a:lnTo>
                      <a:pt x="457" y="457"/>
                    </a:lnTo>
                    <a:lnTo>
                      <a:pt x="468" y="455"/>
                    </a:lnTo>
                    <a:lnTo>
                      <a:pt x="477" y="454"/>
                    </a:lnTo>
                    <a:lnTo>
                      <a:pt x="487" y="453"/>
                    </a:lnTo>
                    <a:lnTo>
                      <a:pt x="496" y="450"/>
                    </a:lnTo>
                    <a:lnTo>
                      <a:pt x="504" y="444"/>
                    </a:lnTo>
                    <a:lnTo>
                      <a:pt x="501" y="438"/>
                    </a:lnTo>
                    <a:lnTo>
                      <a:pt x="500" y="432"/>
                    </a:lnTo>
                    <a:lnTo>
                      <a:pt x="500" y="425"/>
                    </a:lnTo>
                    <a:lnTo>
                      <a:pt x="501" y="419"/>
                    </a:lnTo>
                    <a:lnTo>
                      <a:pt x="503" y="412"/>
                    </a:lnTo>
                    <a:lnTo>
                      <a:pt x="506" y="404"/>
                    </a:lnTo>
                    <a:lnTo>
                      <a:pt x="510" y="395"/>
                    </a:lnTo>
                    <a:lnTo>
                      <a:pt x="513" y="386"/>
                    </a:lnTo>
                    <a:lnTo>
                      <a:pt x="515" y="375"/>
                    </a:lnTo>
                    <a:lnTo>
                      <a:pt x="517" y="362"/>
                    </a:lnTo>
                    <a:lnTo>
                      <a:pt x="519" y="348"/>
                    </a:lnTo>
                    <a:lnTo>
                      <a:pt x="519" y="333"/>
                    </a:lnTo>
                    <a:lnTo>
                      <a:pt x="518" y="315"/>
                    </a:lnTo>
                    <a:lnTo>
                      <a:pt x="516" y="295"/>
                    </a:lnTo>
                    <a:lnTo>
                      <a:pt x="512" y="272"/>
                    </a:lnTo>
                    <a:lnTo>
                      <a:pt x="504" y="248"/>
                    </a:lnTo>
                    <a:lnTo>
                      <a:pt x="504" y="241"/>
                    </a:lnTo>
                    <a:lnTo>
                      <a:pt x="507" y="235"/>
                    </a:lnTo>
                    <a:lnTo>
                      <a:pt x="512" y="227"/>
                    </a:lnTo>
                    <a:lnTo>
                      <a:pt x="516" y="220"/>
                    </a:lnTo>
                    <a:lnTo>
                      <a:pt x="519" y="212"/>
                    </a:lnTo>
                    <a:lnTo>
                      <a:pt x="522" y="204"/>
                    </a:lnTo>
                    <a:lnTo>
                      <a:pt x="523" y="196"/>
                    </a:lnTo>
                    <a:lnTo>
                      <a:pt x="521" y="189"/>
                    </a:lnTo>
                    <a:lnTo>
                      <a:pt x="515" y="188"/>
                    </a:lnTo>
                    <a:lnTo>
                      <a:pt x="511" y="184"/>
                    </a:lnTo>
                    <a:lnTo>
                      <a:pt x="506" y="179"/>
                    </a:lnTo>
                    <a:lnTo>
                      <a:pt x="499" y="171"/>
                    </a:lnTo>
                    <a:lnTo>
                      <a:pt x="485" y="160"/>
                    </a:lnTo>
                    <a:lnTo>
                      <a:pt x="462" y="147"/>
                    </a:lnTo>
                    <a:lnTo>
                      <a:pt x="428" y="133"/>
                    </a:lnTo>
                    <a:lnTo>
                      <a:pt x="379" y="118"/>
                    </a:lnTo>
                    <a:lnTo>
                      <a:pt x="374" y="107"/>
                    </a:lnTo>
                    <a:lnTo>
                      <a:pt x="374" y="92"/>
                    </a:lnTo>
                    <a:lnTo>
                      <a:pt x="378" y="74"/>
                    </a:lnTo>
                    <a:lnTo>
                      <a:pt x="384" y="55"/>
                    </a:lnTo>
                    <a:lnTo>
                      <a:pt x="392" y="37"/>
                    </a:lnTo>
                    <a:lnTo>
                      <a:pt x="399" y="20"/>
                    </a:lnTo>
                    <a:lnTo>
                      <a:pt x="405" y="7"/>
                    </a:lnTo>
                    <a:lnTo>
                      <a:pt x="408" y="0"/>
                    </a:lnTo>
                    <a:lnTo>
                      <a:pt x="399" y="6"/>
                    </a:lnTo>
                    <a:lnTo>
                      <a:pt x="390" y="10"/>
                    </a:lnTo>
                    <a:lnTo>
                      <a:pt x="381" y="14"/>
                    </a:lnTo>
                    <a:lnTo>
                      <a:pt x="371" y="18"/>
                    </a:lnTo>
                    <a:lnTo>
                      <a:pt x="362" y="21"/>
                    </a:lnTo>
                    <a:lnTo>
                      <a:pt x="353" y="24"/>
                    </a:lnTo>
                    <a:lnTo>
                      <a:pt x="343" y="25"/>
                    </a:lnTo>
                    <a:lnTo>
                      <a:pt x="333" y="27"/>
                    </a:lnTo>
                    <a:lnTo>
                      <a:pt x="322" y="27"/>
                    </a:lnTo>
                    <a:lnTo>
                      <a:pt x="312" y="27"/>
                    </a:lnTo>
                    <a:lnTo>
                      <a:pt x="301" y="26"/>
                    </a:lnTo>
                    <a:lnTo>
                      <a:pt x="289" y="24"/>
                    </a:lnTo>
                    <a:lnTo>
                      <a:pt x="276" y="22"/>
                    </a:lnTo>
                    <a:lnTo>
                      <a:pt x="263" y="18"/>
                    </a:lnTo>
                    <a:lnTo>
                      <a:pt x="249" y="13"/>
                    </a:lnTo>
                    <a:lnTo>
                      <a:pt x="236" y="7"/>
                    </a:lnTo>
                    <a:lnTo>
                      <a:pt x="234" y="14"/>
                    </a:lnTo>
                    <a:lnTo>
                      <a:pt x="231" y="24"/>
                    </a:lnTo>
                    <a:lnTo>
                      <a:pt x="227" y="35"/>
                    </a:lnTo>
                    <a:lnTo>
                      <a:pt x="223" y="45"/>
                    </a:lnTo>
                    <a:lnTo>
                      <a:pt x="216" y="57"/>
                    </a:lnTo>
                    <a:lnTo>
                      <a:pt x="210" y="68"/>
                    </a:lnTo>
                    <a:lnTo>
                      <a:pt x="204" y="77"/>
                    </a:lnTo>
                    <a:lnTo>
                      <a:pt x="199" y="85"/>
                    </a:lnTo>
                    <a:lnTo>
                      <a:pt x="199" y="103"/>
                    </a:lnTo>
                    <a:lnTo>
                      <a:pt x="198" y="120"/>
                    </a:lnTo>
                    <a:lnTo>
                      <a:pt x="197" y="138"/>
                    </a:lnTo>
                    <a:lnTo>
                      <a:pt x="195" y="157"/>
                    </a:lnTo>
                    <a:lnTo>
                      <a:pt x="194" y="174"/>
                    </a:lnTo>
                    <a:lnTo>
                      <a:pt x="192" y="192"/>
                    </a:lnTo>
                    <a:lnTo>
                      <a:pt x="190" y="210"/>
                    </a:lnTo>
                    <a:lnTo>
                      <a:pt x="187" y="227"/>
                    </a:lnTo>
                    <a:lnTo>
                      <a:pt x="184" y="245"/>
                    </a:lnTo>
                    <a:lnTo>
                      <a:pt x="182" y="264"/>
                    </a:lnTo>
                    <a:lnTo>
                      <a:pt x="180" y="282"/>
                    </a:lnTo>
                    <a:lnTo>
                      <a:pt x="179" y="299"/>
                    </a:lnTo>
                    <a:lnTo>
                      <a:pt x="177" y="317"/>
                    </a:lnTo>
                    <a:lnTo>
                      <a:pt x="176" y="335"/>
                    </a:lnTo>
                    <a:lnTo>
                      <a:pt x="175" y="352"/>
                    </a:lnTo>
                    <a:lnTo>
                      <a:pt x="175" y="371"/>
                    </a:lnTo>
                    <a:lnTo>
                      <a:pt x="170" y="372"/>
                    </a:lnTo>
                    <a:lnTo>
                      <a:pt x="166" y="373"/>
                    </a:lnTo>
                    <a:lnTo>
                      <a:pt x="161" y="376"/>
                    </a:lnTo>
                    <a:lnTo>
                      <a:pt x="156" y="378"/>
                    </a:lnTo>
                    <a:lnTo>
                      <a:pt x="152" y="381"/>
                    </a:lnTo>
                    <a:lnTo>
                      <a:pt x="147" y="384"/>
                    </a:lnTo>
                    <a:lnTo>
                      <a:pt x="142" y="386"/>
                    </a:lnTo>
                    <a:lnTo>
                      <a:pt x="138" y="387"/>
                    </a:lnTo>
                    <a:lnTo>
                      <a:pt x="138" y="291"/>
                    </a:lnTo>
                    <a:lnTo>
                      <a:pt x="120" y="269"/>
                    </a:lnTo>
                    <a:lnTo>
                      <a:pt x="103" y="251"/>
                    </a:lnTo>
                    <a:lnTo>
                      <a:pt x="87" y="238"/>
                    </a:lnTo>
                    <a:lnTo>
                      <a:pt x="71" y="229"/>
                    </a:lnTo>
                    <a:lnTo>
                      <a:pt x="54" y="227"/>
                    </a:lnTo>
                    <a:lnTo>
                      <a:pt x="38" y="232"/>
                    </a:lnTo>
                    <a:lnTo>
                      <a:pt x="20" y="243"/>
                    </a:lnTo>
                    <a:lnTo>
                      <a:pt x="2" y="264"/>
                    </a:lnTo>
                    <a:lnTo>
                      <a:pt x="0" y="283"/>
                    </a:lnTo>
                    <a:lnTo>
                      <a:pt x="0" y="302"/>
                    </a:lnTo>
                    <a:lnTo>
                      <a:pt x="0" y="320"/>
                    </a:lnTo>
                    <a:lnTo>
                      <a:pt x="2" y="338"/>
                    </a:lnTo>
                    <a:lnTo>
                      <a:pt x="4" y="355"/>
                    </a:lnTo>
                    <a:lnTo>
                      <a:pt x="8" y="372"/>
                    </a:lnTo>
                    <a:lnTo>
                      <a:pt x="11" y="387"/>
                    </a:lnTo>
                    <a:lnTo>
                      <a:pt x="16" y="402"/>
                    </a:lnTo>
                    <a:lnTo>
                      <a:pt x="20" y="417"/>
                    </a:lnTo>
                    <a:lnTo>
                      <a:pt x="26" y="430"/>
                    </a:lnTo>
                    <a:lnTo>
                      <a:pt x="32" y="443"/>
                    </a:lnTo>
                    <a:lnTo>
                      <a:pt x="39" y="455"/>
                    </a:lnTo>
                    <a:lnTo>
                      <a:pt x="45" y="467"/>
                    </a:lnTo>
                    <a:lnTo>
                      <a:pt x="51" y="478"/>
                    </a:lnTo>
                    <a:lnTo>
                      <a:pt x="59" y="488"/>
                    </a:lnTo>
                    <a:lnTo>
                      <a:pt x="65" y="498"/>
                    </a:lnTo>
                    <a:lnTo>
                      <a:pt x="74" y="499"/>
                    </a:lnTo>
                    <a:lnTo>
                      <a:pt x="81" y="500"/>
                    </a:lnTo>
                    <a:lnTo>
                      <a:pt x="89" y="503"/>
                    </a:lnTo>
                    <a:lnTo>
                      <a:pt x="95" y="506"/>
                    </a:lnTo>
                    <a:lnTo>
                      <a:pt x="102" y="509"/>
                    </a:lnTo>
                    <a:lnTo>
                      <a:pt x="109" y="512"/>
                    </a:lnTo>
                    <a:lnTo>
                      <a:pt x="118" y="514"/>
                    </a:lnTo>
                    <a:lnTo>
                      <a:pt x="126" y="515"/>
                    </a:lnTo>
                    <a:lnTo>
                      <a:pt x="128" y="521"/>
                    </a:lnTo>
                    <a:lnTo>
                      <a:pt x="133" y="528"/>
                    </a:lnTo>
                    <a:lnTo>
                      <a:pt x="139" y="534"/>
                    </a:lnTo>
                    <a:lnTo>
                      <a:pt x="148" y="540"/>
                    </a:lnTo>
                    <a:lnTo>
                      <a:pt x="155" y="546"/>
                    </a:lnTo>
                    <a:lnTo>
                      <a:pt x="162" y="551"/>
                    </a:lnTo>
                    <a:lnTo>
                      <a:pt x="166" y="558"/>
                    </a:lnTo>
                    <a:lnTo>
                      <a:pt x="168" y="563"/>
                    </a:lnTo>
                    <a:lnTo>
                      <a:pt x="169" y="588"/>
                    </a:lnTo>
                    <a:lnTo>
                      <a:pt x="171" y="612"/>
                    </a:lnTo>
                    <a:lnTo>
                      <a:pt x="175" y="636"/>
                    </a:lnTo>
                    <a:lnTo>
                      <a:pt x="180" y="657"/>
                    </a:lnTo>
                    <a:lnTo>
                      <a:pt x="186" y="679"/>
                    </a:lnTo>
                    <a:lnTo>
                      <a:pt x="194" y="699"/>
                    </a:lnTo>
                    <a:lnTo>
                      <a:pt x="203" y="718"/>
                    </a:lnTo>
                    <a:lnTo>
                      <a:pt x="213" y="737"/>
                    </a:lnTo>
                    <a:lnTo>
                      <a:pt x="225" y="755"/>
                    </a:lnTo>
                    <a:lnTo>
                      <a:pt x="237" y="771"/>
                    </a:lnTo>
                    <a:lnTo>
                      <a:pt x="251" y="787"/>
                    </a:lnTo>
                    <a:lnTo>
                      <a:pt x="264" y="801"/>
                    </a:lnTo>
                    <a:lnTo>
                      <a:pt x="280" y="814"/>
                    </a:lnTo>
                    <a:lnTo>
                      <a:pt x="297" y="826"/>
                    </a:lnTo>
                    <a:lnTo>
                      <a:pt x="313" y="837"/>
                    </a:lnTo>
                    <a:lnTo>
                      <a:pt x="331" y="848"/>
                    </a:lnTo>
                    <a:lnTo>
                      <a:pt x="348" y="857"/>
                    </a:lnTo>
                    <a:lnTo>
                      <a:pt x="364" y="867"/>
                    </a:lnTo>
                    <a:lnTo>
                      <a:pt x="379" y="877"/>
                    </a:lnTo>
                    <a:lnTo>
                      <a:pt x="394" y="886"/>
                    </a:lnTo>
                    <a:lnTo>
                      <a:pt x="408" y="895"/>
                    </a:lnTo>
                    <a:lnTo>
                      <a:pt x="422" y="902"/>
                    </a:lnTo>
                    <a:lnTo>
                      <a:pt x="437" y="909"/>
                    </a:lnTo>
                    <a:lnTo>
                      <a:pt x="452" y="915"/>
                    </a:lnTo>
                    <a:lnTo>
                      <a:pt x="467" y="919"/>
                    </a:lnTo>
                    <a:lnTo>
                      <a:pt x="484" y="922"/>
                    </a:lnTo>
                    <a:lnTo>
                      <a:pt x="502" y="925"/>
                    </a:lnTo>
                    <a:lnTo>
                      <a:pt x="521" y="925"/>
                    </a:lnTo>
                    <a:lnTo>
                      <a:pt x="543" y="922"/>
                    </a:lnTo>
                    <a:lnTo>
                      <a:pt x="567" y="918"/>
                    </a:lnTo>
                    <a:lnTo>
                      <a:pt x="594" y="912"/>
                    </a:lnTo>
                    <a:lnTo>
                      <a:pt x="623" y="902"/>
                    </a:lnTo>
                    <a:close/>
                    <a:moveTo>
                      <a:pt x="518" y="531"/>
                    </a:moveTo>
                    <a:lnTo>
                      <a:pt x="521" y="533"/>
                    </a:lnTo>
                    <a:lnTo>
                      <a:pt x="526" y="533"/>
                    </a:lnTo>
                    <a:lnTo>
                      <a:pt x="529" y="534"/>
                    </a:lnTo>
                    <a:lnTo>
                      <a:pt x="532" y="536"/>
                    </a:lnTo>
                    <a:lnTo>
                      <a:pt x="537" y="533"/>
                    </a:lnTo>
                    <a:lnTo>
                      <a:pt x="543" y="532"/>
                    </a:lnTo>
                    <a:lnTo>
                      <a:pt x="547" y="531"/>
                    </a:lnTo>
                    <a:lnTo>
                      <a:pt x="552" y="529"/>
                    </a:lnTo>
                    <a:lnTo>
                      <a:pt x="553" y="537"/>
                    </a:lnTo>
                    <a:lnTo>
                      <a:pt x="556" y="545"/>
                    </a:lnTo>
                    <a:lnTo>
                      <a:pt x="557" y="550"/>
                    </a:lnTo>
                    <a:lnTo>
                      <a:pt x="558" y="556"/>
                    </a:lnTo>
                    <a:lnTo>
                      <a:pt x="558" y="561"/>
                    </a:lnTo>
                    <a:lnTo>
                      <a:pt x="559" y="567"/>
                    </a:lnTo>
                    <a:lnTo>
                      <a:pt x="561" y="574"/>
                    </a:lnTo>
                    <a:lnTo>
                      <a:pt x="562" y="583"/>
                    </a:lnTo>
                    <a:lnTo>
                      <a:pt x="555" y="584"/>
                    </a:lnTo>
                    <a:lnTo>
                      <a:pt x="548" y="587"/>
                    </a:lnTo>
                    <a:lnTo>
                      <a:pt x="542" y="590"/>
                    </a:lnTo>
                    <a:lnTo>
                      <a:pt x="534" y="591"/>
                    </a:lnTo>
                    <a:lnTo>
                      <a:pt x="529" y="588"/>
                    </a:lnTo>
                    <a:lnTo>
                      <a:pt x="523" y="584"/>
                    </a:lnTo>
                    <a:lnTo>
                      <a:pt x="519" y="582"/>
                    </a:lnTo>
                    <a:lnTo>
                      <a:pt x="514" y="579"/>
                    </a:lnTo>
                    <a:lnTo>
                      <a:pt x="514" y="572"/>
                    </a:lnTo>
                    <a:lnTo>
                      <a:pt x="514" y="564"/>
                    </a:lnTo>
                    <a:lnTo>
                      <a:pt x="514" y="559"/>
                    </a:lnTo>
                    <a:lnTo>
                      <a:pt x="513" y="555"/>
                    </a:lnTo>
                    <a:lnTo>
                      <a:pt x="513" y="549"/>
                    </a:lnTo>
                    <a:lnTo>
                      <a:pt x="514" y="544"/>
                    </a:lnTo>
                    <a:lnTo>
                      <a:pt x="516" y="539"/>
                    </a:lnTo>
                    <a:lnTo>
                      <a:pt x="518" y="531"/>
                    </a:lnTo>
                    <a:close/>
                  </a:path>
                </a:pathLst>
              </a:custGeom>
              <a:solidFill>
                <a:srgbClr val="CC99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33" name="Freeform 32"/>
              <p:cNvSpPr>
                <a:spLocks noEditPoints="1"/>
              </p:cNvSpPr>
              <p:nvPr/>
            </p:nvSpPr>
            <p:spPr bwMode="auto">
              <a:xfrm>
                <a:off x="4039" y="736"/>
                <a:ext cx="439" cy="369"/>
              </a:xfrm>
              <a:custGeom>
                <a:avLst/>
                <a:gdLst>
                  <a:gd name="T0" fmla="*/ 1 w 2639"/>
                  <a:gd name="T1" fmla="*/ 334 h 2213"/>
                  <a:gd name="T2" fmla="*/ 2 w 2639"/>
                  <a:gd name="T3" fmla="*/ 338 h 2213"/>
                  <a:gd name="T4" fmla="*/ 1 w 2639"/>
                  <a:gd name="T5" fmla="*/ 343 h 2213"/>
                  <a:gd name="T6" fmla="*/ 1 w 2639"/>
                  <a:gd name="T7" fmla="*/ 349 h 2213"/>
                  <a:gd name="T8" fmla="*/ 1 w 2639"/>
                  <a:gd name="T9" fmla="*/ 355 h 2213"/>
                  <a:gd name="T10" fmla="*/ 3 w 2639"/>
                  <a:gd name="T11" fmla="*/ 369 h 2213"/>
                  <a:gd name="T12" fmla="*/ 9 w 2639"/>
                  <a:gd name="T13" fmla="*/ 365 h 2213"/>
                  <a:gd name="T14" fmla="*/ 14 w 2639"/>
                  <a:gd name="T15" fmla="*/ 361 h 2213"/>
                  <a:gd name="T16" fmla="*/ 17 w 2639"/>
                  <a:gd name="T17" fmla="*/ 355 h 2213"/>
                  <a:gd name="T18" fmla="*/ 11 w 2639"/>
                  <a:gd name="T19" fmla="*/ 345 h 2213"/>
                  <a:gd name="T20" fmla="*/ 4 w 2639"/>
                  <a:gd name="T21" fmla="*/ 335 h 2213"/>
                  <a:gd name="T22" fmla="*/ 413 w 2639"/>
                  <a:gd name="T23" fmla="*/ 331 h 2213"/>
                  <a:gd name="T24" fmla="*/ 416 w 2639"/>
                  <a:gd name="T25" fmla="*/ 336 h 2213"/>
                  <a:gd name="T26" fmla="*/ 419 w 2639"/>
                  <a:gd name="T27" fmla="*/ 342 h 2213"/>
                  <a:gd name="T28" fmla="*/ 420 w 2639"/>
                  <a:gd name="T29" fmla="*/ 348 h 2213"/>
                  <a:gd name="T30" fmla="*/ 419 w 2639"/>
                  <a:gd name="T31" fmla="*/ 353 h 2213"/>
                  <a:gd name="T32" fmla="*/ 419 w 2639"/>
                  <a:gd name="T33" fmla="*/ 358 h 2213"/>
                  <a:gd name="T34" fmla="*/ 428 w 2639"/>
                  <a:gd name="T35" fmla="*/ 362 h 2213"/>
                  <a:gd name="T36" fmla="*/ 434 w 2639"/>
                  <a:gd name="T37" fmla="*/ 355 h 2213"/>
                  <a:gd name="T38" fmla="*/ 439 w 2639"/>
                  <a:gd name="T39" fmla="*/ 350 h 2213"/>
                  <a:gd name="T40" fmla="*/ 430 w 2639"/>
                  <a:gd name="T41" fmla="*/ 340 h 2213"/>
                  <a:gd name="T42" fmla="*/ 418 w 2639"/>
                  <a:gd name="T43" fmla="*/ 332 h 2213"/>
                  <a:gd name="T44" fmla="*/ 226 w 2639"/>
                  <a:gd name="T45" fmla="*/ 178 h 2213"/>
                  <a:gd name="T46" fmla="*/ 228 w 2639"/>
                  <a:gd name="T47" fmla="*/ 154 h 2213"/>
                  <a:gd name="T48" fmla="*/ 234 w 2639"/>
                  <a:gd name="T49" fmla="*/ 131 h 2213"/>
                  <a:gd name="T50" fmla="*/ 241 w 2639"/>
                  <a:gd name="T51" fmla="*/ 111 h 2213"/>
                  <a:gd name="T52" fmla="*/ 248 w 2639"/>
                  <a:gd name="T53" fmla="*/ 92 h 2213"/>
                  <a:gd name="T54" fmla="*/ 251 w 2639"/>
                  <a:gd name="T55" fmla="*/ 73 h 2213"/>
                  <a:gd name="T56" fmla="*/ 250 w 2639"/>
                  <a:gd name="T57" fmla="*/ 62 h 2213"/>
                  <a:gd name="T58" fmla="*/ 247 w 2639"/>
                  <a:gd name="T59" fmla="*/ 50 h 2213"/>
                  <a:gd name="T60" fmla="*/ 243 w 2639"/>
                  <a:gd name="T61" fmla="*/ 34 h 2213"/>
                  <a:gd name="T62" fmla="*/ 238 w 2639"/>
                  <a:gd name="T63" fmla="*/ 18 h 2213"/>
                  <a:gd name="T64" fmla="*/ 230 w 2639"/>
                  <a:gd name="T65" fmla="*/ 5 h 2213"/>
                  <a:gd name="T66" fmla="*/ 211 w 2639"/>
                  <a:gd name="T67" fmla="*/ 0 h 2213"/>
                  <a:gd name="T68" fmla="*/ 202 w 2639"/>
                  <a:gd name="T69" fmla="*/ 7 h 2213"/>
                  <a:gd name="T70" fmla="*/ 197 w 2639"/>
                  <a:gd name="T71" fmla="*/ 14 h 2213"/>
                  <a:gd name="T72" fmla="*/ 193 w 2639"/>
                  <a:gd name="T73" fmla="*/ 24 h 2213"/>
                  <a:gd name="T74" fmla="*/ 190 w 2639"/>
                  <a:gd name="T75" fmla="*/ 35 h 2213"/>
                  <a:gd name="T76" fmla="*/ 187 w 2639"/>
                  <a:gd name="T77" fmla="*/ 50 h 2213"/>
                  <a:gd name="T78" fmla="*/ 187 w 2639"/>
                  <a:gd name="T79" fmla="*/ 60 h 2213"/>
                  <a:gd name="T80" fmla="*/ 191 w 2639"/>
                  <a:gd name="T81" fmla="*/ 67 h 2213"/>
                  <a:gd name="T82" fmla="*/ 193 w 2639"/>
                  <a:gd name="T83" fmla="*/ 71 h 2213"/>
                  <a:gd name="T84" fmla="*/ 196 w 2639"/>
                  <a:gd name="T85" fmla="*/ 76 h 2213"/>
                  <a:gd name="T86" fmla="*/ 199 w 2639"/>
                  <a:gd name="T87" fmla="*/ 84 h 2213"/>
                  <a:gd name="T88" fmla="*/ 202 w 2639"/>
                  <a:gd name="T89" fmla="*/ 92 h 2213"/>
                  <a:gd name="T90" fmla="*/ 205 w 2639"/>
                  <a:gd name="T91" fmla="*/ 100 h 2213"/>
                  <a:gd name="T92" fmla="*/ 207 w 2639"/>
                  <a:gd name="T93" fmla="*/ 109 h 2213"/>
                  <a:gd name="T94" fmla="*/ 211 w 2639"/>
                  <a:gd name="T95" fmla="*/ 120 h 2213"/>
                  <a:gd name="T96" fmla="*/ 215 w 2639"/>
                  <a:gd name="T97" fmla="*/ 131 h 2213"/>
                  <a:gd name="T98" fmla="*/ 219 w 2639"/>
                  <a:gd name="T99" fmla="*/ 143 h 2213"/>
                  <a:gd name="T100" fmla="*/ 222 w 2639"/>
                  <a:gd name="T101" fmla="*/ 155 h 2213"/>
                  <a:gd name="T102" fmla="*/ 225 w 2639"/>
                  <a:gd name="T103" fmla="*/ 168 h 22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39"/>
                  <a:gd name="T157" fmla="*/ 0 h 2213"/>
                  <a:gd name="T158" fmla="*/ 2639 w 2639"/>
                  <a:gd name="T159" fmla="*/ 2213 h 22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39" h="2213">
                    <a:moveTo>
                      <a:pt x="0" y="1987"/>
                    </a:moveTo>
                    <a:lnTo>
                      <a:pt x="4" y="1995"/>
                    </a:lnTo>
                    <a:lnTo>
                      <a:pt x="7" y="2003"/>
                    </a:lnTo>
                    <a:lnTo>
                      <a:pt x="8" y="2012"/>
                    </a:lnTo>
                    <a:lnTo>
                      <a:pt x="10" y="2021"/>
                    </a:lnTo>
                    <a:lnTo>
                      <a:pt x="10" y="2029"/>
                    </a:lnTo>
                    <a:lnTo>
                      <a:pt x="10" y="2039"/>
                    </a:lnTo>
                    <a:lnTo>
                      <a:pt x="10" y="2048"/>
                    </a:lnTo>
                    <a:lnTo>
                      <a:pt x="9" y="2059"/>
                    </a:lnTo>
                    <a:lnTo>
                      <a:pt x="9" y="2070"/>
                    </a:lnTo>
                    <a:lnTo>
                      <a:pt x="8" y="2082"/>
                    </a:lnTo>
                    <a:lnTo>
                      <a:pt x="7" y="2093"/>
                    </a:lnTo>
                    <a:lnTo>
                      <a:pt x="6" y="2105"/>
                    </a:lnTo>
                    <a:lnTo>
                      <a:pt x="6" y="2118"/>
                    </a:lnTo>
                    <a:lnTo>
                      <a:pt x="6" y="2132"/>
                    </a:lnTo>
                    <a:lnTo>
                      <a:pt x="6" y="2146"/>
                    </a:lnTo>
                    <a:lnTo>
                      <a:pt x="7" y="2161"/>
                    </a:lnTo>
                    <a:lnTo>
                      <a:pt x="19" y="2213"/>
                    </a:lnTo>
                    <a:lnTo>
                      <a:pt x="31" y="2203"/>
                    </a:lnTo>
                    <a:lnTo>
                      <a:pt x="42" y="2195"/>
                    </a:lnTo>
                    <a:lnTo>
                      <a:pt x="52" y="2189"/>
                    </a:lnTo>
                    <a:lnTo>
                      <a:pt x="61" y="2181"/>
                    </a:lnTo>
                    <a:lnTo>
                      <a:pt x="72" y="2174"/>
                    </a:lnTo>
                    <a:lnTo>
                      <a:pt x="85" y="2165"/>
                    </a:lnTo>
                    <a:lnTo>
                      <a:pt x="102" y="2153"/>
                    </a:lnTo>
                    <a:lnTo>
                      <a:pt x="122" y="2138"/>
                    </a:lnTo>
                    <a:lnTo>
                      <a:pt x="103" y="2128"/>
                    </a:lnTo>
                    <a:lnTo>
                      <a:pt x="89" y="2112"/>
                    </a:lnTo>
                    <a:lnTo>
                      <a:pt x="77" y="2093"/>
                    </a:lnTo>
                    <a:lnTo>
                      <a:pt x="68" y="2072"/>
                    </a:lnTo>
                    <a:lnTo>
                      <a:pt x="57" y="2051"/>
                    </a:lnTo>
                    <a:lnTo>
                      <a:pt x="43" y="2028"/>
                    </a:lnTo>
                    <a:lnTo>
                      <a:pt x="25" y="2007"/>
                    </a:lnTo>
                    <a:lnTo>
                      <a:pt x="0" y="1987"/>
                    </a:lnTo>
                    <a:close/>
                    <a:moveTo>
                      <a:pt x="2473" y="1976"/>
                    </a:moveTo>
                    <a:lnTo>
                      <a:pt x="2483" y="1983"/>
                    </a:lnTo>
                    <a:lnTo>
                      <a:pt x="2491" y="1992"/>
                    </a:lnTo>
                    <a:lnTo>
                      <a:pt x="2498" y="2003"/>
                    </a:lnTo>
                    <a:lnTo>
                      <a:pt x="2503" y="2015"/>
                    </a:lnTo>
                    <a:lnTo>
                      <a:pt x="2508" y="2028"/>
                    </a:lnTo>
                    <a:lnTo>
                      <a:pt x="2515" y="2041"/>
                    </a:lnTo>
                    <a:lnTo>
                      <a:pt x="2521" y="2054"/>
                    </a:lnTo>
                    <a:lnTo>
                      <a:pt x="2529" y="2067"/>
                    </a:lnTo>
                    <a:lnTo>
                      <a:pt x="2529" y="2078"/>
                    </a:lnTo>
                    <a:lnTo>
                      <a:pt x="2527" y="2088"/>
                    </a:lnTo>
                    <a:lnTo>
                      <a:pt x="2525" y="2098"/>
                    </a:lnTo>
                    <a:lnTo>
                      <a:pt x="2523" y="2106"/>
                    </a:lnTo>
                    <a:lnTo>
                      <a:pt x="2520" y="2115"/>
                    </a:lnTo>
                    <a:lnTo>
                      <a:pt x="2519" y="2124"/>
                    </a:lnTo>
                    <a:lnTo>
                      <a:pt x="2517" y="2134"/>
                    </a:lnTo>
                    <a:lnTo>
                      <a:pt x="2517" y="2146"/>
                    </a:lnTo>
                    <a:lnTo>
                      <a:pt x="2547" y="2196"/>
                    </a:lnTo>
                    <a:lnTo>
                      <a:pt x="2560" y="2184"/>
                    </a:lnTo>
                    <a:lnTo>
                      <a:pt x="2573" y="2171"/>
                    </a:lnTo>
                    <a:lnTo>
                      <a:pt x="2585" y="2157"/>
                    </a:lnTo>
                    <a:lnTo>
                      <a:pt x="2598" y="2144"/>
                    </a:lnTo>
                    <a:lnTo>
                      <a:pt x="2611" y="2131"/>
                    </a:lnTo>
                    <a:lnTo>
                      <a:pt x="2622" y="2118"/>
                    </a:lnTo>
                    <a:lnTo>
                      <a:pt x="2631" y="2107"/>
                    </a:lnTo>
                    <a:lnTo>
                      <a:pt x="2639" y="2099"/>
                    </a:lnTo>
                    <a:lnTo>
                      <a:pt x="2624" y="2079"/>
                    </a:lnTo>
                    <a:lnTo>
                      <a:pt x="2605" y="2060"/>
                    </a:lnTo>
                    <a:lnTo>
                      <a:pt x="2583" y="2041"/>
                    </a:lnTo>
                    <a:lnTo>
                      <a:pt x="2561" y="2024"/>
                    </a:lnTo>
                    <a:lnTo>
                      <a:pt x="2537" y="2008"/>
                    </a:lnTo>
                    <a:lnTo>
                      <a:pt x="2514" y="1994"/>
                    </a:lnTo>
                    <a:lnTo>
                      <a:pt x="2492" y="1983"/>
                    </a:lnTo>
                    <a:lnTo>
                      <a:pt x="2473" y="1976"/>
                    </a:lnTo>
                    <a:close/>
                    <a:moveTo>
                      <a:pt x="1361" y="1068"/>
                    </a:moveTo>
                    <a:lnTo>
                      <a:pt x="1361" y="1017"/>
                    </a:lnTo>
                    <a:lnTo>
                      <a:pt x="1365" y="968"/>
                    </a:lnTo>
                    <a:lnTo>
                      <a:pt x="1373" y="921"/>
                    </a:lnTo>
                    <a:lnTo>
                      <a:pt x="1382" y="875"/>
                    </a:lnTo>
                    <a:lnTo>
                      <a:pt x="1394" y="831"/>
                    </a:lnTo>
                    <a:lnTo>
                      <a:pt x="1407" y="787"/>
                    </a:lnTo>
                    <a:lnTo>
                      <a:pt x="1422" y="746"/>
                    </a:lnTo>
                    <a:lnTo>
                      <a:pt x="1437" y="705"/>
                    </a:lnTo>
                    <a:lnTo>
                      <a:pt x="1451" y="665"/>
                    </a:lnTo>
                    <a:lnTo>
                      <a:pt x="1466" y="626"/>
                    </a:lnTo>
                    <a:lnTo>
                      <a:pt x="1479" y="587"/>
                    </a:lnTo>
                    <a:lnTo>
                      <a:pt x="1490" y="549"/>
                    </a:lnTo>
                    <a:lnTo>
                      <a:pt x="1500" y="511"/>
                    </a:lnTo>
                    <a:lnTo>
                      <a:pt x="1506" y="474"/>
                    </a:lnTo>
                    <a:lnTo>
                      <a:pt x="1510" y="435"/>
                    </a:lnTo>
                    <a:lnTo>
                      <a:pt x="1510" y="398"/>
                    </a:lnTo>
                    <a:lnTo>
                      <a:pt x="1505" y="389"/>
                    </a:lnTo>
                    <a:lnTo>
                      <a:pt x="1501" y="374"/>
                    </a:lnTo>
                    <a:lnTo>
                      <a:pt x="1497" y="354"/>
                    </a:lnTo>
                    <a:lnTo>
                      <a:pt x="1491" y="330"/>
                    </a:lnTo>
                    <a:lnTo>
                      <a:pt x="1485" y="301"/>
                    </a:lnTo>
                    <a:lnTo>
                      <a:pt x="1478" y="271"/>
                    </a:lnTo>
                    <a:lnTo>
                      <a:pt x="1470" y="238"/>
                    </a:lnTo>
                    <a:lnTo>
                      <a:pt x="1461" y="203"/>
                    </a:lnTo>
                    <a:lnTo>
                      <a:pt x="1451" y="170"/>
                    </a:lnTo>
                    <a:lnTo>
                      <a:pt x="1440" y="137"/>
                    </a:lnTo>
                    <a:lnTo>
                      <a:pt x="1428" y="105"/>
                    </a:lnTo>
                    <a:lnTo>
                      <a:pt x="1414" y="76"/>
                    </a:lnTo>
                    <a:lnTo>
                      <a:pt x="1399" y="50"/>
                    </a:lnTo>
                    <a:lnTo>
                      <a:pt x="1383" y="28"/>
                    </a:lnTo>
                    <a:lnTo>
                      <a:pt x="1365" y="11"/>
                    </a:lnTo>
                    <a:lnTo>
                      <a:pt x="1346" y="0"/>
                    </a:lnTo>
                    <a:lnTo>
                      <a:pt x="1266" y="0"/>
                    </a:lnTo>
                    <a:lnTo>
                      <a:pt x="1247" y="13"/>
                    </a:lnTo>
                    <a:lnTo>
                      <a:pt x="1231" y="26"/>
                    </a:lnTo>
                    <a:lnTo>
                      <a:pt x="1217" y="40"/>
                    </a:lnTo>
                    <a:lnTo>
                      <a:pt x="1206" y="54"/>
                    </a:lnTo>
                    <a:lnTo>
                      <a:pt x="1194" y="69"/>
                    </a:lnTo>
                    <a:lnTo>
                      <a:pt x="1184" y="85"/>
                    </a:lnTo>
                    <a:lnTo>
                      <a:pt x="1176" y="103"/>
                    </a:lnTo>
                    <a:lnTo>
                      <a:pt x="1168" y="121"/>
                    </a:lnTo>
                    <a:lnTo>
                      <a:pt x="1162" y="141"/>
                    </a:lnTo>
                    <a:lnTo>
                      <a:pt x="1155" y="163"/>
                    </a:lnTo>
                    <a:lnTo>
                      <a:pt x="1149" y="185"/>
                    </a:lnTo>
                    <a:lnTo>
                      <a:pt x="1143" y="211"/>
                    </a:lnTo>
                    <a:lnTo>
                      <a:pt x="1136" y="238"/>
                    </a:lnTo>
                    <a:lnTo>
                      <a:pt x="1130" y="266"/>
                    </a:lnTo>
                    <a:lnTo>
                      <a:pt x="1122" y="298"/>
                    </a:lnTo>
                    <a:lnTo>
                      <a:pt x="1115" y="332"/>
                    </a:lnTo>
                    <a:lnTo>
                      <a:pt x="1119" y="343"/>
                    </a:lnTo>
                    <a:lnTo>
                      <a:pt x="1125" y="357"/>
                    </a:lnTo>
                    <a:lnTo>
                      <a:pt x="1132" y="373"/>
                    </a:lnTo>
                    <a:lnTo>
                      <a:pt x="1140" y="388"/>
                    </a:lnTo>
                    <a:lnTo>
                      <a:pt x="1148" y="402"/>
                    </a:lnTo>
                    <a:lnTo>
                      <a:pt x="1153" y="414"/>
                    </a:lnTo>
                    <a:lnTo>
                      <a:pt x="1158" y="421"/>
                    </a:lnTo>
                    <a:lnTo>
                      <a:pt x="1160" y="425"/>
                    </a:lnTo>
                    <a:lnTo>
                      <a:pt x="1165" y="434"/>
                    </a:lnTo>
                    <a:lnTo>
                      <a:pt x="1171" y="445"/>
                    </a:lnTo>
                    <a:lnTo>
                      <a:pt x="1177" y="458"/>
                    </a:lnTo>
                    <a:lnTo>
                      <a:pt x="1182" y="471"/>
                    </a:lnTo>
                    <a:lnTo>
                      <a:pt x="1189" y="486"/>
                    </a:lnTo>
                    <a:lnTo>
                      <a:pt x="1194" y="501"/>
                    </a:lnTo>
                    <a:lnTo>
                      <a:pt x="1200" y="516"/>
                    </a:lnTo>
                    <a:lnTo>
                      <a:pt x="1207" y="533"/>
                    </a:lnTo>
                    <a:lnTo>
                      <a:pt x="1212" y="549"/>
                    </a:lnTo>
                    <a:lnTo>
                      <a:pt x="1219" y="566"/>
                    </a:lnTo>
                    <a:lnTo>
                      <a:pt x="1224" y="584"/>
                    </a:lnTo>
                    <a:lnTo>
                      <a:pt x="1230" y="601"/>
                    </a:lnTo>
                    <a:lnTo>
                      <a:pt x="1236" y="618"/>
                    </a:lnTo>
                    <a:lnTo>
                      <a:pt x="1241" y="635"/>
                    </a:lnTo>
                    <a:lnTo>
                      <a:pt x="1247" y="653"/>
                    </a:lnTo>
                    <a:lnTo>
                      <a:pt x="1253" y="670"/>
                    </a:lnTo>
                    <a:lnTo>
                      <a:pt x="1261" y="694"/>
                    </a:lnTo>
                    <a:lnTo>
                      <a:pt x="1270" y="718"/>
                    </a:lnTo>
                    <a:lnTo>
                      <a:pt x="1277" y="741"/>
                    </a:lnTo>
                    <a:lnTo>
                      <a:pt x="1286" y="765"/>
                    </a:lnTo>
                    <a:lnTo>
                      <a:pt x="1293" y="787"/>
                    </a:lnTo>
                    <a:lnTo>
                      <a:pt x="1300" y="811"/>
                    </a:lnTo>
                    <a:lnTo>
                      <a:pt x="1307" y="833"/>
                    </a:lnTo>
                    <a:lnTo>
                      <a:pt x="1314" y="857"/>
                    </a:lnTo>
                    <a:lnTo>
                      <a:pt x="1320" y="880"/>
                    </a:lnTo>
                    <a:lnTo>
                      <a:pt x="1327" y="904"/>
                    </a:lnTo>
                    <a:lnTo>
                      <a:pt x="1333" y="928"/>
                    </a:lnTo>
                    <a:lnTo>
                      <a:pt x="1338" y="954"/>
                    </a:lnTo>
                    <a:lnTo>
                      <a:pt x="1345" y="981"/>
                    </a:lnTo>
                    <a:lnTo>
                      <a:pt x="1350" y="1009"/>
                    </a:lnTo>
                    <a:lnTo>
                      <a:pt x="1356" y="1038"/>
                    </a:lnTo>
                    <a:lnTo>
                      <a:pt x="1361" y="1068"/>
                    </a:lnTo>
                    <a:close/>
                  </a:path>
                </a:pathLst>
              </a:custGeom>
              <a:solidFill>
                <a:srgbClr val="E5E5E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34" name="Freeform 33"/>
              <p:cNvSpPr>
                <a:spLocks noEditPoints="1"/>
              </p:cNvSpPr>
              <p:nvPr/>
            </p:nvSpPr>
            <p:spPr bwMode="auto">
              <a:xfrm>
                <a:off x="4223" y="592"/>
                <a:ext cx="84" cy="17"/>
              </a:xfrm>
              <a:custGeom>
                <a:avLst/>
                <a:gdLst>
                  <a:gd name="T0" fmla="*/ 61 w 505"/>
                  <a:gd name="T1" fmla="*/ 11 h 99"/>
                  <a:gd name="T2" fmla="*/ 61 w 505"/>
                  <a:gd name="T3" fmla="*/ 12 h 99"/>
                  <a:gd name="T4" fmla="*/ 62 w 505"/>
                  <a:gd name="T5" fmla="*/ 13 h 99"/>
                  <a:gd name="T6" fmla="*/ 63 w 505"/>
                  <a:gd name="T7" fmla="*/ 14 h 99"/>
                  <a:gd name="T8" fmla="*/ 64 w 505"/>
                  <a:gd name="T9" fmla="*/ 14 h 99"/>
                  <a:gd name="T10" fmla="*/ 66 w 505"/>
                  <a:gd name="T11" fmla="*/ 15 h 99"/>
                  <a:gd name="T12" fmla="*/ 69 w 505"/>
                  <a:gd name="T13" fmla="*/ 16 h 99"/>
                  <a:gd name="T14" fmla="*/ 71 w 505"/>
                  <a:gd name="T15" fmla="*/ 17 h 99"/>
                  <a:gd name="T16" fmla="*/ 74 w 505"/>
                  <a:gd name="T17" fmla="*/ 17 h 99"/>
                  <a:gd name="T18" fmla="*/ 76 w 505"/>
                  <a:gd name="T19" fmla="*/ 17 h 99"/>
                  <a:gd name="T20" fmla="*/ 79 w 505"/>
                  <a:gd name="T21" fmla="*/ 16 h 99"/>
                  <a:gd name="T22" fmla="*/ 81 w 505"/>
                  <a:gd name="T23" fmla="*/ 16 h 99"/>
                  <a:gd name="T24" fmla="*/ 84 w 505"/>
                  <a:gd name="T25" fmla="*/ 14 h 99"/>
                  <a:gd name="T26" fmla="*/ 82 w 505"/>
                  <a:gd name="T27" fmla="*/ 12 h 99"/>
                  <a:gd name="T28" fmla="*/ 80 w 505"/>
                  <a:gd name="T29" fmla="*/ 11 h 99"/>
                  <a:gd name="T30" fmla="*/ 79 w 505"/>
                  <a:gd name="T31" fmla="*/ 10 h 99"/>
                  <a:gd name="T32" fmla="*/ 78 w 505"/>
                  <a:gd name="T33" fmla="*/ 9 h 99"/>
                  <a:gd name="T34" fmla="*/ 76 w 505"/>
                  <a:gd name="T35" fmla="*/ 9 h 99"/>
                  <a:gd name="T36" fmla="*/ 75 w 505"/>
                  <a:gd name="T37" fmla="*/ 9 h 99"/>
                  <a:gd name="T38" fmla="*/ 73 w 505"/>
                  <a:gd name="T39" fmla="*/ 9 h 99"/>
                  <a:gd name="T40" fmla="*/ 72 w 505"/>
                  <a:gd name="T41" fmla="*/ 8 h 99"/>
                  <a:gd name="T42" fmla="*/ 69 w 505"/>
                  <a:gd name="T43" fmla="*/ 8 h 99"/>
                  <a:gd name="T44" fmla="*/ 67 w 505"/>
                  <a:gd name="T45" fmla="*/ 7 h 99"/>
                  <a:gd name="T46" fmla="*/ 66 w 505"/>
                  <a:gd name="T47" fmla="*/ 7 h 99"/>
                  <a:gd name="T48" fmla="*/ 64 w 505"/>
                  <a:gd name="T49" fmla="*/ 7 h 99"/>
                  <a:gd name="T50" fmla="*/ 63 w 505"/>
                  <a:gd name="T51" fmla="*/ 8 h 99"/>
                  <a:gd name="T52" fmla="*/ 62 w 505"/>
                  <a:gd name="T53" fmla="*/ 8 h 99"/>
                  <a:gd name="T54" fmla="*/ 61 w 505"/>
                  <a:gd name="T55" fmla="*/ 9 h 99"/>
                  <a:gd name="T56" fmla="*/ 61 w 505"/>
                  <a:gd name="T57" fmla="*/ 11 h 99"/>
                  <a:gd name="T58" fmla="*/ 23 w 505"/>
                  <a:gd name="T59" fmla="*/ 5 h 99"/>
                  <a:gd name="T60" fmla="*/ 23 w 505"/>
                  <a:gd name="T61" fmla="*/ 6 h 99"/>
                  <a:gd name="T62" fmla="*/ 22 w 505"/>
                  <a:gd name="T63" fmla="*/ 7 h 99"/>
                  <a:gd name="T64" fmla="*/ 21 w 505"/>
                  <a:gd name="T65" fmla="*/ 7 h 99"/>
                  <a:gd name="T66" fmla="*/ 19 w 505"/>
                  <a:gd name="T67" fmla="*/ 7 h 99"/>
                  <a:gd name="T68" fmla="*/ 17 w 505"/>
                  <a:gd name="T69" fmla="*/ 8 h 99"/>
                  <a:gd name="T70" fmla="*/ 15 w 505"/>
                  <a:gd name="T71" fmla="*/ 8 h 99"/>
                  <a:gd name="T72" fmla="*/ 12 w 505"/>
                  <a:gd name="T73" fmla="*/ 9 h 99"/>
                  <a:gd name="T74" fmla="*/ 10 w 505"/>
                  <a:gd name="T75" fmla="*/ 8 h 99"/>
                  <a:gd name="T76" fmla="*/ 7 w 505"/>
                  <a:gd name="T77" fmla="*/ 8 h 99"/>
                  <a:gd name="T78" fmla="*/ 5 w 505"/>
                  <a:gd name="T79" fmla="*/ 7 h 99"/>
                  <a:gd name="T80" fmla="*/ 2 w 505"/>
                  <a:gd name="T81" fmla="*/ 5 h 99"/>
                  <a:gd name="T82" fmla="*/ 0 w 505"/>
                  <a:gd name="T83" fmla="*/ 3 h 99"/>
                  <a:gd name="T84" fmla="*/ 2 w 505"/>
                  <a:gd name="T85" fmla="*/ 2 h 99"/>
                  <a:gd name="T86" fmla="*/ 4 w 505"/>
                  <a:gd name="T87" fmla="*/ 1 h 99"/>
                  <a:gd name="T88" fmla="*/ 6 w 505"/>
                  <a:gd name="T89" fmla="*/ 0 h 99"/>
                  <a:gd name="T90" fmla="*/ 7 w 505"/>
                  <a:gd name="T91" fmla="*/ 0 h 99"/>
                  <a:gd name="T92" fmla="*/ 8 w 505"/>
                  <a:gd name="T93" fmla="*/ 0 h 99"/>
                  <a:gd name="T94" fmla="*/ 10 w 505"/>
                  <a:gd name="T95" fmla="*/ 0 h 99"/>
                  <a:gd name="T96" fmla="*/ 11 w 505"/>
                  <a:gd name="T97" fmla="*/ 0 h 99"/>
                  <a:gd name="T98" fmla="*/ 13 w 505"/>
                  <a:gd name="T99" fmla="*/ 0 h 99"/>
                  <a:gd name="T100" fmla="*/ 15 w 505"/>
                  <a:gd name="T101" fmla="*/ 0 h 99"/>
                  <a:gd name="T102" fmla="*/ 17 w 505"/>
                  <a:gd name="T103" fmla="*/ 0 h 99"/>
                  <a:gd name="T104" fmla="*/ 19 w 505"/>
                  <a:gd name="T105" fmla="*/ 0 h 99"/>
                  <a:gd name="T106" fmla="*/ 21 w 505"/>
                  <a:gd name="T107" fmla="*/ 1 h 99"/>
                  <a:gd name="T108" fmla="*/ 22 w 505"/>
                  <a:gd name="T109" fmla="*/ 1 h 99"/>
                  <a:gd name="T110" fmla="*/ 23 w 505"/>
                  <a:gd name="T111" fmla="*/ 2 h 99"/>
                  <a:gd name="T112" fmla="*/ 23 w 505"/>
                  <a:gd name="T113" fmla="*/ 3 h 99"/>
                  <a:gd name="T114" fmla="*/ 23 w 505"/>
                  <a:gd name="T115" fmla="*/ 5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05"/>
                  <a:gd name="T175" fmla="*/ 0 h 99"/>
                  <a:gd name="T176" fmla="*/ 505 w 505"/>
                  <a:gd name="T177" fmla="*/ 99 h 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05" h="99">
                    <a:moveTo>
                      <a:pt x="364" y="63"/>
                    </a:moveTo>
                    <a:lnTo>
                      <a:pt x="366" y="70"/>
                    </a:lnTo>
                    <a:lnTo>
                      <a:pt x="370" y="76"/>
                    </a:lnTo>
                    <a:lnTo>
                      <a:pt x="378" y="80"/>
                    </a:lnTo>
                    <a:lnTo>
                      <a:pt x="385" y="80"/>
                    </a:lnTo>
                    <a:lnTo>
                      <a:pt x="399" y="87"/>
                    </a:lnTo>
                    <a:lnTo>
                      <a:pt x="413" y="94"/>
                    </a:lnTo>
                    <a:lnTo>
                      <a:pt x="428" y="97"/>
                    </a:lnTo>
                    <a:lnTo>
                      <a:pt x="443" y="99"/>
                    </a:lnTo>
                    <a:lnTo>
                      <a:pt x="458" y="99"/>
                    </a:lnTo>
                    <a:lnTo>
                      <a:pt x="474" y="96"/>
                    </a:lnTo>
                    <a:lnTo>
                      <a:pt x="489" y="91"/>
                    </a:lnTo>
                    <a:lnTo>
                      <a:pt x="505" y="81"/>
                    </a:lnTo>
                    <a:lnTo>
                      <a:pt x="492" y="69"/>
                    </a:lnTo>
                    <a:lnTo>
                      <a:pt x="482" y="62"/>
                    </a:lnTo>
                    <a:lnTo>
                      <a:pt x="473" y="56"/>
                    </a:lnTo>
                    <a:lnTo>
                      <a:pt x="466" y="53"/>
                    </a:lnTo>
                    <a:lnTo>
                      <a:pt x="458" y="52"/>
                    </a:lnTo>
                    <a:lnTo>
                      <a:pt x="451" y="51"/>
                    </a:lnTo>
                    <a:lnTo>
                      <a:pt x="441" y="50"/>
                    </a:lnTo>
                    <a:lnTo>
                      <a:pt x="430" y="48"/>
                    </a:lnTo>
                    <a:lnTo>
                      <a:pt x="416" y="44"/>
                    </a:lnTo>
                    <a:lnTo>
                      <a:pt x="404" y="41"/>
                    </a:lnTo>
                    <a:lnTo>
                      <a:pt x="394" y="41"/>
                    </a:lnTo>
                    <a:lnTo>
                      <a:pt x="384" y="41"/>
                    </a:lnTo>
                    <a:lnTo>
                      <a:pt x="378" y="45"/>
                    </a:lnTo>
                    <a:lnTo>
                      <a:pt x="371" y="49"/>
                    </a:lnTo>
                    <a:lnTo>
                      <a:pt x="367" y="54"/>
                    </a:lnTo>
                    <a:lnTo>
                      <a:pt x="364" y="63"/>
                    </a:lnTo>
                    <a:close/>
                    <a:moveTo>
                      <a:pt x="141" y="28"/>
                    </a:moveTo>
                    <a:lnTo>
                      <a:pt x="138" y="34"/>
                    </a:lnTo>
                    <a:lnTo>
                      <a:pt x="133" y="39"/>
                    </a:lnTo>
                    <a:lnTo>
                      <a:pt x="125" y="41"/>
                    </a:lnTo>
                    <a:lnTo>
                      <a:pt x="117" y="40"/>
                    </a:lnTo>
                    <a:lnTo>
                      <a:pt x="103" y="45"/>
                    </a:lnTo>
                    <a:lnTo>
                      <a:pt x="89" y="48"/>
                    </a:lnTo>
                    <a:lnTo>
                      <a:pt x="74" y="50"/>
                    </a:lnTo>
                    <a:lnTo>
                      <a:pt x="59" y="49"/>
                    </a:lnTo>
                    <a:lnTo>
                      <a:pt x="44" y="46"/>
                    </a:lnTo>
                    <a:lnTo>
                      <a:pt x="29" y="40"/>
                    </a:lnTo>
                    <a:lnTo>
                      <a:pt x="14" y="31"/>
                    </a:lnTo>
                    <a:lnTo>
                      <a:pt x="0" y="19"/>
                    </a:lnTo>
                    <a:lnTo>
                      <a:pt x="15" y="10"/>
                    </a:lnTo>
                    <a:lnTo>
                      <a:pt x="26" y="5"/>
                    </a:lnTo>
                    <a:lnTo>
                      <a:pt x="35" y="2"/>
                    </a:lnTo>
                    <a:lnTo>
                      <a:pt x="43" y="0"/>
                    </a:lnTo>
                    <a:lnTo>
                      <a:pt x="50" y="0"/>
                    </a:lnTo>
                    <a:lnTo>
                      <a:pt x="58" y="1"/>
                    </a:lnTo>
                    <a:lnTo>
                      <a:pt x="66" y="1"/>
                    </a:lnTo>
                    <a:lnTo>
                      <a:pt x="78" y="1"/>
                    </a:lnTo>
                    <a:lnTo>
                      <a:pt x="93" y="0"/>
                    </a:lnTo>
                    <a:lnTo>
                      <a:pt x="105" y="0"/>
                    </a:lnTo>
                    <a:lnTo>
                      <a:pt x="116" y="1"/>
                    </a:lnTo>
                    <a:lnTo>
                      <a:pt x="124" y="3"/>
                    </a:lnTo>
                    <a:lnTo>
                      <a:pt x="131" y="6"/>
                    </a:lnTo>
                    <a:lnTo>
                      <a:pt x="136" y="11"/>
                    </a:lnTo>
                    <a:lnTo>
                      <a:pt x="139" y="19"/>
                    </a:lnTo>
                    <a:lnTo>
                      <a:pt x="141"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35" name="Freeform 34"/>
              <p:cNvSpPr>
                <a:spLocks noEditPoints="1"/>
              </p:cNvSpPr>
              <p:nvPr/>
            </p:nvSpPr>
            <p:spPr bwMode="auto">
              <a:xfrm>
                <a:off x="4196" y="631"/>
                <a:ext cx="106" cy="105"/>
              </a:xfrm>
              <a:custGeom>
                <a:avLst/>
                <a:gdLst>
                  <a:gd name="T0" fmla="*/ 78 w 635"/>
                  <a:gd name="T1" fmla="*/ 11 h 629"/>
                  <a:gd name="T2" fmla="*/ 81 w 635"/>
                  <a:gd name="T3" fmla="*/ 7 h 629"/>
                  <a:gd name="T4" fmla="*/ 81 w 635"/>
                  <a:gd name="T5" fmla="*/ 0 h 629"/>
                  <a:gd name="T6" fmla="*/ 83 w 635"/>
                  <a:gd name="T7" fmla="*/ 8 h 629"/>
                  <a:gd name="T8" fmla="*/ 79 w 635"/>
                  <a:gd name="T9" fmla="*/ 12 h 629"/>
                  <a:gd name="T10" fmla="*/ 43 w 635"/>
                  <a:gd name="T11" fmla="*/ 28 h 629"/>
                  <a:gd name="T12" fmla="*/ 47 w 635"/>
                  <a:gd name="T13" fmla="*/ 32 h 629"/>
                  <a:gd name="T14" fmla="*/ 51 w 635"/>
                  <a:gd name="T15" fmla="*/ 35 h 629"/>
                  <a:gd name="T16" fmla="*/ 56 w 635"/>
                  <a:gd name="T17" fmla="*/ 37 h 629"/>
                  <a:gd name="T18" fmla="*/ 62 w 635"/>
                  <a:gd name="T19" fmla="*/ 37 h 629"/>
                  <a:gd name="T20" fmla="*/ 70 w 635"/>
                  <a:gd name="T21" fmla="*/ 38 h 629"/>
                  <a:gd name="T22" fmla="*/ 75 w 635"/>
                  <a:gd name="T23" fmla="*/ 38 h 629"/>
                  <a:gd name="T24" fmla="*/ 81 w 635"/>
                  <a:gd name="T25" fmla="*/ 35 h 629"/>
                  <a:gd name="T26" fmla="*/ 91 w 635"/>
                  <a:gd name="T27" fmla="*/ 31 h 629"/>
                  <a:gd name="T28" fmla="*/ 77 w 635"/>
                  <a:gd name="T29" fmla="*/ 29 h 629"/>
                  <a:gd name="T30" fmla="*/ 71 w 635"/>
                  <a:gd name="T31" fmla="*/ 31 h 629"/>
                  <a:gd name="T32" fmla="*/ 64 w 635"/>
                  <a:gd name="T33" fmla="*/ 31 h 629"/>
                  <a:gd name="T34" fmla="*/ 58 w 635"/>
                  <a:gd name="T35" fmla="*/ 29 h 629"/>
                  <a:gd name="T36" fmla="*/ 49 w 635"/>
                  <a:gd name="T37" fmla="*/ 28 h 629"/>
                  <a:gd name="T38" fmla="*/ 1 w 635"/>
                  <a:gd name="T39" fmla="*/ 10 h 629"/>
                  <a:gd name="T40" fmla="*/ 3 w 635"/>
                  <a:gd name="T41" fmla="*/ 12 h 629"/>
                  <a:gd name="T42" fmla="*/ 5 w 635"/>
                  <a:gd name="T43" fmla="*/ 14 h 629"/>
                  <a:gd name="T44" fmla="*/ 7 w 635"/>
                  <a:gd name="T45" fmla="*/ 21 h 629"/>
                  <a:gd name="T46" fmla="*/ 9 w 635"/>
                  <a:gd name="T47" fmla="*/ 31 h 629"/>
                  <a:gd name="T48" fmla="*/ 12 w 635"/>
                  <a:gd name="T49" fmla="*/ 41 h 629"/>
                  <a:gd name="T50" fmla="*/ 18 w 635"/>
                  <a:gd name="T51" fmla="*/ 50 h 629"/>
                  <a:gd name="T52" fmla="*/ 26 w 635"/>
                  <a:gd name="T53" fmla="*/ 59 h 629"/>
                  <a:gd name="T54" fmla="*/ 35 w 635"/>
                  <a:gd name="T55" fmla="*/ 64 h 629"/>
                  <a:gd name="T56" fmla="*/ 41 w 635"/>
                  <a:gd name="T57" fmla="*/ 67 h 629"/>
                  <a:gd name="T58" fmla="*/ 48 w 635"/>
                  <a:gd name="T59" fmla="*/ 72 h 629"/>
                  <a:gd name="T60" fmla="*/ 57 w 635"/>
                  <a:gd name="T61" fmla="*/ 75 h 629"/>
                  <a:gd name="T62" fmla="*/ 70 w 635"/>
                  <a:gd name="T63" fmla="*/ 76 h 629"/>
                  <a:gd name="T64" fmla="*/ 86 w 635"/>
                  <a:gd name="T65" fmla="*/ 71 h 629"/>
                  <a:gd name="T66" fmla="*/ 94 w 635"/>
                  <a:gd name="T67" fmla="*/ 65 h 629"/>
                  <a:gd name="T68" fmla="*/ 101 w 635"/>
                  <a:gd name="T69" fmla="*/ 59 h 629"/>
                  <a:gd name="T70" fmla="*/ 104 w 635"/>
                  <a:gd name="T71" fmla="*/ 59 h 629"/>
                  <a:gd name="T72" fmla="*/ 99 w 635"/>
                  <a:gd name="T73" fmla="*/ 70 h 629"/>
                  <a:gd name="T74" fmla="*/ 95 w 635"/>
                  <a:gd name="T75" fmla="*/ 77 h 629"/>
                  <a:gd name="T76" fmla="*/ 90 w 635"/>
                  <a:gd name="T77" fmla="*/ 84 h 629"/>
                  <a:gd name="T78" fmla="*/ 85 w 635"/>
                  <a:gd name="T79" fmla="*/ 91 h 629"/>
                  <a:gd name="T80" fmla="*/ 80 w 635"/>
                  <a:gd name="T81" fmla="*/ 96 h 629"/>
                  <a:gd name="T82" fmla="*/ 75 w 635"/>
                  <a:gd name="T83" fmla="*/ 101 h 629"/>
                  <a:gd name="T84" fmla="*/ 69 w 635"/>
                  <a:gd name="T85" fmla="*/ 103 h 629"/>
                  <a:gd name="T86" fmla="*/ 64 w 635"/>
                  <a:gd name="T87" fmla="*/ 105 h 629"/>
                  <a:gd name="T88" fmla="*/ 60 w 635"/>
                  <a:gd name="T89" fmla="*/ 105 h 629"/>
                  <a:gd name="T90" fmla="*/ 56 w 635"/>
                  <a:gd name="T91" fmla="*/ 105 h 629"/>
                  <a:gd name="T92" fmla="*/ 41 w 635"/>
                  <a:gd name="T93" fmla="*/ 97 h 629"/>
                  <a:gd name="T94" fmla="*/ 26 w 635"/>
                  <a:gd name="T95" fmla="*/ 86 h 629"/>
                  <a:gd name="T96" fmla="*/ 17 w 635"/>
                  <a:gd name="T97" fmla="*/ 76 h 629"/>
                  <a:gd name="T98" fmla="*/ 11 w 635"/>
                  <a:gd name="T99" fmla="*/ 66 h 629"/>
                  <a:gd name="T100" fmla="*/ 6 w 635"/>
                  <a:gd name="T101" fmla="*/ 55 h 629"/>
                  <a:gd name="T102" fmla="*/ 3 w 635"/>
                  <a:gd name="T103" fmla="*/ 44 h 629"/>
                  <a:gd name="T104" fmla="*/ 4 w 635"/>
                  <a:gd name="T105" fmla="*/ 34 h 629"/>
                  <a:gd name="T106" fmla="*/ 5 w 635"/>
                  <a:gd name="T107" fmla="*/ 24 h 629"/>
                  <a:gd name="T108" fmla="*/ 4 w 635"/>
                  <a:gd name="T109" fmla="*/ 17 h 629"/>
                  <a:gd name="T110" fmla="*/ 2 w 635"/>
                  <a:gd name="T111" fmla="*/ 14 h 629"/>
                  <a:gd name="T112" fmla="*/ 0 w 635"/>
                  <a:gd name="T113" fmla="*/ 10 h 62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35"/>
                  <a:gd name="T172" fmla="*/ 0 h 629"/>
                  <a:gd name="T173" fmla="*/ 635 w 635"/>
                  <a:gd name="T174" fmla="*/ 629 h 62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35" h="629">
                    <a:moveTo>
                      <a:pt x="433" y="64"/>
                    </a:moveTo>
                    <a:lnTo>
                      <a:pt x="451" y="66"/>
                    </a:lnTo>
                    <a:lnTo>
                      <a:pt x="466" y="65"/>
                    </a:lnTo>
                    <a:lnTo>
                      <a:pt x="477" y="61"/>
                    </a:lnTo>
                    <a:lnTo>
                      <a:pt x="485" y="53"/>
                    </a:lnTo>
                    <a:lnTo>
                      <a:pt x="488" y="44"/>
                    </a:lnTo>
                    <a:lnTo>
                      <a:pt x="490" y="32"/>
                    </a:lnTo>
                    <a:lnTo>
                      <a:pt x="489" y="17"/>
                    </a:lnTo>
                    <a:lnTo>
                      <a:pt x="487" y="0"/>
                    </a:lnTo>
                    <a:lnTo>
                      <a:pt x="493" y="19"/>
                    </a:lnTo>
                    <a:lnTo>
                      <a:pt x="495" y="36"/>
                    </a:lnTo>
                    <a:lnTo>
                      <a:pt x="495" y="50"/>
                    </a:lnTo>
                    <a:lnTo>
                      <a:pt x="492" y="61"/>
                    </a:lnTo>
                    <a:lnTo>
                      <a:pt x="483" y="68"/>
                    </a:lnTo>
                    <a:lnTo>
                      <a:pt x="472" y="72"/>
                    </a:lnTo>
                    <a:lnTo>
                      <a:pt x="455" y="71"/>
                    </a:lnTo>
                    <a:lnTo>
                      <a:pt x="433" y="64"/>
                    </a:lnTo>
                    <a:close/>
                    <a:moveTo>
                      <a:pt x="259" y="167"/>
                    </a:moveTo>
                    <a:lnTo>
                      <a:pt x="266" y="174"/>
                    </a:lnTo>
                    <a:lnTo>
                      <a:pt x="274" y="182"/>
                    </a:lnTo>
                    <a:lnTo>
                      <a:pt x="281" y="189"/>
                    </a:lnTo>
                    <a:lnTo>
                      <a:pt x="289" y="197"/>
                    </a:lnTo>
                    <a:lnTo>
                      <a:pt x="296" y="204"/>
                    </a:lnTo>
                    <a:lnTo>
                      <a:pt x="305" y="211"/>
                    </a:lnTo>
                    <a:lnTo>
                      <a:pt x="313" y="217"/>
                    </a:lnTo>
                    <a:lnTo>
                      <a:pt x="322" y="222"/>
                    </a:lnTo>
                    <a:lnTo>
                      <a:pt x="335" y="223"/>
                    </a:lnTo>
                    <a:lnTo>
                      <a:pt x="346" y="223"/>
                    </a:lnTo>
                    <a:lnTo>
                      <a:pt x="359" y="222"/>
                    </a:lnTo>
                    <a:lnTo>
                      <a:pt x="372" y="221"/>
                    </a:lnTo>
                    <a:lnTo>
                      <a:pt x="387" y="222"/>
                    </a:lnTo>
                    <a:lnTo>
                      <a:pt x="402" y="223"/>
                    </a:lnTo>
                    <a:lnTo>
                      <a:pt x="419" y="228"/>
                    </a:lnTo>
                    <a:lnTo>
                      <a:pt x="438" y="234"/>
                    </a:lnTo>
                    <a:lnTo>
                      <a:pt x="445" y="233"/>
                    </a:lnTo>
                    <a:lnTo>
                      <a:pt x="452" y="230"/>
                    </a:lnTo>
                    <a:lnTo>
                      <a:pt x="461" y="225"/>
                    </a:lnTo>
                    <a:lnTo>
                      <a:pt x="472" y="217"/>
                    </a:lnTo>
                    <a:lnTo>
                      <a:pt x="485" y="208"/>
                    </a:lnTo>
                    <a:lnTo>
                      <a:pt x="501" y="201"/>
                    </a:lnTo>
                    <a:lnTo>
                      <a:pt x="520" y="194"/>
                    </a:lnTo>
                    <a:lnTo>
                      <a:pt x="544" y="188"/>
                    </a:lnTo>
                    <a:lnTo>
                      <a:pt x="509" y="180"/>
                    </a:lnTo>
                    <a:lnTo>
                      <a:pt x="483" y="175"/>
                    </a:lnTo>
                    <a:lnTo>
                      <a:pt x="464" y="175"/>
                    </a:lnTo>
                    <a:lnTo>
                      <a:pt x="449" y="176"/>
                    </a:lnTo>
                    <a:lnTo>
                      <a:pt x="437" y="180"/>
                    </a:lnTo>
                    <a:lnTo>
                      <a:pt x="426" y="183"/>
                    </a:lnTo>
                    <a:lnTo>
                      <a:pt x="413" y="185"/>
                    </a:lnTo>
                    <a:lnTo>
                      <a:pt x="398" y="185"/>
                    </a:lnTo>
                    <a:lnTo>
                      <a:pt x="382" y="183"/>
                    </a:lnTo>
                    <a:lnTo>
                      <a:pt x="370" y="180"/>
                    </a:lnTo>
                    <a:lnTo>
                      <a:pt x="360" y="176"/>
                    </a:lnTo>
                    <a:lnTo>
                      <a:pt x="350" y="173"/>
                    </a:lnTo>
                    <a:lnTo>
                      <a:pt x="336" y="170"/>
                    </a:lnTo>
                    <a:lnTo>
                      <a:pt x="318" y="168"/>
                    </a:lnTo>
                    <a:lnTo>
                      <a:pt x="293" y="167"/>
                    </a:lnTo>
                    <a:lnTo>
                      <a:pt x="259" y="167"/>
                    </a:lnTo>
                    <a:close/>
                    <a:moveTo>
                      <a:pt x="0" y="57"/>
                    </a:moveTo>
                    <a:lnTo>
                      <a:pt x="4" y="60"/>
                    </a:lnTo>
                    <a:lnTo>
                      <a:pt x="8" y="64"/>
                    </a:lnTo>
                    <a:lnTo>
                      <a:pt x="12" y="68"/>
                    </a:lnTo>
                    <a:lnTo>
                      <a:pt x="18" y="73"/>
                    </a:lnTo>
                    <a:lnTo>
                      <a:pt x="22" y="77"/>
                    </a:lnTo>
                    <a:lnTo>
                      <a:pt x="26" y="81"/>
                    </a:lnTo>
                    <a:lnTo>
                      <a:pt x="32" y="85"/>
                    </a:lnTo>
                    <a:lnTo>
                      <a:pt x="36" y="90"/>
                    </a:lnTo>
                    <a:lnTo>
                      <a:pt x="38" y="109"/>
                    </a:lnTo>
                    <a:lnTo>
                      <a:pt x="40" y="128"/>
                    </a:lnTo>
                    <a:lnTo>
                      <a:pt x="42" y="148"/>
                    </a:lnTo>
                    <a:lnTo>
                      <a:pt x="46" y="167"/>
                    </a:lnTo>
                    <a:lnTo>
                      <a:pt x="51" y="186"/>
                    </a:lnTo>
                    <a:lnTo>
                      <a:pt x="56" y="206"/>
                    </a:lnTo>
                    <a:lnTo>
                      <a:pt x="63" y="226"/>
                    </a:lnTo>
                    <a:lnTo>
                      <a:pt x="70" y="245"/>
                    </a:lnTo>
                    <a:lnTo>
                      <a:pt x="80" y="263"/>
                    </a:lnTo>
                    <a:lnTo>
                      <a:pt x="92" y="282"/>
                    </a:lnTo>
                    <a:lnTo>
                      <a:pt x="105" y="300"/>
                    </a:lnTo>
                    <a:lnTo>
                      <a:pt x="120" y="318"/>
                    </a:lnTo>
                    <a:lnTo>
                      <a:pt x="137" y="335"/>
                    </a:lnTo>
                    <a:lnTo>
                      <a:pt x="156" y="351"/>
                    </a:lnTo>
                    <a:lnTo>
                      <a:pt x="178" y="367"/>
                    </a:lnTo>
                    <a:lnTo>
                      <a:pt x="203" y="382"/>
                    </a:lnTo>
                    <a:lnTo>
                      <a:pt x="212" y="384"/>
                    </a:lnTo>
                    <a:lnTo>
                      <a:pt x="221" y="388"/>
                    </a:lnTo>
                    <a:lnTo>
                      <a:pt x="232" y="395"/>
                    </a:lnTo>
                    <a:lnTo>
                      <a:pt x="244" y="403"/>
                    </a:lnTo>
                    <a:lnTo>
                      <a:pt x="257" y="412"/>
                    </a:lnTo>
                    <a:lnTo>
                      <a:pt x="270" y="421"/>
                    </a:lnTo>
                    <a:lnTo>
                      <a:pt x="287" y="430"/>
                    </a:lnTo>
                    <a:lnTo>
                      <a:pt x="304" y="438"/>
                    </a:lnTo>
                    <a:lnTo>
                      <a:pt x="323" y="446"/>
                    </a:lnTo>
                    <a:lnTo>
                      <a:pt x="344" y="452"/>
                    </a:lnTo>
                    <a:lnTo>
                      <a:pt x="367" y="456"/>
                    </a:lnTo>
                    <a:lnTo>
                      <a:pt x="391" y="457"/>
                    </a:lnTo>
                    <a:lnTo>
                      <a:pt x="419" y="454"/>
                    </a:lnTo>
                    <a:lnTo>
                      <a:pt x="448" y="449"/>
                    </a:lnTo>
                    <a:lnTo>
                      <a:pt x="480" y="440"/>
                    </a:lnTo>
                    <a:lnTo>
                      <a:pt x="514" y="426"/>
                    </a:lnTo>
                    <a:lnTo>
                      <a:pt x="529" y="414"/>
                    </a:lnTo>
                    <a:lnTo>
                      <a:pt x="546" y="402"/>
                    </a:lnTo>
                    <a:lnTo>
                      <a:pt x="561" y="390"/>
                    </a:lnTo>
                    <a:lnTo>
                      <a:pt x="577" y="380"/>
                    </a:lnTo>
                    <a:lnTo>
                      <a:pt x="592" y="368"/>
                    </a:lnTo>
                    <a:lnTo>
                      <a:pt x="607" y="356"/>
                    </a:lnTo>
                    <a:lnTo>
                      <a:pt x="622" y="344"/>
                    </a:lnTo>
                    <a:lnTo>
                      <a:pt x="635" y="330"/>
                    </a:lnTo>
                    <a:lnTo>
                      <a:pt x="623" y="355"/>
                    </a:lnTo>
                    <a:lnTo>
                      <a:pt x="611" y="379"/>
                    </a:lnTo>
                    <a:lnTo>
                      <a:pt x="602" y="400"/>
                    </a:lnTo>
                    <a:lnTo>
                      <a:pt x="594" y="419"/>
                    </a:lnTo>
                    <a:lnTo>
                      <a:pt x="586" y="436"/>
                    </a:lnTo>
                    <a:lnTo>
                      <a:pt x="579" y="451"/>
                    </a:lnTo>
                    <a:lnTo>
                      <a:pt x="572" y="464"/>
                    </a:lnTo>
                    <a:lnTo>
                      <a:pt x="566" y="474"/>
                    </a:lnTo>
                    <a:lnTo>
                      <a:pt x="554" y="490"/>
                    </a:lnTo>
                    <a:lnTo>
                      <a:pt x="542" y="505"/>
                    </a:lnTo>
                    <a:lnTo>
                      <a:pt x="532" y="519"/>
                    </a:lnTo>
                    <a:lnTo>
                      <a:pt x="521" y="533"/>
                    </a:lnTo>
                    <a:lnTo>
                      <a:pt x="509" y="544"/>
                    </a:lnTo>
                    <a:lnTo>
                      <a:pt x="500" y="557"/>
                    </a:lnTo>
                    <a:lnTo>
                      <a:pt x="489" y="568"/>
                    </a:lnTo>
                    <a:lnTo>
                      <a:pt x="478" y="578"/>
                    </a:lnTo>
                    <a:lnTo>
                      <a:pt x="467" y="587"/>
                    </a:lnTo>
                    <a:lnTo>
                      <a:pt x="458" y="596"/>
                    </a:lnTo>
                    <a:lnTo>
                      <a:pt x="447" y="603"/>
                    </a:lnTo>
                    <a:lnTo>
                      <a:pt x="436" y="610"/>
                    </a:lnTo>
                    <a:lnTo>
                      <a:pt x="426" y="616"/>
                    </a:lnTo>
                    <a:lnTo>
                      <a:pt x="414" y="620"/>
                    </a:lnTo>
                    <a:lnTo>
                      <a:pt x="403" y="623"/>
                    </a:lnTo>
                    <a:lnTo>
                      <a:pt x="391" y="627"/>
                    </a:lnTo>
                    <a:lnTo>
                      <a:pt x="383" y="627"/>
                    </a:lnTo>
                    <a:lnTo>
                      <a:pt x="374" y="628"/>
                    </a:lnTo>
                    <a:lnTo>
                      <a:pt x="366" y="628"/>
                    </a:lnTo>
                    <a:lnTo>
                      <a:pt x="358" y="628"/>
                    </a:lnTo>
                    <a:lnTo>
                      <a:pt x="350" y="629"/>
                    </a:lnTo>
                    <a:lnTo>
                      <a:pt x="341" y="629"/>
                    </a:lnTo>
                    <a:lnTo>
                      <a:pt x="333" y="629"/>
                    </a:lnTo>
                    <a:lnTo>
                      <a:pt x="324" y="629"/>
                    </a:lnTo>
                    <a:lnTo>
                      <a:pt x="281" y="604"/>
                    </a:lnTo>
                    <a:lnTo>
                      <a:pt x="243" y="582"/>
                    </a:lnTo>
                    <a:lnTo>
                      <a:pt x="209" y="559"/>
                    </a:lnTo>
                    <a:lnTo>
                      <a:pt x="181" y="538"/>
                    </a:lnTo>
                    <a:lnTo>
                      <a:pt x="156" y="518"/>
                    </a:lnTo>
                    <a:lnTo>
                      <a:pt x="135" y="497"/>
                    </a:lnTo>
                    <a:lnTo>
                      <a:pt x="116" y="477"/>
                    </a:lnTo>
                    <a:lnTo>
                      <a:pt x="101" y="458"/>
                    </a:lnTo>
                    <a:lnTo>
                      <a:pt x="87" y="437"/>
                    </a:lnTo>
                    <a:lnTo>
                      <a:pt x="76" y="417"/>
                    </a:lnTo>
                    <a:lnTo>
                      <a:pt x="66" y="397"/>
                    </a:lnTo>
                    <a:lnTo>
                      <a:pt x="56" y="375"/>
                    </a:lnTo>
                    <a:lnTo>
                      <a:pt x="47" y="354"/>
                    </a:lnTo>
                    <a:lnTo>
                      <a:pt x="38" y="331"/>
                    </a:lnTo>
                    <a:lnTo>
                      <a:pt x="29" y="308"/>
                    </a:lnTo>
                    <a:lnTo>
                      <a:pt x="18" y="283"/>
                    </a:lnTo>
                    <a:lnTo>
                      <a:pt x="19" y="262"/>
                    </a:lnTo>
                    <a:lnTo>
                      <a:pt x="21" y="241"/>
                    </a:lnTo>
                    <a:lnTo>
                      <a:pt x="22" y="221"/>
                    </a:lnTo>
                    <a:lnTo>
                      <a:pt x="23" y="201"/>
                    </a:lnTo>
                    <a:lnTo>
                      <a:pt x="24" y="182"/>
                    </a:lnTo>
                    <a:lnTo>
                      <a:pt x="26" y="162"/>
                    </a:lnTo>
                    <a:lnTo>
                      <a:pt x="27" y="141"/>
                    </a:lnTo>
                    <a:lnTo>
                      <a:pt x="30" y="120"/>
                    </a:lnTo>
                    <a:lnTo>
                      <a:pt x="27" y="112"/>
                    </a:lnTo>
                    <a:lnTo>
                      <a:pt x="24" y="104"/>
                    </a:lnTo>
                    <a:lnTo>
                      <a:pt x="21" y="96"/>
                    </a:lnTo>
                    <a:lnTo>
                      <a:pt x="18" y="89"/>
                    </a:lnTo>
                    <a:lnTo>
                      <a:pt x="14" y="81"/>
                    </a:lnTo>
                    <a:lnTo>
                      <a:pt x="9" y="73"/>
                    </a:lnTo>
                    <a:lnTo>
                      <a:pt x="5" y="65"/>
                    </a:lnTo>
                    <a:lnTo>
                      <a:pt x="0" y="57"/>
                    </a:lnTo>
                    <a:close/>
                  </a:path>
                </a:pathLst>
              </a:custGeom>
              <a:solidFill>
                <a:srgbClr val="864D2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36" name="Freeform 35"/>
              <p:cNvSpPr>
                <a:spLocks noEditPoints="1"/>
              </p:cNvSpPr>
              <p:nvPr/>
            </p:nvSpPr>
            <p:spPr bwMode="auto">
              <a:xfrm>
                <a:off x="4173" y="488"/>
                <a:ext cx="378" cy="1537"/>
              </a:xfrm>
              <a:custGeom>
                <a:avLst/>
                <a:gdLst>
                  <a:gd name="T0" fmla="*/ 67 w 2274"/>
                  <a:gd name="T1" fmla="*/ 351 h 9220"/>
                  <a:gd name="T2" fmla="*/ 100 w 2274"/>
                  <a:gd name="T3" fmla="*/ 483 h 9220"/>
                  <a:gd name="T4" fmla="*/ 108 w 2274"/>
                  <a:gd name="T5" fmla="*/ 561 h 9220"/>
                  <a:gd name="T6" fmla="*/ 110 w 2274"/>
                  <a:gd name="T7" fmla="*/ 668 h 9220"/>
                  <a:gd name="T8" fmla="*/ 112 w 2274"/>
                  <a:gd name="T9" fmla="*/ 821 h 9220"/>
                  <a:gd name="T10" fmla="*/ 112 w 2274"/>
                  <a:gd name="T11" fmla="*/ 797 h 9220"/>
                  <a:gd name="T12" fmla="*/ 110 w 2274"/>
                  <a:gd name="T13" fmla="*/ 685 h 9220"/>
                  <a:gd name="T14" fmla="*/ 109 w 2274"/>
                  <a:gd name="T15" fmla="*/ 610 h 9220"/>
                  <a:gd name="T16" fmla="*/ 102 w 2274"/>
                  <a:gd name="T17" fmla="*/ 486 h 9220"/>
                  <a:gd name="T18" fmla="*/ 62 w 2274"/>
                  <a:gd name="T19" fmla="*/ 329 h 9220"/>
                  <a:gd name="T20" fmla="*/ 176 w 2274"/>
                  <a:gd name="T21" fmla="*/ 129 h 9220"/>
                  <a:gd name="T22" fmla="*/ 172 w 2274"/>
                  <a:gd name="T23" fmla="*/ 60 h 9220"/>
                  <a:gd name="T24" fmla="*/ 110 w 2274"/>
                  <a:gd name="T25" fmla="*/ 6 h 9220"/>
                  <a:gd name="T26" fmla="*/ 23 w 2274"/>
                  <a:gd name="T27" fmla="*/ 28 h 9220"/>
                  <a:gd name="T28" fmla="*/ 0 w 2274"/>
                  <a:gd name="T29" fmla="*/ 95 h 9220"/>
                  <a:gd name="T30" fmla="*/ 31 w 2274"/>
                  <a:gd name="T31" fmla="*/ 127 h 9220"/>
                  <a:gd name="T32" fmla="*/ 41 w 2274"/>
                  <a:gd name="T33" fmla="*/ 67 h 9220"/>
                  <a:gd name="T34" fmla="*/ 116 w 2274"/>
                  <a:gd name="T35" fmla="*/ 47 h 9220"/>
                  <a:gd name="T36" fmla="*/ 158 w 2274"/>
                  <a:gd name="T37" fmla="*/ 94 h 9220"/>
                  <a:gd name="T38" fmla="*/ 169 w 2274"/>
                  <a:gd name="T39" fmla="*/ 133 h 9220"/>
                  <a:gd name="T40" fmla="*/ 142 w 2274"/>
                  <a:gd name="T41" fmla="*/ 110 h 9220"/>
                  <a:gd name="T42" fmla="*/ 104 w 2274"/>
                  <a:gd name="T43" fmla="*/ 97 h 9220"/>
                  <a:gd name="T44" fmla="*/ 48 w 2274"/>
                  <a:gd name="T45" fmla="*/ 94 h 9220"/>
                  <a:gd name="T46" fmla="*/ 75 w 2274"/>
                  <a:gd name="T47" fmla="*/ 89 h 9220"/>
                  <a:gd name="T48" fmla="*/ 62 w 2274"/>
                  <a:gd name="T49" fmla="*/ 102 h 9220"/>
                  <a:gd name="T50" fmla="*/ 73 w 2274"/>
                  <a:gd name="T51" fmla="*/ 107 h 9220"/>
                  <a:gd name="T52" fmla="*/ 55 w 2274"/>
                  <a:gd name="T53" fmla="*/ 105 h 9220"/>
                  <a:gd name="T54" fmla="*/ 128 w 2274"/>
                  <a:gd name="T55" fmla="*/ 112 h 9220"/>
                  <a:gd name="T56" fmla="*/ 110 w 2274"/>
                  <a:gd name="T57" fmla="*/ 116 h 9220"/>
                  <a:gd name="T58" fmla="*/ 126 w 2274"/>
                  <a:gd name="T59" fmla="*/ 117 h 9220"/>
                  <a:gd name="T60" fmla="*/ 83 w 2274"/>
                  <a:gd name="T61" fmla="*/ 146 h 9220"/>
                  <a:gd name="T62" fmla="*/ 99 w 2274"/>
                  <a:gd name="T63" fmla="*/ 150 h 9220"/>
                  <a:gd name="T64" fmla="*/ 78 w 2274"/>
                  <a:gd name="T65" fmla="*/ 169 h 9220"/>
                  <a:gd name="T66" fmla="*/ 112 w 2274"/>
                  <a:gd name="T67" fmla="*/ 173 h 9220"/>
                  <a:gd name="T68" fmla="*/ 82 w 2274"/>
                  <a:gd name="T69" fmla="*/ 172 h 9220"/>
                  <a:gd name="T70" fmla="*/ 85 w 2274"/>
                  <a:gd name="T71" fmla="*/ 393 h 9220"/>
                  <a:gd name="T72" fmla="*/ 92 w 2274"/>
                  <a:gd name="T73" fmla="*/ 287 h 9220"/>
                  <a:gd name="T74" fmla="*/ 75 w 2274"/>
                  <a:gd name="T75" fmla="*/ 288 h 9220"/>
                  <a:gd name="T76" fmla="*/ 95 w 2274"/>
                  <a:gd name="T77" fmla="*/ 252 h 9220"/>
                  <a:gd name="T78" fmla="*/ 268 w 2274"/>
                  <a:gd name="T79" fmla="*/ 615 h 9220"/>
                  <a:gd name="T80" fmla="*/ 267 w 2274"/>
                  <a:gd name="T81" fmla="*/ 625 h 9220"/>
                  <a:gd name="T82" fmla="*/ 378 w 2274"/>
                  <a:gd name="T83" fmla="*/ 1498 h 9220"/>
                  <a:gd name="T84" fmla="*/ 326 w 2274"/>
                  <a:gd name="T85" fmla="*/ 1537 h 9220"/>
                  <a:gd name="T86" fmla="*/ 242 w 2274"/>
                  <a:gd name="T87" fmla="*/ 1523 h 9220"/>
                  <a:gd name="T88" fmla="*/ 273 w 2274"/>
                  <a:gd name="T89" fmla="*/ 1468 h 9220"/>
                  <a:gd name="T90" fmla="*/ 28 w 2274"/>
                  <a:gd name="T91" fmla="*/ 1489 h 9220"/>
                  <a:gd name="T92" fmla="*/ 43 w 2274"/>
                  <a:gd name="T93" fmla="*/ 1528 h 9220"/>
                  <a:gd name="T94" fmla="*/ 118 w 2274"/>
                  <a:gd name="T95" fmla="*/ 1525 h 9220"/>
                  <a:gd name="T96" fmla="*/ 102 w 2274"/>
                  <a:gd name="T97" fmla="*/ 1512 h 9220"/>
                  <a:gd name="T98" fmla="*/ 64 w 2274"/>
                  <a:gd name="T99" fmla="*/ 1505 h 9220"/>
                  <a:gd name="T100" fmla="*/ 57 w 2274"/>
                  <a:gd name="T101" fmla="*/ 1486 h 9220"/>
                  <a:gd name="T102" fmla="*/ 127 w 2274"/>
                  <a:gd name="T103" fmla="*/ 1475 h 9220"/>
                  <a:gd name="T104" fmla="*/ 86 w 2274"/>
                  <a:gd name="T105" fmla="*/ 1447 h 9220"/>
                  <a:gd name="T106" fmla="*/ 31 w 2274"/>
                  <a:gd name="T107" fmla="*/ 1484 h 9220"/>
                  <a:gd name="T108" fmla="*/ 66 w 2274"/>
                  <a:gd name="T109" fmla="*/ 1455 h 9220"/>
                  <a:gd name="T110" fmla="*/ 106 w 2274"/>
                  <a:gd name="T111" fmla="*/ 1456 h 9220"/>
                  <a:gd name="T112" fmla="*/ 267 w 2274"/>
                  <a:gd name="T113" fmla="*/ 1444 h 9220"/>
                  <a:gd name="T114" fmla="*/ 239 w 2274"/>
                  <a:gd name="T115" fmla="*/ 1458 h 9220"/>
                  <a:gd name="T116" fmla="*/ 300 w 2274"/>
                  <a:gd name="T117" fmla="*/ 1433 h 9220"/>
                  <a:gd name="T118" fmla="*/ 330 w 2274"/>
                  <a:gd name="T119" fmla="*/ 1444 h 9220"/>
                  <a:gd name="T120" fmla="*/ 340 w 2274"/>
                  <a:gd name="T121" fmla="*/ 1447 h 9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74"/>
                  <a:gd name="T184" fmla="*/ 0 h 9220"/>
                  <a:gd name="T185" fmla="*/ 2274 w 2274"/>
                  <a:gd name="T186" fmla="*/ 9220 h 9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74" h="9220">
                    <a:moveTo>
                      <a:pt x="235" y="1760"/>
                    </a:moveTo>
                    <a:lnTo>
                      <a:pt x="237" y="1764"/>
                    </a:lnTo>
                    <a:lnTo>
                      <a:pt x="240" y="1769"/>
                    </a:lnTo>
                    <a:lnTo>
                      <a:pt x="244" y="1776"/>
                    </a:lnTo>
                    <a:lnTo>
                      <a:pt x="248" y="1782"/>
                    </a:lnTo>
                    <a:lnTo>
                      <a:pt x="252" y="1790"/>
                    </a:lnTo>
                    <a:lnTo>
                      <a:pt x="256" y="1798"/>
                    </a:lnTo>
                    <a:lnTo>
                      <a:pt x="261" y="1806"/>
                    </a:lnTo>
                    <a:lnTo>
                      <a:pt x="266" y="1814"/>
                    </a:lnTo>
                    <a:lnTo>
                      <a:pt x="275" y="1827"/>
                    </a:lnTo>
                    <a:lnTo>
                      <a:pt x="286" y="1842"/>
                    </a:lnTo>
                    <a:lnTo>
                      <a:pt x="297" y="1860"/>
                    </a:lnTo>
                    <a:lnTo>
                      <a:pt x="307" y="1879"/>
                    </a:lnTo>
                    <a:lnTo>
                      <a:pt x="318" y="1901"/>
                    </a:lnTo>
                    <a:lnTo>
                      <a:pt x="330" y="1923"/>
                    </a:lnTo>
                    <a:lnTo>
                      <a:pt x="341" y="1946"/>
                    </a:lnTo>
                    <a:lnTo>
                      <a:pt x="351" y="1970"/>
                    </a:lnTo>
                    <a:lnTo>
                      <a:pt x="362" y="1994"/>
                    </a:lnTo>
                    <a:lnTo>
                      <a:pt x="372" y="2019"/>
                    </a:lnTo>
                    <a:lnTo>
                      <a:pt x="381" y="2042"/>
                    </a:lnTo>
                    <a:lnTo>
                      <a:pt x="391" y="2065"/>
                    </a:lnTo>
                    <a:lnTo>
                      <a:pt x="398" y="2087"/>
                    </a:lnTo>
                    <a:lnTo>
                      <a:pt x="406" y="2107"/>
                    </a:lnTo>
                    <a:lnTo>
                      <a:pt x="412" y="2125"/>
                    </a:lnTo>
                    <a:lnTo>
                      <a:pt x="418" y="2142"/>
                    </a:lnTo>
                    <a:lnTo>
                      <a:pt x="503" y="2427"/>
                    </a:lnTo>
                    <a:lnTo>
                      <a:pt x="510" y="2441"/>
                    </a:lnTo>
                    <a:lnTo>
                      <a:pt x="516" y="2456"/>
                    </a:lnTo>
                    <a:lnTo>
                      <a:pt x="522" y="2472"/>
                    </a:lnTo>
                    <a:lnTo>
                      <a:pt x="528" y="2490"/>
                    </a:lnTo>
                    <a:lnTo>
                      <a:pt x="533" y="2509"/>
                    </a:lnTo>
                    <a:lnTo>
                      <a:pt x="539" y="2530"/>
                    </a:lnTo>
                    <a:lnTo>
                      <a:pt x="544" y="2551"/>
                    </a:lnTo>
                    <a:lnTo>
                      <a:pt x="549" y="2575"/>
                    </a:lnTo>
                    <a:lnTo>
                      <a:pt x="554" y="2598"/>
                    </a:lnTo>
                    <a:lnTo>
                      <a:pt x="559" y="2623"/>
                    </a:lnTo>
                    <a:lnTo>
                      <a:pt x="563" y="2649"/>
                    </a:lnTo>
                    <a:lnTo>
                      <a:pt x="568" y="2674"/>
                    </a:lnTo>
                    <a:lnTo>
                      <a:pt x="572" y="2702"/>
                    </a:lnTo>
                    <a:lnTo>
                      <a:pt x="576" y="2729"/>
                    </a:lnTo>
                    <a:lnTo>
                      <a:pt x="580" y="2757"/>
                    </a:lnTo>
                    <a:lnTo>
                      <a:pt x="585" y="2785"/>
                    </a:lnTo>
                    <a:lnTo>
                      <a:pt x="588" y="2813"/>
                    </a:lnTo>
                    <a:lnTo>
                      <a:pt x="592" y="2842"/>
                    </a:lnTo>
                    <a:lnTo>
                      <a:pt x="595" y="2871"/>
                    </a:lnTo>
                    <a:lnTo>
                      <a:pt x="600" y="2900"/>
                    </a:lnTo>
                    <a:lnTo>
                      <a:pt x="603" y="2929"/>
                    </a:lnTo>
                    <a:lnTo>
                      <a:pt x="607" y="2958"/>
                    </a:lnTo>
                    <a:lnTo>
                      <a:pt x="610" y="2987"/>
                    </a:lnTo>
                    <a:lnTo>
                      <a:pt x="614" y="3014"/>
                    </a:lnTo>
                    <a:lnTo>
                      <a:pt x="617" y="3042"/>
                    </a:lnTo>
                    <a:lnTo>
                      <a:pt x="621" y="3069"/>
                    </a:lnTo>
                    <a:lnTo>
                      <a:pt x="624" y="3096"/>
                    </a:lnTo>
                    <a:lnTo>
                      <a:pt x="628" y="3121"/>
                    </a:lnTo>
                    <a:lnTo>
                      <a:pt x="631" y="3146"/>
                    </a:lnTo>
                    <a:lnTo>
                      <a:pt x="634" y="3171"/>
                    </a:lnTo>
                    <a:lnTo>
                      <a:pt x="638" y="3193"/>
                    </a:lnTo>
                    <a:lnTo>
                      <a:pt x="641" y="3215"/>
                    </a:lnTo>
                    <a:lnTo>
                      <a:pt x="644" y="3228"/>
                    </a:lnTo>
                    <a:lnTo>
                      <a:pt x="645" y="3242"/>
                    </a:lnTo>
                    <a:lnTo>
                      <a:pt x="647" y="3255"/>
                    </a:lnTo>
                    <a:lnTo>
                      <a:pt x="647" y="3268"/>
                    </a:lnTo>
                    <a:lnTo>
                      <a:pt x="648" y="3281"/>
                    </a:lnTo>
                    <a:lnTo>
                      <a:pt x="648" y="3295"/>
                    </a:lnTo>
                    <a:lnTo>
                      <a:pt x="649" y="3308"/>
                    </a:lnTo>
                    <a:lnTo>
                      <a:pt x="648" y="3321"/>
                    </a:lnTo>
                    <a:lnTo>
                      <a:pt x="648" y="3336"/>
                    </a:lnTo>
                    <a:lnTo>
                      <a:pt x="648" y="3351"/>
                    </a:lnTo>
                    <a:lnTo>
                      <a:pt x="647" y="3366"/>
                    </a:lnTo>
                    <a:lnTo>
                      <a:pt x="647" y="3382"/>
                    </a:lnTo>
                    <a:lnTo>
                      <a:pt x="646" y="3399"/>
                    </a:lnTo>
                    <a:lnTo>
                      <a:pt x="646" y="3417"/>
                    </a:lnTo>
                    <a:lnTo>
                      <a:pt x="645" y="3435"/>
                    </a:lnTo>
                    <a:lnTo>
                      <a:pt x="644" y="3454"/>
                    </a:lnTo>
                    <a:lnTo>
                      <a:pt x="644" y="3475"/>
                    </a:lnTo>
                    <a:lnTo>
                      <a:pt x="643" y="3497"/>
                    </a:lnTo>
                    <a:lnTo>
                      <a:pt x="643" y="3519"/>
                    </a:lnTo>
                    <a:lnTo>
                      <a:pt x="643" y="3544"/>
                    </a:lnTo>
                    <a:lnTo>
                      <a:pt x="643" y="3569"/>
                    </a:lnTo>
                    <a:lnTo>
                      <a:pt x="643" y="3596"/>
                    </a:lnTo>
                    <a:lnTo>
                      <a:pt x="643" y="3625"/>
                    </a:lnTo>
                    <a:lnTo>
                      <a:pt x="644" y="3656"/>
                    </a:lnTo>
                    <a:lnTo>
                      <a:pt x="645" y="3688"/>
                    </a:lnTo>
                    <a:lnTo>
                      <a:pt x="646" y="3721"/>
                    </a:lnTo>
                    <a:lnTo>
                      <a:pt x="647" y="3758"/>
                    </a:lnTo>
                    <a:lnTo>
                      <a:pt x="649" y="3795"/>
                    </a:lnTo>
                    <a:lnTo>
                      <a:pt x="652" y="3836"/>
                    </a:lnTo>
                    <a:lnTo>
                      <a:pt x="654" y="3878"/>
                    </a:lnTo>
                    <a:lnTo>
                      <a:pt x="657" y="3921"/>
                    </a:lnTo>
                    <a:lnTo>
                      <a:pt x="662" y="3968"/>
                    </a:lnTo>
                    <a:lnTo>
                      <a:pt x="662" y="3987"/>
                    </a:lnTo>
                    <a:lnTo>
                      <a:pt x="660" y="4007"/>
                    </a:lnTo>
                    <a:lnTo>
                      <a:pt x="659" y="4026"/>
                    </a:lnTo>
                    <a:lnTo>
                      <a:pt x="656" y="4047"/>
                    </a:lnTo>
                    <a:lnTo>
                      <a:pt x="653" y="4065"/>
                    </a:lnTo>
                    <a:lnTo>
                      <a:pt x="652" y="4083"/>
                    </a:lnTo>
                    <a:lnTo>
                      <a:pt x="650" y="4098"/>
                    </a:lnTo>
                    <a:lnTo>
                      <a:pt x="650" y="4112"/>
                    </a:lnTo>
                    <a:lnTo>
                      <a:pt x="646" y="4136"/>
                    </a:lnTo>
                    <a:lnTo>
                      <a:pt x="643" y="4162"/>
                    </a:lnTo>
                    <a:lnTo>
                      <a:pt x="640" y="4190"/>
                    </a:lnTo>
                    <a:lnTo>
                      <a:pt x="639" y="4218"/>
                    </a:lnTo>
                    <a:lnTo>
                      <a:pt x="639" y="4247"/>
                    </a:lnTo>
                    <a:lnTo>
                      <a:pt x="639" y="4277"/>
                    </a:lnTo>
                    <a:lnTo>
                      <a:pt x="639" y="4306"/>
                    </a:lnTo>
                    <a:lnTo>
                      <a:pt x="640" y="4336"/>
                    </a:lnTo>
                    <a:lnTo>
                      <a:pt x="641" y="4367"/>
                    </a:lnTo>
                    <a:lnTo>
                      <a:pt x="643" y="4397"/>
                    </a:lnTo>
                    <a:lnTo>
                      <a:pt x="645" y="4427"/>
                    </a:lnTo>
                    <a:lnTo>
                      <a:pt x="646" y="4456"/>
                    </a:lnTo>
                    <a:lnTo>
                      <a:pt x="647" y="4484"/>
                    </a:lnTo>
                    <a:lnTo>
                      <a:pt x="648" y="4512"/>
                    </a:lnTo>
                    <a:lnTo>
                      <a:pt x="649" y="4537"/>
                    </a:lnTo>
                    <a:lnTo>
                      <a:pt x="649" y="4562"/>
                    </a:lnTo>
                    <a:lnTo>
                      <a:pt x="675" y="4923"/>
                    </a:lnTo>
                    <a:lnTo>
                      <a:pt x="650" y="4955"/>
                    </a:lnTo>
                    <a:lnTo>
                      <a:pt x="651" y="4972"/>
                    </a:lnTo>
                    <a:lnTo>
                      <a:pt x="652" y="4987"/>
                    </a:lnTo>
                    <a:lnTo>
                      <a:pt x="655" y="5001"/>
                    </a:lnTo>
                    <a:lnTo>
                      <a:pt x="659" y="5011"/>
                    </a:lnTo>
                    <a:lnTo>
                      <a:pt x="664" y="5021"/>
                    </a:lnTo>
                    <a:lnTo>
                      <a:pt x="670" y="5028"/>
                    </a:lnTo>
                    <a:lnTo>
                      <a:pt x="678" y="5033"/>
                    </a:lnTo>
                    <a:lnTo>
                      <a:pt x="686" y="5034"/>
                    </a:lnTo>
                    <a:lnTo>
                      <a:pt x="686" y="5022"/>
                    </a:lnTo>
                    <a:lnTo>
                      <a:pt x="689" y="5010"/>
                    </a:lnTo>
                    <a:lnTo>
                      <a:pt x="690" y="4999"/>
                    </a:lnTo>
                    <a:lnTo>
                      <a:pt x="693" y="4988"/>
                    </a:lnTo>
                    <a:lnTo>
                      <a:pt x="695" y="4978"/>
                    </a:lnTo>
                    <a:lnTo>
                      <a:pt x="696" y="4969"/>
                    </a:lnTo>
                    <a:lnTo>
                      <a:pt x="698" y="4961"/>
                    </a:lnTo>
                    <a:lnTo>
                      <a:pt x="698" y="4955"/>
                    </a:lnTo>
                    <a:lnTo>
                      <a:pt x="675" y="4923"/>
                    </a:lnTo>
                    <a:lnTo>
                      <a:pt x="675" y="4894"/>
                    </a:lnTo>
                    <a:lnTo>
                      <a:pt x="674" y="4866"/>
                    </a:lnTo>
                    <a:lnTo>
                      <a:pt x="674" y="4837"/>
                    </a:lnTo>
                    <a:lnTo>
                      <a:pt x="672" y="4808"/>
                    </a:lnTo>
                    <a:lnTo>
                      <a:pt x="671" y="4779"/>
                    </a:lnTo>
                    <a:lnTo>
                      <a:pt x="670" y="4750"/>
                    </a:lnTo>
                    <a:lnTo>
                      <a:pt x="669" y="4720"/>
                    </a:lnTo>
                    <a:lnTo>
                      <a:pt x="668" y="4692"/>
                    </a:lnTo>
                    <a:lnTo>
                      <a:pt x="666" y="4663"/>
                    </a:lnTo>
                    <a:lnTo>
                      <a:pt x="665" y="4633"/>
                    </a:lnTo>
                    <a:lnTo>
                      <a:pt x="663" y="4604"/>
                    </a:lnTo>
                    <a:lnTo>
                      <a:pt x="662" y="4574"/>
                    </a:lnTo>
                    <a:lnTo>
                      <a:pt x="660" y="4544"/>
                    </a:lnTo>
                    <a:lnTo>
                      <a:pt x="659" y="4515"/>
                    </a:lnTo>
                    <a:lnTo>
                      <a:pt x="657" y="4485"/>
                    </a:lnTo>
                    <a:lnTo>
                      <a:pt x="656" y="4456"/>
                    </a:lnTo>
                    <a:lnTo>
                      <a:pt x="655" y="4426"/>
                    </a:lnTo>
                    <a:lnTo>
                      <a:pt x="654" y="4397"/>
                    </a:lnTo>
                    <a:lnTo>
                      <a:pt x="653" y="4367"/>
                    </a:lnTo>
                    <a:lnTo>
                      <a:pt x="653" y="4339"/>
                    </a:lnTo>
                    <a:lnTo>
                      <a:pt x="653" y="4310"/>
                    </a:lnTo>
                    <a:lnTo>
                      <a:pt x="653" y="4281"/>
                    </a:lnTo>
                    <a:lnTo>
                      <a:pt x="653" y="4252"/>
                    </a:lnTo>
                    <a:lnTo>
                      <a:pt x="654" y="4223"/>
                    </a:lnTo>
                    <a:lnTo>
                      <a:pt x="655" y="4194"/>
                    </a:lnTo>
                    <a:lnTo>
                      <a:pt x="656" y="4166"/>
                    </a:lnTo>
                    <a:lnTo>
                      <a:pt x="659" y="4139"/>
                    </a:lnTo>
                    <a:lnTo>
                      <a:pt x="661" y="4110"/>
                    </a:lnTo>
                    <a:lnTo>
                      <a:pt x="663" y="4082"/>
                    </a:lnTo>
                    <a:lnTo>
                      <a:pt x="666" y="4055"/>
                    </a:lnTo>
                    <a:lnTo>
                      <a:pt x="670" y="4027"/>
                    </a:lnTo>
                    <a:lnTo>
                      <a:pt x="675" y="4001"/>
                    </a:lnTo>
                    <a:lnTo>
                      <a:pt x="677" y="3988"/>
                    </a:lnTo>
                    <a:lnTo>
                      <a:pt x="678" y="3974"/>
                    </a:lnTo>
                    <a:lnTo>
                      <a:pt x="678" y="3959"/>
                    </a:lnTo>
                    <a:lnTo>
                      <a:pt x="678" y="3943"/>
                    </a:lnTo>
                    <a:lnTo>
                      <a:pt x="677" y="3927"/>
                    </a:lnTo>
                    <a:lnTo>
                      <a:pt x="676" y="3910"/>
                    </a:lnTo>
                    <a:lnTo>
                      <a:pt x="675" y="3893"/>
                    </a:lnTo>
                    <a:lnTo>
                      <a:pt x="672" y="3875"/>
                    </a:lnTo>
                    <a:lnTo>
                      <a:pt x="670" y="3858"/>
                    </a:lnTo>
                    <a:lnTo>
                      <a:pt x="669" y="3842"/>
                    </a:lnTo>
                    <a:lnTo>
                      <a:pt x="667" y="3826"/>
                    </a:lnTo>
                    <a:lnTo>
                      <a:pt x="665" y="3810"/>
                    </a:lnTo>
                    <a:lnTo>
                      <a:pt x="664" y="3796"/>
                    </a:lnTo>
                    <a:lnTo>
                      <a:pt x="663" y="3783"/>
                    </a:lnTo>
                    <a:lnTo>
                      <a:pt x="662" y="3772"/>
                    </a:lnTo>
                    <a:lnTo>
                      <a:pt x="662" y="3762"/>
                    </a:lnTo>
                    <a:lnTo>
                      <a:pt x="657" y="3729"/>
                    </a:lnTo>
                    <a:lnTo>
                      <a:pt x="655" y="3695"/>
                    </a:lnTo>
                    <a:lnTo>
                      <a:pt x="654" y="3660"/>
                    </a:lnTo>
                    <a:lnTo>
                      <a:pt x="653" y="3624"/>
                    </a:lnTo>
                    <a:lnTo>
                      <a:pt x="653" y="3589"/>
                    </a:lnTo>
                    <a:lnTo>
                      <a:pt x="654" y="3552"/>
                    </a:lnTo>
                    <a:lnTo>
                      <a:pt x="655" y="3515"/>
                    </a:lnTo>
                    <a:lnTo>
                      <a:pt x="656" y="3479"/>
                    </a:lnTo>
                    <a:lnTo>
                      <a:pt x="657" y="3442"/>
                    </a:lnTo>
                    <a:lnTo>
                      <a:pt x="659" y="3405"/>
                    </a:lnTo>
                    <a:lnTo>
                      <a:pt x="660" y="3368"/>
                    </a:lnTo>
                    <a:lnTo>
                      <a:pt x="660" y="3333"/>
                    </a:lnTo>
                    <a:lnTo>
                      <a:pt x="659" y="3297"/>
                    </a:lnTo>
                    <a:lnTo>
                      <a:pt x="657" y="3262"/>
                    </a:lnTo>
                    <a:lnTo>
                      <a:pt x="655" y="3228"/>
                    </a:lnTo>
                    <a:lnTo>
                      <a:pt x="651" y="3195"/>
                    </a:lnTo>
                    <a:lnTo>
                      <a:pt x="647" y="3167"/>
                    </a:lnTo>
                    <a:lnTo>
                      <a:pt x="643" y="3138"/>
                    </a:lnTo>
                    <a:lnTo>
                      <a:pt x="639" y="3111"/>
                    </a:lnTo>
                    <a:lnTo>
                      <a:pt x="635" y="3083"/>
                    </a:lnTo>
                    <a:lnTo>
                      <a:pt x="631" y="3054"/>
                    </a:lnTo>
                    <a:lnTo>
                      <a:pt x="628" y="3026"/>
                    </a:lnTo>
                    <a:lnTo>
                      <a:pt x="623" y="2998"/>
                    </a:lnTo>
                    <a:lnTo>
                      <a:pt x="620" y="2970"/>
                    </a:lnTo>
                    <a:lnTo>
                      <a:pt x="617" y="2943"/>
                    </a:lnTo>
                    <a:lnTo>
                      <a:pt x="613" y="2915"/>
                    </a:lnTo>
                    <a:lnTo>
                      <a:pt x="609" y="2887"/>
                    </a:lnTo>
                    <a:lnTo>
                      <a:pt x="605" y="2859"/>
                    </a:lnTo>
                    <a:lnTo>
                      <a:pt x="602" y="2831"/>
                    </a:lnTo>
                    <a:lnTo>
                      <a:pt x="598" y="2805"/>
                    </a:lnTo>
                    <a:lnTo>
                      <a:pt x="593" y="2777"/>
                    </a:lnTo>
                    <a:lnTo>
                      <a:pt x="590" y="2750"/>
                    </a:lnTo>
                    <a:lnTo>
                      <a:pt x="586" y="2722"/>
                    </a:lnTo>
                    <a:lnTo>
                      <a:pt x="581" y="2696"/>
                    </a:lnTo>
                    <a:lnTo>
                      <a:pt x="577" y="2669"/>
                    </a:lnTo>
                    <a:lnTo>
                      <a:pt x="573" y="2642"/>
                    </a:lnTo>
                    <a:lnTo>
                      <a:pt x="568" y="2615"/>
                    </a:lnTo>
                    <a:lnTo>
                      <a:pt x="563" y="2589"/>
                    </a:lnTo>
                    <a:lnTo>
                      <a:pt x="558" y="2563"/>
                    </a:lnTo>
                    <a:lnTo>
                      <a:pt x="553" y="2536"/>
                    </a:lnTo>
                    <a:lnTo>
                      <a:pt x="547" y="2511"/>
                    </a:lnTo>
                    <a:lnTo>
                      <a:pt x="542" y="2484"/>
                    </a:lnTo>
                    <a:lnTo>
                      <a:pt x="537" y="2458"/>
                    </a:lnTo>
                    <a:lnTo>
                      <a:pt x="530" y="2432"/>
                    </a:lnTo>
                    <a:lnTo>
                      <a:pt x="524" y="2407"/>
                    </a:lnTo>
                    <a:lnTo>
                      <a:pt x="517" y="2382"/>
                    </a:lnTo>
                    <a:lnTo>
                      <a:pt x="511" y="2357"/>
                    </a:lnTo>
                    <a:lnTo>
                      <a:pt x="503" y="2332"/>
                    </a:lnTo>
                    <a:lnTo>
                      <a:pt x="372" y="1973"/>
                    </a:lnTo>
                    <a:lnTo>
                      <a:pt x="366" y="1960"/>
                    </a:lnTo>
                    <a:lnTo>
                      <a:pt x="360" y="1946"/>
                    </a:lnTo>
                    <a:lnTo>
                      <a:pt x="352" y="1931"/>
                    </a:lnTo>
                    <a:lnTo>
                      <a:pt x="344" y="1915"/>
                    </a:lnTo>
                    <a:lnTo>
                      <a:pt x="334" y="1898"/>
                    </a:lnTo>
                    <a:lnTo>
                      <a:pt x="325" y="1882"/>
                    </a:lnTo>
                    <a:lnTo>
                      <a:pt x="315" y="1864"/>
                    </a:lnTo>
                    <a:lnTo>
                      <a:pt x="304" y="1848"/>
                    </a:lnTo>
                    <a:lnTo>
                      <a:pt x="294" y="1832"/>
                    </a:lnTo>
                    <a:lnTo>
                      <a:pt x="283" y="1817"/>
                    </a:lnTo>
                    <a:lnTo>
                      <a:pt x="273" y="1804"/>
                    </a:lnTo>
                    <a:lnTo>
                      <a:pt x="264" y="1791"/>
                    </a:lnTo>
                    <a:lnTo>
                      <a:pt x="255" y="1780"/>
                    </a:lnTo>
                    <a:lnTo>
                      <a:pt x="246" y="1771"/>
                    </a:lnTo>
                    <a:lnTo>
                      <a:pt x="240" y="1764"/>
                    </a:lnTo>
                    <a:lnTo>
                      <a:pt x="235" y="1760"/>
                    </a:lnTo>
                    <a:close/>
                    <a:moveTo>
                      <a:pt x="1017" y="795"/>
                    </a:moveTo>
                    <a:lnTo>
                      <a:pt x="1026" y="794"/>
                    </a:lnTo>
                    <a:lnTo>
                      <a:pt x="1033" y="792"/>
                    </a:lnTo>
                    <a:lnTo>
                      <a:pt x="1040" y="788"/>
                    </a:lnTo>
                    <a:lnTo>
                      <a:pt x="1046" y="785"/>
                    </a:lnTo>
                    <a:lnTo>
                      <a:pt x="1051" y="780"/>
                    </a:lnTo>
                    <a:lnTo>
                      <a:pt x="1057" y="775"/>
                    </a:lnTo>
                    <a:lnTo>
                      <a:pt x="1061" y="769"/>
                    </a:lnTo>
                    <a:lnTo>
                      <a:pt x="1065" y="763"/>
                    </a:lnTo>
                    <a:lnTo>
                      <a:pt x="1065" y="751"/>
                    </a:lnTo>
                    <a:lnTo>
                      <a:pt x="1063" y="741"/>
                    </a:lnTo>
                    <a:lnTo>
                      <a:pt x="1062" y="732"/>
                    </a:lnTo>
                    <a:lnTo>
                      <a:pt x="1060" y="722"/>
                    </a:lnTo>
                    <a:lnTo>
                      <a:pt x="1057" y="714"/>
                    </a:lnTo>
                    <a:lnTo>
                      <a:pt x="1056" y="704"/>
                    </a:lnTo>
                    <a:lnTo>
                      <a:pt x="1054" y="694"/>
                    </a:lnTo>
                    <a:lnTo>
                      <a:pt x="1054" y="683"/>
                    </a:lnTo>
                    <a:lnTo>
                      <a:pt x="1063" y="667"/>
                    </a:lnTo>
                    <a:lnTo>
                      <a:pt x="1071" y="646"/>
                    </a:lnTo>
                    <a:lnTo>
                      <a:pt x="1075" y="625"/>
                    </a:lnTo>
                    <a:lnTo>
                      <a:pt x="1077" y="601"/>
                    </a:lnTo>
                    <a:lnTo>
                      <a:pt x="1077" y="576"/>
                    </a:lnTo>
                    <a:lnTo>
                      <a:pt x="1075" y="548"/>
                    </a:lnTo>
                    <a:lnTo>
                      <a:pt x="1072" y="520"/>
                    </a:lnTo>
                    <a:lnTo>
                      <a:pt x="1067" y="492"/>
                    </a:lnTo>
                    <a:lnTo>
                      <a:pt x="1062" y="463"/>
                    </a:lnTo>
                    <a:lnTo>
                      <a:pt x="1056" y="435"/>
                    </a:lnTo>
                    <a:lnTo>
                      <a:pt x="1049" y="409"/>
                    </a:lnTo>
                    <a:lnTo>
                      <a:pt x="1042" y="383"/>
                    </a:lnTo>
                    <a:lnTo>
                      <a:pt x="1035" y="358"/>
                    </a:lnTo>
                    <a:lnTo>
                      <a:pt x="1028" y="337"/>
                    </a:lnTo>
                    <a:lnTo>
                      <a:pt x="1023" y="318"/>
                    </a:lnTo>
                    <a:lnTo>
                      <a:pt x="1017" y="301"/>
                    </a:lnTo>
                    <a:lnTo>
                      <a:pt x="1009" y="278"/>
                    </a:lnTo>
                    <a:lnTo>
                      <a:pt x="998" y="257"/>
                    </a:lnTo>
                    <a:lnTo>
                      <a:pt x="985" y="237"/>
                    </a:lnTo>
                    <a:lnTo>
                      <a:pt x="970" y="218"/>
                    </a:lnTo>
                    <a:lnTo>
                      <a:pt x="954" y="201"/>
                    </a:lnTo>
                    <a:lnTo>
                      <a:pt x="936" y="185"/>
                    </a:lnTo>
                    <a:lnTo>
                      <a:pt x="918" y="170"/>
                    </a:lnTo>
                    <a:lnTo>
                      <a:pt x="898" y="156"/>
                    </a:lnTo>
                    <a:lnTo>
                      <a:pt x="879" y="142"/>
                    </a:lnTo>
                    <a:lnTo>
                      <a:pt x="859" y="128"/>
                    </a:lnTo>
                    <a:lnTo>
                      <a:pt x="841" y="116"/>
                    </a:lnTo>
                    <a:lnTo>
                      <a:pt x="821" y="103"/>
                    </a:lnTo>
                    <a:lnTo>
                      <a:pt x="804" y="89"/>
                    </a:lnTo>
                    <a:lnTo>
                      <a:pt x="788" y="76"/>
                    </a:lnTo>
                    <a:lnTo>
                      <a:pt x="773" y="62"/>
                    </a:lnTo>
                    <a:lnTo>
                      <a:pt x="760" y="47"/>
                    </a:lnTo>
                    <a:lnTo>
                      <a:pt x="736" y="46"/>
                    </a:lnTo>
                    <a:lnTo>
                      <a:pt x="711" y="43"/>
                    </a:lnTo>
                    <a:lnTo>
                      <a:pt x="686" y="39"/>
                    </a:lnTo>
                    <a:lnTo>
                      <a:pt x="662" y="33"/>
                    </a:lnTo>
                    <a:lnTo>
                      <a:pt x="637" y="28"/>
                    </a:lnTo>
                    <a:lnTo>
                      <a:pt x="614" y="22"/>
                    </a:lnTo>
                    <a:lnTo>
                      <a:pt x="589" y="15"/>
                    </a:lnTo>
                    <a:lnTo>
                      <a:pt x="565" y="10"/>
                    </a:lnTo>
                    <a:lnTo>
                      <a:pt x="541" y="4"/>
                    </a:lnTo>
                    <a:lnTo>
                      <a:pt x="517" y="1"/>
                    </a:lnTo>
                    <a:lnTo>
                      <a:pt x="493" y="0"/>
                    </a:lnTo>
                    <a:lnTo>
                      <a:pt x="469" y="0"/>
                    </a:lnTo>
                    <a:lnTo>
                      <a:pt x="444" y="3"/>
                    </a:lnTo>
                    <a:lnTo>
                      <a:pt x="420" y="9"/>
                    </a:lnTo>
                    <a:lnTo>
                      <a:pt x="394" y="18"/>
                    </a:lnTo>
                    <a:lnTo>
                      <a:pt x="370" y="31"/>
                    </a:lnTo>
                    <a:lnTo>
                      <a:pt x="346" y="43"/>
                    </a:lnTo>
                    <a:lnTo>
                      <a:pt x="322" y="53"/>
                    </a:lnTo>
                    <a:lnTo>
                      <a:pt x="299" y="62"/>
                    </a:lnTo>
                    <a:lnTo>
                      <a:pt x="275" y="73"/>
                    </a:lnTo>
                    <a:lnTo>
                      <a:pt x="253" y="82"/>
                    </a:lnTo>
                    <a:lnTo>
                      <a:pt x="230" y="93"/>
                    </a:lnTo>
                    <a:lnTo>
                      <a:pt x="209" y="104"/>
                    </a:lnTo>
                    <a:lnTo>
                      <a:pt x="189" y="117"/>
                    </a:lnTo>
                    <a:lnTo>
                      <a:pt x="169" y="132"/>
                    </a:lnTo>
                    <a:lnTo>
                      <a:pt x="152" y="148"/>
                    </a:lnTo>
                    <a:lnTo>
                      <a:pt x="137" y="167"/>
                    </a:lnTo>
                    <a:lnTo>
                      <a:pt x="124" y="188"/>
                    </a:lnTo>
                    <a:lnTo>
                      <a:pt x="114" y="213"/>
                    </a:lnTo>
                    <a:lnTo>
                      <a:pt x="105" y="242"/>
                    </a:lnTo>
                    <a:lnTo>
                      <a:pt x="101" y="274"/>
                    </a:lnTo>
                    <a:lnTo>
                      <a:pt x="99" y="310"/>
                    </a:lnTo>
                    <a:lnTo>
                      <a:pt x="86" y="315"/>
                    </a:lnTo>
                    <a:lnTo>
                      <a:pt x="76" y="326"/>
                    </a:lnTo>
                    <a:lnTo>
                      <a:pt x="68" y="343"/>
                    </a:lnTo>
                    <a:lnTo>
                      <a:pt x="60" y="363"/>
                    </a:lnTo>
                    <a:lnTo>
                      <a:pt x="52" y="383"/>
                    </a:lnTo>
                    <a:lnTo>
                      <a:pt x="43" y="402"/>
                    </a:lnTo>
                    <a:lnTo>
                      <a:pt x="33" y="417"/>
                    </a:lnTo>
                    <a:lnTo>
                      <a:pt x="22" y="427"/>
                    </a:lnTo>
                    <a:lnTo>
                      <a:pt x="21" y="438"/>
                    </a:lnTo>
                    <a:lnTo>
                      <a:pt x="18" y="449"/>
                    </a:lnTo>
                    <a:lnTo>
                      <a:pt x="16" y="463"/>
                    </a:lnTo>
                    <a:lnTo>
                      <a:pt x="14" y="477"/>
                    </a:lnTo>
                    <a:lnTo>
                      <a:pt x="11" y="492"/>
                    </a:lnTo>
                    <a:lnTo>
                      <a:pt x="8" y="508"/>
                    </a:lnTo>
                    <a:lnTo>
                      <a:pt x="6" y="523"/>
                    </a:lnTo>
                    <a:lnTo>
                      <a:pt x="3" y="539"/>
                    </a:lnTo>
                    <a:lnTo>
                      <a:pt x="1" y="556"/>
                    </a:lnTo>
                    <a:lnTo>
                      <a:pt x="0" y="571"/>
                    </a:lnTo>
                    <a:lnTo>
                      <a:pt x="0" y="587"/>
                    </a:lnTo>
                    <a:lnTo>
                      <a:pt x="0" y="602"/>
                    </a:lnTo>
                    <a:lnTo>
                      <a:pt x="2" y="616"/>
                    </a:lnTo>
                    <a:lnTo>
                      <a:pt x="5" y="630"/>
                    </a:lnTo>
                    <a:lnTo>
                      <a:pt x="9" y="642"/>
                    </a:lnTo>
                    <a:lnTo>
                      <a:pt x="15" y="653"/>
                    </a:lnTo>
                    <a:lnTo>
                      <a:pt x="32" y="634"/>
                    </a:lnTo>
                    <a:lnTo>
                      <a:pt x="50" y="623"/>
                    </a:lnTo>
                    <a:lnTo>
                      <a:pt x="67" y="619"/>
                    </a:lnTo>
                    <a:lnTo>
                      <a:pt x="83" y="622"/>
                    </a:lnTo>
                    <a:lnTo>
                      <a:pt x="99" y="629"/>
                    </a:lnTo>
                    <a:lnTo>
                      <a:pt x="115" y="643"/>
                    </a:lnTo>
                    <a:lnTo>
                      <a:pt x="132" y="661"/>
                    </a:lnTo>
                    <a:lnTo>
                      <a:pt x="150" y="683"/>
                    </a:lnTo>
                    <a:lnTo>
                      <a:pt x="150" y="779"/>
                    </a:lnTo>
                    <a:lnTo>
                      <a:pt x="154" y="778"/>
                    </a:lnTo>
                    <a:lnTo>
                      <a:pt x="159" y="777"/>
                    </a:lnTo>
                    <a:lnTo>
                      <a:pt x="164" y="773"/>
                    </a:lnTo>
                    <a:lnTo>
                      <a:pt x="168" y="770"/>
                    </a:lnTo>
                    <a:lnTo>
                      <a:pt x="173" y="768"/>
                    </a:lnTo>
                    <a:lnTo>
                      <a:pt x="178" y="765"/>
                    </a:lnTo>
                    <a:lnTo>
                      <a:pt x="182" y="764"/>
                    </a:lnTo>
                    <a:lnTo>
                      <a:pt x="187" y="763"/>
                    </a:lnTo>
                    <a:lnTo>
                      <a:pt x="187" y="745"/>
                    </a:lnTo>
                    <a:lnTo>
                      <a:pt x="188" y="727"/>
                    </a:lnTo>
                    <a:lnTo>
                      <a:pt x="189" y="709"/>
                    </a:lnTo>
                    <a:lnTo>
                      <a:pt x="191" y="691"/>
                    </a:lnTo>
                    <a:lnTo>
                      <a:pt x="192" y="674"/>
                    </a:lnTo>
                    <a:lnTo>
                      <a:pt x="194" y="656"/>
                    </a:lnTo>
                    <a:lnTo>
                      <a:pt x="196" y="638"/>
                    </a:lnTo>
                    <a:lnTo>
                      <a:pt x="199" y="619"/>
                    </a:lnTo>
                    <a:lnTo>
                      <a:pt x="202" y="602"/>
                    </a:lnTo>
                    <a:lnTo>
                      <a:pt x="204" y="584"/>
                    </a:lnTo>
                    <a:lnTo>
                      <a:pt x="206" y="566"/>
                    </a:lnTo>
                    <a:lnTo>
                      <a:pt x="207" y="549"/>
                    </a:lnTo>
                    <a:lnTo>
                      <a:pt x="209" y="531"/>
                    </a:lnTo>
                    <a:lnTo>
                      <a:pt x="210" y="512"/>
                    </a:lnTo>
                    <a:lnTo>
                      <a:pt x="211" y="495"/>
                    </a:lnTo>
                    <a:lnTo>
                      <a:pt x="211" y="477"/>
                    </a:lnTo>
                    <a:lnTo>
                      <a:pt x="216" y="470"/>
                    </a:lnTo>
                    <a:lnTo>
                      <a:pt x="222" y="460"/>
                    </a:lnTo>
                    <a:lnTo>
                      <a:pt x="228" y="448"/>
                    </a:lnTo>
                    <a:lnTo>
                      <a:pt x="234" y="437"/>
                    </a:lnTo>
                    <a:lnTo>
                      <a:pt x="239" y="425"/>
                    </a:lnTo>
                    <a:lnTo>
                      <a:pt x="243" y="414"/>
                    </a:lnTo>
                    <a:lnTo>
                      <a:pt x="246" y="404"/>
                    </a:lnTo>
                    <a:lnTo>
                      <a:pt x="248" y="397"/>
                    </a:lnTo>
                    <a:lnTo>
                      <a:pt x="278" y="409"/>
                    </a:lnTo>
                    <a:lnTo>
                      <a:pt x="304" y="415"/>
                    </a:lnTo>
                    <a:lnTo>
                      <a:pt x="329" y="417"/>
                    </a:lnTo>
                    <a:lnTo>
                      <a:pt x="352" y="415"/>
                    </a:lnTo>
                    <a:lnTo>
                      <a:pt x="375" y="410"/>
                    </a:lnTo>
                    <a:lnTo>
                      <a:pt x="395" y="402"/>
                    </a:lnTo>
                    <a:lnTo>
                      <a:pt x="415" y="393"/>
                    </a:lnTo>
                    <a:lnTo>
                      <a:pt x="433" y="381"/>
                    </a:lnTo>
                    <a:lnTo>
                      <a:pt x="451" y="367"/>
                    </a:lnTo>
                    <a:lnTo>
                      <a:pt x="468" y="354"/>
                    </a:lnTo>
                    <a:lnTo>
                      <a:pt x="485" y="340"/>
                    </a:lnTo>
                    <a:lnTo>
                      <a:pt x="502" y="326"/>
                    </a:lnTo>
                    <a:lnTo>
                      <a:pt x="520" y="314"/>
                    </a:lnTo>
                    <a:lnTo>
                      <a:pt x="539" y="302"/>
                    </a:lnTo>
                    <a:lnTo>
                      <a:pt x="557" y="292"/>
                    </a:lnTo>
                    <a:lnTo>
                      <a:pt x="577" y="285"/>
                    </a:lnTo>
                    <a:lnTo>
                      <a:pt x="596" y="280"/>
                    </a:lnTo>
                    <a:lnTo>
                      <a:pt x="616" y="277"/>
                    </a:lnTo>
                    <a:lnTo>
                      <a:pt x="636" y="276"/>
                    </a:lnTo>
                    <a:lnTo>
                      <a:pt x="656" y="276"/>
                    </a:lnTo>
                    <a:lnTo>
                      <a:pt x="678" y="278"/>
                    </a:lnTo>
                    <a:lnTo>
                      <a:pt x="700" y="281"/>
                    </a:lnTo>
                    <a:lnTo>
                      <a:pt x="722" y="285"/>
                    </a:lnTo>
                    <a:lnTo>
                      <a:pt x="744" y="289"/>
                    </a:lnTo>
                    <a:lnTo>
                      <a:pt x="767" y="293"/>
                    </a:lnTo>
                    <a:lnTo>
                      <a:pt x="789" y="299"/>
                    </a:lnTo>
                    <a:lnTo>
                      <a:pt x="812" y="303"/>
                    </a:lnTo>
                    <a:lnTo>
                      <a:pt x="833" y="307"/>
                    </a:lnTo>
                    <a:lnTo>
                      <a:pt x="856" y="311"/>
                    </a:lnTo>
                    <a:lnTo>
                      <a:pt x="877" y="315"/>
                    </a:lnTo>
                    <a:lnTo>
                      <a:pt x="898" y="316"/>
                    </a:lnTo>
                    <a:lnTo>
                      <a:pt x="920" y="317"/>
                    </a:lnTo>
                    <a:lnTo>
                      <a:pt x="921" y="329"/>
                    </a:lnTo>
                    <a:lnTo>
                      <a:pt x="924" y="340"/>
                    </a:lnTo>
                    <a:lnTo>
                      <a:pt x="927" y="353"/>
                    </a:lnTo>
                    <a:lnTo>
                      <a:pt x="933" y="365"/>
                    </a:lnTo>
                    <a:lnTo>
                      <a:pt x="937" y="377"/>
                    </a:lnTo>
                    <a:lnTo>
                      <a:pt x="940" y="388"/>
                    </a:lnTo>
                    <a:lnTo>
                      <a:pt x="943" y="401"/>
                    </a:lnTo>
                    <a:lnTo>
                      <a:pt x="944" y="413"/>
                    </a:lnTo>
                    <a:lnTo>
                      <a:pt x="947" y="439"/>
                    </a:lnTo>
                    <a:lnTo>
                      <a:pt x="948" y="466"/>
                    </a:lnTo>
                    <a:lnTo>
                      <a:pt x="949" y="496"/>
                    </a:lnTo>
                    <a:lnTo>
                      <a:pt x="949" y="527"/>
                    </a:lnTo>
                    <a:lnTo>
                      <a:pt x="949" y="561"/>
                    </a:lnTo>
                    <a:lnTo>
                      <a:pt x="948" y="595"/>
                    </a:lnTo>
                    <a:lnTo>
                      <a:pt x="947" y="629"/>
                    </a:lnTo>
                    <a:lnTo>
                      <a:pt x="944" y="663"/>
                    </a:lnTo>
                    <a:lnTo>
                      <a:pt x="941" y="698"/>
                    </a:lnTo>
                    <a:lnTo>
                      <a:pt x="938" y="731"/>
                    </a:lnTo>
                    <a:lnTo>
                      <a:pt x="935" y="763"/>
                    </a:lnTo>
                    <a:lnTo>
                      <a:pt x="930" y="793"/>
                    </a:lnTo>
                    <a:lnTo>
                      <a:pt x="925" y="822"/>
                    </a:lnTo>
                    <a:lnTo>
                      <a:pt x="920" y="847"/>
                    </a:lnTo>
                    <a:lnTo>
                      <a:pt x="913" y="871"/>
                    </a:lnTo>
                    <a:lnTo>
                      <a:pt x="907" y="890"/>
                    </a:lnTo>
                    <a:lnTo>
                      <a:pt x="917" y="877"/>
                    </a:lnTo>
                    <a:lnTo>
                      <a:pt x="925" y="864"/>
                    </a:lnTo>
                    <a:lnTo>
                      <a:pt x="935" y="850"/>
                    </a:lnTo>
                    <a:lnTo>
                      <a:pt x="945" y="838"/>
                    </a:lnTo>
                    <a:lnTo>
                      <a:pt x="956" y="827"/>
                    </a:lnTo>
                    <a:lnTo>
                      <a:pt x="967" y="817"/>
                    </a:lnTo>
                    <a:lnTo>
                      <a:pt x="980" y="812"/>
                    </a:lnTo>
                    <a:lnTo>
                      <a:pt x="993" y="810"/>
                    </a:lnTo>
                    <a:lnTo>
                      <a:pt x="995" y="803"/>
                    </a:lnTo>
                    <a:lnTo>
                      <a:pt x="1002" y="802"/>
                    </a:lnTo>
                    <a:lnTo>
                      <a:pt x="1010" y="801"/>
                    </a:lnTo>
                    <a:lnTo>
                      <a:pt x="1017" y="795"/>
                    </a:lnTo>
                    <a:close/>
                    <a:moveTo>
                      <a:pt x="600" y="583"/>
                    </a:moveTo>
                    <a:lnTo>
                      <a:pt x="605" y="594"/>
                    </a:lnTo>
                    <a:lnTo>
                      <a:pt x="614" y="602"/>
                    </a:lnTo>
                    <a:lnTo>
                      <a:pt x="624" y="608"/>
                    </a:lnTo>
                    <a:lnTo>
                      <a:pt x="636" y="610"/>
                    </a:lnTo>
                    <a:lnTo>
                      <a:pt x="648" y="611"/>
                    </a:lnTo>
                    <a:lnTo>
                      <a:pt x="660" y="609"/>
                    </a:lnTo>
                    <a:lnTo>
                      <a:pt x="670" y="606"/>
                    </a:lnTo>
                    <a:lnTo>
                      <a:pt x="679" y="600"/>
                    </a:lnTo>
                    <a:lnTo>
                      <a:pt x="695" y="613"/>
                    </a:lnTo>
                    <a:lnTo>
                      <a:pt x="711" y="622"/>
                    </a:lnTo>
                    <a:lnTo>
                      <a:pt x="728" y="625"/>
                    </a:lnTo>
                    <a:lnTo>
                      <a:pt x="745" y="626"/>
                    </a:lnTo>
                    <a:lnTo>
                      <a:pt x="761" y="626"/>
                    </a:lnTo>
                    <a:lnTo>
                      <a:pt x="777" y="625"/>
                    </a:lnTo>
                    <a:lnTo>
                      <a:pt x="793" y="626"/>
                    </a:lnTo>
                    <a:lnTo>
                      <a:pt x="808" y="628"/>
                    </a:lnTo>
                    <a:lnTo>
                      <a:pt x="815" y="631"/>
                    </a:lnTo>
                    <a:lnTo>
                      <a:pt x="821" y="635"/>
                    </a:lnTo>
                    <a:lnTo>
                      <a:pt x="829" y="641"/>
                    </a:lnTo>
                    <a:lnTo>
                      <a:pt x="837" y="647"/>
                    </a:lnTo>
                    <a:lnTo>
                      <a:pt x="846" y="654"/>
                    </a:lnTo>
                    <a:lnTo>
                      <a:pt x="854" y="660"/>
                    </a:lnTo>
                    <a:lnTo>
                      <a:pt x="863" y="665"/>
                    </a:lnTo>
                    <a:lnTo>
                      <a:pt x="872" y="669"/>
                    </a:lnTo>
                    <a:lnTo>
                      <a:pt x="865" y="662"/>
                    </a:lnTo>
                    <a:lnTo>
                      <a:pt x="853" y="653"/>
                    </a:lnTo>
                    <a:lnTo>
                      <a:pt x="838" y="643"/>
                    </a:lnTo>
                    <a:lnTo>
                      <a:pt x="824" y="633"/>
                    </a:lnTo>
                    <a:lnTo>
                      <a:pt x="812" y="626"/>
                    </a:lnTo>
                    <a:lnTo>
                      <a:pt x="802" y="619"/>
                    </a:lnTo>
                    <a:lnTo>
                      <a:pt x="800" y="616"/>
                    </a:lnTo>
                    <a:lnTo>
                      <a:pt x="806" y="617"/>
                    </a:lnTo>
                    <a:lnTo>
                      <a:pt x="789" y="611"/>
                    </a:lnTo>
                    <a:lnTo>
                      <a:pt x="772" y="604"/>
                    </a:lnTo>
                    <a:lnTo>
                      <a:pt x="755" y="597"/>
                    </a:lnTo>
                    <a:lnTo>
                      <a:pt x="738" y="589"/>
                    </a:lnTo>
                    <a:lnTo>
                      <a:pt x="721" y="583"/>
                    </a:lnTo>
                    <a:lnTo>
                      <a:pt x="705" y="579"/>
                    </a:lnTo>
                    <a:lnTo>
                      <a:pt x="689" y="577"/>
                    </a:lnTo>
                    <a:lnTo>
                      <a:pt x="672" y="578"/>
                    </a:lnTo>
                    <a:lnTo>
                      <a:pt x="669" y="578"/>
                    </a:lnTo>
                    <a:lnTo>
                      <a:pt x="662" y="579"/>
                    </a:lnTo>
                    <a:lnTo>
                      <a:pt x="651" y="580"/>
                    </a:lnTo>
                    <a:lnTo>
                      <a:pt x="638" y="581"/>
                    </a:lnTo>
                    <a:lnTo>
                      <a:pt x="626" y="582"/>
                    </a:lnTo>
                    <a:lnTo>
                      <a:pt x="615" y="583"/>
                    </a:lnTo>
                    <a:lnTo>
                      <a:pt x="605" y="583"/>
                    </a:lnTo>
                    <a:lnTo>
                      <a:pt x="600" y="583"/>
                    </a:lnTo>
                    <a:close/>
                    <a:moveTo>
                      <a:pt x="523" y="573"/>
                    </a:moveTo>
                    <a:lnTo>
                      <a:pt x="515" y="584"/>
                    </a:lnTo>
                    <a:lnTo>
                      <a:pt x="507" y="589"/>
                    </a:lnTo>
                    <a:lnTo>
                      <a:pt x="496" y="589"/>
                    </a:lnTo>
                    <a:lnTo>
                      <a:pt x="486" y="586"/>
                    </a:lnTo>
                    <a:lnTo>
                      <a:pt x="477" y="580"/>
                    </a:lnTo>
                    <a:lnTo>
                      <a:pt x="467" y="571"/>
                    </a:lnTo>
                    <a:lnTo>
                      <a:pt x="459" y="562"/>
                    </a:lnTo>
                    <a:lnTo>
                      <a:pt x="453" y="551"/>
                    </a:lnTo>
                    <a:lnTo>
                      <a:pt x="434" y="561"/>
                    </a:lnTo>
                    <a:lnTo>
                      <a:pt x="416" y="566"/>
                    </a:lnTo>
                    <a:lnTo>
                      <a:pt x="397" y="568"/>
                    </a:lnTo>
                    <a:lnTo>
                      <a:pt x="379" y="569"/>
                    </a:lnTo>
                    <a:lnTo>
                      <a:pt x="362" y="568"/>
                    </a:lnTo>
                    <a:lnTo>
                      <a:pt x="346" y="566"/>
                    </a:lnTo>
                    <a:lnTo>
                      <a:pt x="330" y="563"/>
                    </a:lnTo>
                    <a:lnTo>
                      <a:pt x="314" y="561"/>
                    </a:lnTo>
                    <a:lnTo>
                      <a:pt x="307" y="560"/>
                    </a:lnTo>
                    <a:lnTo>
                      <a:pt x="300" y="561"/>
                    </a:lnTo>
                    <a:lnTo>
                      <a:pt x="291" y="562"/>
                    </a:lnTo>
                    <a:lnTo>
                      <a:pt x="282" y="563"/>
                    </a:lnTo>
                    <a:lnTo>
                      <a:pt x="272" y="565"/>
                    </a:lnTo>
                    <a:lnTo>
                      <a:pt x="263" y="566"/>
                    </a:lnTo>
                    <a:lnTo>
                      <a:pt x="253" y="567"/>
                    </a:lnTo>
                    <a:lnTo>
                      <a:pt x="243" y="566"/>
                    </a:lnTo>
                    <a:lnTo>
                      <a:pt x="251" y="562"/>
                    </a:lnTo>
                    <a:lnTo>
                      <a:pt x="261" y="557"/>
                    </a:lnTo>
                    <a:lnTo>
                      <a:pt x="273" y="554"/>
                    </a:lnTo>
                    <a:lnTo>
                      <a:pt x="285" y="551"/>
                    </a:lnTo>
                    <a:lnTo>
                      <a:pt x="298" y="549"/>
                    </a:lnTo>
                    <a:lnTo>
                      <a:pt x="307" y="546"/>
                    </a:lnTo>
                    <a:lnTo>
                      <a:pt x="316" y="542"/>
                    </a:lnTo>
                    <a:lnTo>
                      <a:pt x="320" y="538"/>
                    </a:lnTo>
                    <a:lnTo>
                      <a:pt x="321" y="534"/>
                    </a:lnTo>
                    <a:lnTo>
                      <a:pt x="327" y="530"/>
                    </a:lnTo>
                    <a:lnTo>
                      <a:pt x="335" y="527"/>
                    </a:lnTo>
                    <a:lnTo>
                      <a:pt x="347" y="525"/>
                    </a:lnTo>
                    <a:lnTo>
                      <a:pt x="361" y="524"/>
                    </a:lnTo>
                    <a:lnTo>
                      <a:pt x="377" y="524"/>
                    </a:lnTo>
                    <a:lnTo>
                      <a:pt x="394" y="524"/>
                    </a:lnTo>
                    <a:lnTo>
                      <a:pt x="412" y="526"/>
                    </a:lnTo>
                    <a:lnTo>
                      <a:pt x="431" y="529"/>
                    </a:lnTo>
                    <a:lnTo>
                      <a:pt x="449" y="532"/>
                    </a:lnTo>
                    <a:lnTo>
                      <a:pt x="466" y="536"/>
                    </a:lnTo>
                    <a:lnTo>
                      <a:pt x="482" y="541"/>
                    </a:lnTo>
                    <a:lnTo>
                      <a:pt x="497" y="548"/>
                    </a:lnTo>
                    <a:lnTo>
                      <a:pt x="509" y="555"/>
                    </a:lnTo>
                    <a:lnTo>
                      <a:pt x="517" y="564"/>
                    </a:lnTo>
                    <a:lnTo>
                      <a:pt x="523" y="573"/>
                    </a:lnTo>
                    <a:close/>
                    <a:moveTo>
                      <a:pt x="328" y="667"/>
                    </a:moveTo>
                    <a:lnTo>
                      <a:pt x="324" y="664"/>
                    </a:lnTo>
                    <a:lnTo>
                      <a:pt x="319" y="661"/>
                    </a:lnTo>
                    <a:lnTo>
                      <a:pt x="315" y="659"/>
                    </a:lnTo>
                    <a:lnTo>
                      <a:pt x="311" y="656"/>
                    </a:lnTo>
                    <a:lnTo>
                      <a:pt x="306" y="654"/>
                    </a:lnTo>
                    <a:lnTo>
                      <a:pt x="302" y="652"/>
                    </a:lnTo>
                    <a:lnTo>
                      <a:pt x="298" y="648"/>
                    </a:lnTo>
                    <a:lnTo>
                      <a:pt x="294" y="646"/>
                    </a:lnTo>
                    <a:lnTo>
                      <a:pt x="303" y="633"/>
                    </a:lnTo>
                    <a:lnTo>
                      <a:pt x="314" y="624"/>
                    </a:lnTo>
                    <a:lnTo>
                      <a:pt x="325" y="617"/>
                    </a:lnTo>
                    <a:lnTo>
                      <a:pt x="334" y="613"/>
                    </a:lnTo>
                    <a:lnTo>
                      <a:pt x="344" y="611"/>
                    </a:lnTo>
                    <a:lnTo>
                      <a:pt x="354" y="610"/>
                    </a:lnTo>
                    <a:lnTo>
                      <a:pt x="362" y="610"/>
                    </a:lnTo>
                    <a:lnTo>
                      <a:pt x="370" y="609"/>
                    </a:lnTo>
                    <a:lnTo>
                      <a:pt x="396" y="608"/>
                    </a:lnTo>
                    <a:lnTo>
                      <a:pt x="417" y="613"/>
                    </a:lnTo>
                    <a:lnTo>
                      <a:pt x="432" y="621"/>
                    </a:lnTo>
                    <a:lnTo>
                      <a:pt x="442" y="631"/>
                    </a:lnTo>
                    <a:lnTo>
                      <a:pt x="450" y="644"/>
                    </a:lnTo>
                    <a:lnTo>
                      <a:pt x="456" y="656"/>
                    </a:lnTo>
                    <a:lnTo>
                      <a:pt x="462" y="667"/>
                    </a:lnTo>
                    <a:lnTo>
                      <a:pt x="467" y="674"/>
                    </a:lnTo>
                    <a:lnTo>
                      <a:pt x="459" y="673"/>
                    </a:lnTo>
                    <a:lnTo>
                      <a:pt x="453" y="672"/>
                    </a:lnTo>
                    <a:lnTo>
                      <a:pt x="447" y="671"/>
                    </a:lnTo>
                    <a:lnTo>
                      <a:pt x="439" y="670"/>
                    </a:lnTo>
                    <a:lnTo>
                      <a:pt x="433" y="669"/>
                    </a:lnTo>
                    <a:lnTo>
                      <a:pt x="426" y="668"/>
                    </a:lnTo>
                    <a:lnTo>
                      <a:pt x="421" y="667"/>
                    </a:lnTo>
                    <a:lnTo>
                      <a:pt x="415" y="665"/>
                    </a:lnTo>
                    <a:lnTo>
                      <a:pt x="424" y="665"/>
                    </a:lnTo>
                    <a:lnTo>
                      <a:pt x="434" y="663"/>
                    </a:lnTo>
                    <a:lnTo>
                      <a:pt x="440" y="660"/>
                    </a:lnTo>
                    <a:lnTo>
                      <a:pt x="446" y="657"/>
                    </a:lnTo>
                    <a:lnTo>
                      <a:pt x="443" y="649"/>
                    </a:lnTo>
                    <a:lnTo>
                      <a:pt x="440" y="644"/>
                    </a:lnTo>
                    <a:lnTo>
                      <a:pt x="437" y="639"/>
                    </a:lnTo>
                    <a:lnTo>
                      <a:pt x="433" y="633"/>
                    </a:lnTo>
                    <a:lnTo>
                      <a:pt x="427" y="630"/>
                    </a:lnTo>
                    <a:lnTo>
                      <a:pt x="422" y="627"/>
                    </a:lnTo>
                    <a:lnTo>
                      <a:pt x="415" y="625"/>
                    </a:lnTo>
                    <a:lnTo>
                      <a:pt x="406" y="624"/>
                    </a:lnTo>
                    <a:lnTo>
                      <a:pt x="406" y="630"/>
                    </a:lnTo>
                    <a:lnTo>
                      <a:pt x="405" y="637"/>
                    </a:lnTo>
                    <a:lnTo>
                      <a:pt x="404" y="644"/>
                    </a:lnTo>
                    <a:lnTo>
                      <a:pt x="402" y="650"/>
                    </a:lnTo>
                    <a:lnTo>
                      <a:pt x="397" y="657"/>
                    </a:lnTo>
                    <a:lnTo>
                      <a:pt x="391" y="662"/>
                    </a:lnTo>
                    <a:lnTo>
                      <a:pt x="382" y="667"/>
                    </a:lnTo>
                    <a:lnTo>
                      <a:pt x="371" y="670"/>
                    </a:lnTo>
                    <a:lnTo>
                      <a:pt x="362" y="669"/>
                    </a:lnTo>
                    <a:lnTo>
                      <a:pt x="355" y="665"/>
                    </a:lnTo>
                    <a:lnTo>
                      <a:pt x="349" y="661"/>
                    </a:lnTo>
                    <a:lnTo>
                      <a:pt x="345" y="656"/>
                    </a:lnTo>
                    <a:lnTo>
                      <a:pt x="343" y="649"/>
                    </a:lnTo>
                    <a:lnTo>
                      <a:pt x="341" y="643"/>
                    </a:lnTo>
                    <a:lnTo>
                      <a:pt x="341" y="635"/>
                    </a:lnTo>
                    <a:lnTo>
                      <a:pt x="341" y="628"/>
                    </a:lnTo>
                    <a:lnTo>
                      <a:pt x="335" y="628"/>
                    </a:lnTo>
                    <a:lnTo>
                      <a:pt x="330" y="629"/>
                    </a:lnTo>
                    <a:lnTo>
                      <a:pt x="325" y="630"/>
                    </a:lnTo>
                    <a:lnTo>
                      <a:pt x="319" y="632"/>
                    </a:lnTo>
                    <a:lnTo>
                      <a:pt x="315" y="634"/>
                    </a:lnTo>
                    <a:lnTo>
                      <a:pt x="310" y="637"/>
                    </a:lnTo>
                    <a:lnTo>
                      <a:pt x="305" y="640"/>
                    </a:lnTo>
                    <a:lnTo>
                      <a:pt x="301" y="643"/>
                    </a:lnTo>
                    <a:lnTo>
                      <a:pt x="307" y="649"/>
                    </a:lnTo>
                    <a:lnTo>
                      <a:pt x="314" y="655"/>
                    </a:lnTo>
                    <a:lnTo>
                      <a:pt x="320" y="660"/>
                    </a:lnTo>
                    <a:lnTo>
                      <a:pt x="328" y="667"/>
                    </a:lnTo>
                    <a:close/>
                    <a:moveTo>
                      <a:pt x="770" y="724"/>
                    </a:moveTo>
                    <a:lnTo>
                      <a:pt x="774" y="722"/>
                    </a:lnTo>
                    <a:lnTo>
                      <a:pt x="780" y="720"/>
                    </a:lnTo>
                    <a:lnTo>
                      <a:pt x="784" y="719"/>
                    </a:lnTo>
                    <a:lnTo>
                      <a:pt x="788" y="717"/>
                    </a:lnTo>
                    <a:lnTo>
                      <a:pt x="793" y="715"/>
                    </a:lnTo>
                    <a:lnTo>
                      <a:pt x="798" y="714"/>
                    </a:lnTo>
                    <a:lnTo>
                      <a:pt x="802" y="711"/>
                    </a:lnTo>
                    <a:lnTo>
                      <a:pt x="806" y="709"/>
                    </a:lnTo>
                    <a:lnTo>
                      <a:pt x="799" y="694"/>
                    </a:lnTo>
                    <a:lnTo>
                      <a:pt x="790" y="684"/>
                    </a:lnTo>
                    <a:lnTo>
                      <a:pt x="781" y="676"/>
                    </a:lnTo>
                    <a:lnTo>
                      <a:pt x="771" y="671"/>
                    </a:lnTo>
                    <a:lnTo>
                      <a:pt x="761" y="667"/>
                    </a:lnTo>
                    <a:lnTo>
                      <a:pt x="753" y="664"/>
                    </a:lnTo>
                    <a:lnTo>
                      <a:pt x="744" y="662"/>
                    </a:lnTo>
                    <a:lnTo>
                      <a:pt x="737" y="660"/>
                    </a:lnTo>
                    <a:lnTo>
                      <a:pt x="711" y="654"/>
                    </a:lnTo>
                    <a:lnTo>
                      <a:pt x="690" y="655"/>
                    </a:lnTo>
                    <a:lnTo>
                      <a:pt x="674" y="660"/>
                    </a:lnTo>
                    <a:lnTo>
                      <a:pt x="662" y="669"/>
                    </a:lnTo>
                    <a:lnTo>
                      <a:pt x="652" y="679"/>
                    </a:lnTo>
                    <a:lnTo>
                      <a:pt x="645" y="690"/>
                    </a:lnTo>
                    <a:lnTo>
                      <a:pt x="638" y="700"/>
                    </a:lnTo>
                    <a:lnTo>
                      <a:pt x="632" y="706"/>
                    </a:lnTo>
                    <a:lnTo>
                      <a:pt x="638" y="707"/>
                    </a:lnTo>
                    <a:lnTo>
                      <a:pt x="644" y="706"/>
                    </a:lnTo>
                    <a:lnTo>
                      <a:pt x="648" y="704"/>
                    </a:lnTo>
                    <a:lnTo>
                      <a:pt x="653" y="703"/>
                    </a:lnTo>
                    <a:lnTo>
                      <a:pt x="660" y="704"/>
                    </a:lnTo>
                    <a:lnTo>
                      <a:pt x="668" y="707"/>
                    </a:lnTo>
                    <a:lnTo>
                      <a:pt x="677" y="709"/>
                    </a:lnTo>
                    <a:lnTo>
                      <a:pt x="683" y="708"/>
                    </a:lnTo>
                    <a:lnTo>
                      <a:pt x="672" y="705"/>
                    </a:lnTo>
                    <a:lnTo>
                      <a:pt x="664" y="702"/>
                    </a:lnTo>
                    <a:lnTo>
                      <a:pt x="659" y="696"/>
                    </a:lnTo>
                    <a:lnTo>
                      <a:pt x="654" y="692"/>
                    </a:lnTo>
                    <a:lnTo>
                      <a:pt x="657" y="686"/>
                    </a:lnTo>
                    <a:lnTo>
                      <a:pt x="662" y="680"/>
                    </a:lnTo>
                    <a:lnTo>
                      <a:pt x="665" y="676"/>
                    </a:lnTo>
                    <a:lnTo>
                      <a:pt x="670" y="672"/>
                    </a:lnTo>
                    <a:lnTo>
                      <a:pt x="676" y="670"/>
                    </a:lnTo>
                    <a:lnTo>
                      <a:pt x="682" y="669"/>
                    </a:lnTo>
                    <a:lnTo>
                      <a:pt x="691" y="668"/>
                    </a:lnTo>
                    <a:lnTo>
                      <a:pt x="699" y="669"/>
                    </a:lnTo>
                    <a:lnTo>
                      <a:pt x="698" y="675"/>
                    </a:lnTo>
                    <a:lnTo>
                      <a:pt x="698" y="681"/>
                    </a:lnTo>
                    <a:lnTo>
                      <a:pt x="698" y="688"/>
                    </a:lnTo>
                    <a:lnTo>
                      <a:pt x="699" y="695"/>
                    </a:lnTo>
                    <a:lnTo>
                      <a:pt x="702" y="702"/>
                    </a:lnTo>
                    <a:lnTo>
                      <a:pt x="707" y="708"/>
                    </a:lnTo>
                    <a:lnTo>
                      <a:pt x="715" y="715"/>
                    </a:lnTo>
                    <a:lnTo>
                      <a:pt x="727" y="719"/>
                    </a:lnTo>
                    <a:lnTo>
                      <a:pt x="736" y="719"/>
                    </a:lnTo>
                    <a:lnTo>
                      <a:pt x="743" y="718"/>
                    </a:lnTo>
                    <a:lnTo>
                      <a:pt x="748" y="715"/>
                    </a:lnTo>
                    <a:lnTo>
                      <a:pt x="754" y="710"/>
                    </a:lnTo>
                    <a:lnTo>
                      <a:pt x="757" y="705"/>
                    </a:lnTo>
                    <a:lnTo>
                      <a:pt x="760" y="699"/>
                    </a:lnTo>
                    <a:lnTo>
                      <a:pt x="762" y="691"/>
                    </a:lnTo>
                    <a:lnTo>
                      <a:pt x="763" y="684"/>
                    </a:lnTo>
                    <a:lnTo>
                      <a:pt x="769" y="685"/>
                    </a:lnTo>
                    <a:lnTo>
                      <a:pt x="773" y="687"/>
                    </a:lnTo>
                    <a:lnTo>
                      <a:pt x="778" y="689"/>
                    </a:lnTo>
                    <a:lnTo>
                      <a:pt x="783" y="692"/>
                    </a:lnTo>
                    <a:lnTo>
                      <a:pt x="787" y="695"/>
                    </a:lnTo>
                    <a:lnTo>
                      <a:pt x="791" y="699"/>
                    </a:lnTo>
                    <a:lnTo>
                      <a:pt x="796" y="702"/>
                    </a:lnTo>
                    <a:lnTo>
                      <a:pt x="799" y="706"/>
                    </a:lnTo>
                    <a:lnTo>
                      <a:pt x="791" y="710"/>
                    </a:lnTo>
                    <a:lnTo>
                      <a:pt x="785" y="715"/>
                    </a:lnTo>
                    <a:lnTo>
                      <a:pt x="777" y="719"/>
                    </a:lnTo>
                    <a:lnTo>
                      <a:pt x="770" y="724"/>
                    </a:lnTo>
                    <a:close/>
                    <a:moveTo>
                      <a:pt x="465" y="880"/>
                    </a:moveTo>
                    <a:lnTo>
                      <a:pt x="469" y="874"/>
                    </a:lnTo>
                    <a:lnTo>
                      <a:pt x="472" y="870"/>
                    </a:lnTo>
                    <a:lnTo>
                      <a:pt x="476" y="868"/>
                    </a:lnTo>
                    <a:lnTo>
                      <a:pt x="480" y="868"/>
                    </a:lnTo>
                    <a:lnTo>
                      <a:pt x="483" y="869"/>
                    </a:lnTo>
                    <a:lnTo>
                      <a:pt x="487" y="871"/>
                    </a:lnTo>
                    <a:lnTo>
                      <a:pt x="492" y="873"/>
                    </a:lnTo>
                    <a:lnTo>
                      <a:pt x="497" y="875"/>
                    </a:lnTo>
                    <a:lnTo>
                      <a:pt x="501" y="880"/>
                    </a:lnTo>
                    <a:lnTo>
                      <a:pt x="507" y="879"/>
                    </a:lnTo>
                    <a:lnTo>
                      <a:pt x="512" y="878"/>
                    </a:lnTo>
                    <a:lnTo>
                      <a:pt x="517" y="878"/>
                    </a:lnTo>
                    <a:lnTo>
                      <a:pt x="515" y="890"/>
                    </a:lnTo>
                    <a:lnTo>
                      <a:pt x="508" y="898"/>
                    </a:lnTo>
                    <a:lnTo>
                      <a:pt x="498" y="901"/>
                    </a:lnTo>
                    <a:lnTo>
                      <a:pt x="488" y="900"/>
                    </a:lnTo>
                    <a:lnTo>
                      <a:pt x="478" y="898"/>
                    </a:lnTo>
                    <a:lnTo>
                      <a:pt x="469" y="892"/>
                    </a:lnTo>
                    <a:lnTo>
                      <a:pt x="465" y="887"/>
                    </a:lnTo>
                    <a:lnTo>
                      <a:pt x="465" y="880"/>
                    </a:lnTo>
                    <a:close/>
                    <a:moveTo>
                      <a:pt x="558" y="895"/>
                    </a:moveTo>
                    <a:lnTo>
                      <a:pt x="562" y="892"/>
                    </a:lnTo>
                    <a:lnTo>
                      <a:pt x="567" y="892"/>
                    </a:lnTo>
                    <a:lnTo>
                      <a:pt x="570" y="894"/>
                    </a:lnTo>
                    <a:lnTo>
                      <a:pt x="573" y="896"/>
                    </a:lnTo>
                    <a:lnTo>
                      <a:pt x="577" y="900"/>
                    </a:lnTo>
                    <a:lnTo>
                      <a:pt x="581" y="903"/>
                    </a:lnTo>
                    <a:lnTo>
                      <a:pt x="586" y="904"/>
                    </a:lnTo>
                    <a:lnTo>
                      <a:pt x="592" y="904"/>
                    </a:lnTo>
                    <a:lnTo>
                      <a:pt x="595" y="902"/>
                    </a:lnTo>
                    <a:lnTo>
                      <a:pt x="598" y="899"/>
                    </a:lnTo>
                    <a:lnTo>
                      <a:pt x="600" y="895"/>
                    </a:lnTo>
                    <a:lnTo>
                      <a:pt x="600" y="891"/>
                    </a:lnTo>
                    <a:lnTo>
                      <a:pt x="598" y="887"/>
                    </a:lnTo>
                    <a:lnTo>
                      <a:pt x="593" y="883"/>
                    </a:lnTo>
                    <a:lnTo>
                      <a:pt x="585" y="878"/>
                    </a:lnTo>
                    <a:lnTo>
                      <a:pt x="571" y="873"/>
                    </a:lnTo>
                    <a:lnTo>
                      <a:pt x="565" y="878"/>
                    </a:lnTo>
                    <a:lnTo>
                      <a:pt x="560" y="882"/>
                    </a:lnTo>
                    <a:lnTo>
                      <a:pt x="553" y="883"/>
                    </a:lnTo>
                    <a:lnTo>
                      <a:pt x="545" y="884"/>
                    </a:lnTo>
                    <a:lnTo>
                      <a:pt x="547" y="887"/>
                    </a:lnTo>
                    <a:lnTo>
                      <a:pt x="550" y="890"/>
                    </a:lnTo>
                    <a:lnTo>
                      <a:pt x="554" y="893"/>
                    </a:lnTo>
                    <a:lnTo>
                      <a:pt x="558" y="895"/>
                    </a:lnTo>
                    <a:close/>
                    <a:moveTo>
                      <a:pt x="396" y="1024"/>
                    </a:moveTo>
                    <a:lnTo>
                      <a:pt x="406" y="1022"/>
                    </a:lnTo>
                    <a:lnTo>
                      <a:pt x="415" y="1019"/>
                    </a:lnTo>
                    <a:lnTo>
                      <a:pt x="424" y="1018"/>
                    </a:lnTo>
                    <a:lnTo>
                      <a:pt x="434" y="1017"/>
                    </a:lnTo>
                    <a:lnTo>
                      <a:pt x="443" y="1017"/>
                    </a:lnTo>
                    <a:lnTo>
                      <a:pt x="453" y="1017"/>
                    </a:lnTo>
                    <a:lnTo>
                      <a:pt x="463" y="1016"/>
                    </a:lnTo>
                    <a:lnTo>
                      <a:pt x="472" y="1015"/>
                    </a:lnTo>
                    <a:lnTo>
                      <a:pt x="480" y="1016"/>
                    </a:lnTo>
                    <a:lnTo>
                      <a:pt x="487" y="1018"/>
                    </a:lnTo>
                    <a:lnTo>
                      <a:pt x="495" y="1019"/>
                    </a:lnTo>
                    <a:lnTo>
                      <a:pt x="503" y="1021"/>
                    </a:lnTo>
                    <a:lnTo>
                      <a:pt x="512" y="1023"/>
                    </a:lnTo>
                    <a:lnTo>
                      <a:pt x="519" y="1024"/>
                    </a:lnTo>
                    <a:lnTo>
                      <a:pt x="527" y="1026"/>
                    </a:lnTo>
                    <a:lnTo>
                      <a:pt x="534" y="1027"/>
                    </a:lnTo>
                    <a:lnTo>
                      <a:pt x="543" y="1026"/>
                    </a:lnTo>
                    <a:lnTo>
                      <a:pt x="552" y="1025"/>
                    </a:lnTo>
                    <a:lnTo>
                      <a:pt x="560" y="1024"/>
                    </a:lnTo>
                    <a:lnTo>
                      <a:pt x="569" y="1023"/>
                    </a:lnTo>
                    <a:lnTo>
                      <a:pt x="577" y="1022"/>
                    </a:lnTo>
                    <a:lnTo>
                      <a:pt x="586" y="1021"/>
                    </a:lnTo>
                    <a:lnTo>
                      <a:pt x="594" y="1019"/>
                    </a:lnTo>
                    <a:lnTo>
                      <a:pt x="603" y="1018"/>
                    </a:lnTo>
                    <a:lnTo>
                      <a:pt x="614" y="1022"/>
                    </a:lnTo>
                    <a:lnTo>
                      <a:pt x="624" y="1024"/>
                    </a:lnTo>
                    <a:lnTo>
                      <a:pt x="634" y="1026"/>
                    </a:lnTo>
                    <a:lnTo>
                      <a:pt x="645" y="1029"/>
                    </a:lnTo>
                    <a:lnTo>
                      <a:pt x="653" y="1032"/>
                    </a:lnTo>
                    <a:lnTo>
                      <a:pt x="663" y="1036"/>
                    </a:lnTo>
                    <a:lnTo>
                      <a:pt x="672" y="1040"/>
                    </a:lnTo>
                    <a:lnTo>
                      <a:pt x="682" y="1045"/>
                    </a:lnTo>
                    <a:lnTo>
                      <a:pt x="669" y="1042"/>
                    </a:lnTo>
                    <a:lnTo>
                      <a:pt x="657" y="1040"/>
                    </a:lnTo>
                    <a:lnTo>
                      <a:pt x="647" y="1037"/>
                    </a:lnTo>
                    <a:lnTo>
                      <a:pt x="637" y="1034"/>
                    </a:lnTo>
                    <a:lnTo>
                      <a:pt x="628" y="1033"/>
                    </a:lnTo>
                    <a:lnTo>
                      <a:pt x="616" y="1032"/>
                    </a:lnTo>
                    <a:lnTo>
                      <a:pt x="604" y="1031"/>
                    </a:lnTo>
                    <a:lnTo>
                      <a:pt x="589" y="1032"/>
                    </a:lnTo>
                    <a:lnTo>
                      <a:pt x="585" y="1033"/>
                    </a:lnTo>
                    <a:lnTo>
                      <a:pt x="579" y="1036"/>
                    </a:lnTo>
                    <a:lnTo>
                      <a:pt x="572" y="1038"/>
                    </a:lnTo>
                    <a:lnTo>
                      <a:pt x="565" y="1040"/>
                    </a:lnTo>
                    <a:lnTo>
                      <a:pt x="557" y="1041"/>
                    </a:lnTo>
                    <a:lnTo>
                      <a:pt x="548" y="1042"/>
                    </a:lnTo>
                    <a:lnTo>
                      <a:pt x="540" y="1043"/>
                    </a:lnTo>
                    <a:lnTo>
                      <a:pt x="531" y="1042"/>
                    </a:lnTo>
                    <a:lnTo>
                      <a:pt x="525" y="1041"/>
                    </a:lnTo>
                    <a:lnTo>
                      <a:pt x="517" y="1039"/>
                    </a:lnTo>
                    <a:lnTo>
                      <a:pt x="511" y="1038"/>
                    </a:lnTo>
                    <a:lnTo>
                      <a:pt x="503" y="1036"/>
                    </a:lnTo>
                    <a:lnTo>
                      <a:pt x="497" y="1034"/>
                    </a:lnTo>
                    <a:lnTo>
                      <a:pt x="492" y="1032"/>
                    </a:lnTo>
                    <a:lnTo>
                      <a:pt x="486" y="1031"/>
                    </a:lnTo>
                    <a:lnTo>
                      <a:pt x="482" y="1029"/>
                    </a:lnTo>
                    <a:lnTo>
                      <a:pt x="469" y="1026"/>
                    </a:lnTo>
                    <a:lnTo>
                      <a:pt x="457" y="1024"/>
                    </a:lnTo>
                    <a:lnTo>
                      <a:pt x="447" y="1023"/>
                    </a:lnTo>
                    <a:lnTo>
                      <a:pt x="437" y="1023"/>
                    </a:lnTo>
                    <a:lnTo>
                      <a:pt x="427" y="1023"/>
                    </a:lnTo>
                    <a:lnTo>
                      <a:pt x="418" y="1024"/>
                    </a:lnTo>
                    <a:lnTo>
                      <a:pt x="408" y="1024"/>
                    </a:lnTo>
                    <a:lnTo>
                      <a:pt x="396" y="1024"/>
                    </a:lnTo>
                    <a:close/>
                    <a:moveTo>
                      <a:pt x="464" y="1732"/>
                    </a:moveTo>
                    <a:lnTo>
                      <a:pt x="422" y="2079"/>
                    </a:lnTo>
                    <a:lnTo>
                      <a:pt x="432" y="2109"/>
                    </a:lnTo>
                    <a:lnTo>
                      <a:pt x="440" y="2137"/>
                    </a:lnTo>
                    <a:lnTo>
                      <a:pt x="450" y="2163"/>
                    </a:lnTo>
                    <a:lnTo>
                      <a:pt x="458" y="2188"/>
                    </a:lnTo>
                    <a:lnTo>
                      <a:pt x="467" y="2211"/>
                    </a:lnTo>
                    <a:lnTo>
                      <a:pt x="476" y="2235"/>
                    </a:lnTo>
                    <a:lnTo>
                      <a:pt x="483" y="2258"/>
                    </a:lnTo>
                    <a:lnTo>
                      <a:pt x="492" y="2282"/>
                    </a:lnTo>
                    <a:lnTo>
                      <a:pt x="499" y="2306"/>
                    </a:lnTo>
                    <a:lnTo>
                      <a:pt x="507" y="2333"/>
                    </a:lnTo>
                    <a:lnTo>
                      <a:pt x="514" y="2360"/>
                    </a:lnTo>
                    <a:lnTo>
                      <a:pt x="522" y="2390"/>
                    </a:lnTo>
                    <a:lnTo>
                      <a:pt x="529" y="2422"/>
                    </a:lnTo>
                    <a:lnTo>
                      <a:pt x="537" y="2457"/>
                    </a:lnTo>
                    <a:lnTo>
                      <a:pt x="544" y="2496"/>
                    </a:lnTo>
                    <a:lnTo>
                      <a:pt x="552" y="2538"/>
                    </a:lnTo>
                    <a:lnTo>
                      <a:pt x="554" y="2503"/>
                    </a:lnTo>
                    <a:lnTo>
                      <a:pt x="558" y="2469"/>
                    </a:lnTo>
                    <a:lnTo>
                      <a:pt x="563" y="2436"/>
                    </a:lnTo>
                    <a:lnTo>
                      <a:pt x="569" y="2405"/>
                    </a:lnTo>
                    <a:lnTo>
                      <a:pt x="576" y="2374"/>
                    </a:lnTo>
                    <a:lnTo>
                      <a:pt x="584" y="2344"/>
                    </a:lnTo>
                    <a:lnTo>
                      <a:pt x="591" y="2315"/>
                    </a:lnTo>
                    <a:lnTo>
                      <a:pt x="601" y="2287"/>
                    </a:lnTo>
                    <a:lnTo>
                      <a:pt x="609" y="2259"/>
                    </a:lnTo>
                    <a:lnTo>
                      <a:pt x="619" y="2231"/>
                    </a:lnTo>
                    <a:lnTo>
                      <a:pt x="629" y="2204"/>
                    </a:lnTo>
                    <a:lnTo>
                      <a:pt x="638" y="2177"/>
                    </a:lnTo>
                    <a:lnTo>
                      <a:pt x="647" y="2149"/>
                    </a:lnTo>
                    <a:lnTo>
                      <a:pt x="656" y="2121"/>
                    </a:lnTo>
                    <a:lnTo>
                      <a:pt x="665" y="2092"/>
                    </a:lnTo>
                    <a:lnTo>
                      <a:pt x="672" y="2063"/>
                    </a:lnTo>
                    <a:lnTo>
                      <a:pt x="568" y="1732"/>
                    </a:lnTo>
                    <a:lnTo>
                      <a:pt x="555" y="1721"/>
                    </a:lnTo>
                    <a:lnTo>
                      <a:pt x="543" y="1714"/>
                    </a:lnTo>
                    <a:lnTo>
                      <a:pt x="530" y="1708"/>
                    </a:lnTo>
                    <a:lnTo>
                      <a:pt x="517" y="1707"/>
                    </a:lnTo>
                    <a:lnTo>
                      <a:pt x="504" y="1708"/>
                    </a:lnTo>
                    <a:lnTo>
                      <a:pt x="492" y="1714"/>
                    </a:lnTo>
                    <a:lnTo>
                      <a:pt x="478" y="1721"/>
                    </a:lnTo>
                    <a:lnTo>
                      <a:pt x="464" y="1732"/>
                    </a:lnTo>
                    <a:close/>
                    <a:moveTo>
                      <a:pt x="382" y="1565"/>
                    </a:moveTo>
                    <a:lnTo>
                      <a:pt x="388" y="1576"/>
                    </a:lnTo>
                    <a:lnTo>
                      <a:pt x="393" y="1586"/>
                    </a:lnTo>
                    <a:lnTo>
                      <a:pt x="397" y="1597"/>
                    </a:lnTo>
                    <a:lnTo>
                      <a:pt x="402" y="1607"/>
                    </a:lnTo>
                    <a:lnTo>
                      <a:pt x="406" y="1617"/>
                    </a:lnTo>
                    <a:lnTo>
                      <a:pt x="410" y="1629"/>
                    </a:lnTo>
                    <a:lnTo>
                      <a:pt x="415" y="1640"/>
                    </a:lnTo>
                    <a:lnTo>
                      <a:pt x="419" y="1651"/>
                    </a:lnTo>
                    <a:lnTo>
                      <a:pt x="423" y="1661"/>
                    </a:lnTo>
                    <a:lnTo>
                      <a:pt x="427" y="1672"/>
                    </a:lnTo>
                    <a:lnTo>
                      <a:pt x="432" y="1683"/>
                    </a:lnTo>
                    <a:lnTo>
                      <a:pt x="437" y="1693"/>
                    </a:lnTo>
                    <a:lnTo>
                      <a:pt x="441" y="1704"/>
                    </a:lnTo>
                    <a:lnTo>
                      <a:pt x="447" y="1715"/>
                    </a:lnTo>
                    <a:lnTo>
                      <a:pt x="452" y="1725"/>
                    </a:lnTo>
                    <a:lnTo>
                      <a:pt x="457" y="1736"/>
                    </a:lnTo>
                    <a:lnTo>
                      <a:pt x="470" y="1722"/>
                    </a:lnTo>
                    <a:lnTo>
                      <a:pt x="485" y="1714"/>
                    </a:lnTo>
                    <a:lnTo>
                      <a:pt x="501" y="1709"/>
                    </a:lnTo>
                    <a:lnTo>
                      <a:pt x="517" y="1708"/>
                    </a:lnTo>
                    <a:lnTo>
                      <a:pt x="533" y="1710"/>
                    </a:lnTo>
                    <a:lnTo>
                      <a:pt x="548" y="1716"/>
                    </a:lnTo>
                    <a:lnTo>
                      <a:pt x="561" y="1723"/>
                    </a:lnTo>
                    <a:lnTo>
                      <a:pt x="571" y="1733"/>
                    </a:lnTo>
                    <a:lnTo>
                      <a:pt x="577" y="1714"/>
                    </a:lnTo>
                    <a:lnTo>
                      <a:pt x="584" y="1694"/>
                    </a:lnTo>
                    <a:lnTo>
                      <a:pt x="590" y="1676"/>
                    </a:lnTo>
                    <a:lnTo>
                      <a:pt x="596" y="1657"/>
                    </a:lnTo>
                    <a:lnTo>
                      <a:pt x="603" y="1639"/>
                    </a:lnTo>
                    <a:lnTo>
                      <a:pt x="609" y="1621"/>
                    </a:lnTo>
                    <a:lnTo>
                      <a:pt x="617" y="1601"/>
                    </a:lnTo>
                    <a:lnTo>
                      <a:pt x="623" y="1583"/>
                    </a:lnTo>
                    <a:lnTo>
                      <a:pt x="615" y="1570"/>
                    </a:lnTo>
                    <a:lnTo>
                      <a:pt x="606" y="1558"/>
                    </a:lnTo>
                    <a:lnTo>
                      <a:pt x="599" y="1546"/>
                    </a:lnTo>
                    <a:lnTo>
                      <a:pt x="590" y="1534"/>
                    </a:lnTo>
                    <a:lnTo>
                      <a:pt x="580" y="1523"/>
                    </a:lnTo>
                    <a:lnTo>
                      <a:pt x="570" y="1512"/>
                    </a:lnTo>
                    <a:lnTo>
                      <a:pt x="557" y="1500"/>
                    </a:lnTo>
                    <a:lnTo>
                      <a:pt x="541" y="1488"/>
                    </a:lnTo>
                    <a:lnTo>
                      <a:pt x="530" y="1488"/>
                    </a:lnTo>
                    <a:lnTo>
                      <a:pt x="518" y="1488"/>
                    </a:lnTo>
                    <a:lnTo>
                      <a:pt x="507" y="1489"/>
                    </a:lnTo>
                    <a:lnTo>
                      <a:pt x="494" y="1489"/>
                    </a:lnTo>
                    <a:lnTo>
                      <a:pt x="481" y="1490"/>
                    </a:lnTo>
                    <a:lnTo>
                      <a:pt x="469" y="1491"/>
                    </a:lnTo>
                    <a:lnTo>
                      <a:pt x="457" y="1491"/>
                    </a:lnTo>
                    <a:lnTo>
                      <a:pt x="447" y="1491"/>
                    </a:lnTo>
                    <a:lnTo>
                      <a:pt x="438" y="1501"/>
                    </a:lnTo>
                    <a:lnTo>
                      <a:pt x="430" y="1510"/>
                    </a:lnTo>
                    <a:lnTo>
                      <a:pt x="422" y="1519"/>
                    </a:lnTo>
                    <a:lnTo>
                      <a:pt x="415" y="1529"/>
                    </a:lnTo>
                    <a:lnTo>
                      <a:pt x="407" y="1537"/>
                    </a:lnTo>
                    <a:lnTo>
                      <a:pt x="400" y="1547"/>
                    </a:lnTo>
                    <a:lnTo>
                      <a:pt x="391" y="1555"/>
                    </a:lnTo>
                    <a:lnTo>
                      <a:pt x="382" y="1565"/>
                    </a:lnTo>
                    <a:close/>
                    <a:moveTo>
                      <a:pt x="1554" y="3748"/>
                    </a:moveTo>
                    <a:lnTo>
                      <a:pt x="1564" y="3732"/>
                    </a:lnTo>
                    <a:lnTo>
                      <a:pt x="1579" y="3718"/>
                    </a:lnTo>
                    <a:lnTo>
                      <a:pt x="1596" y="3705"/>
                    </a:lnTo>
                    <a:lnTo>
                      <a:pt x="1612" y="3691"/>
                    </a:lnTo>
                    <a:lnTo>
                      <a:pt x="1624" y="3676"/>
                    </a:lnTo>
                    <a:lnTo>
                      <a:pt x="1628" y="3657"/>
                    </a:lnTo>
                    <a:lnTo>
                      <a:pt x="1621" y="3633"/>
                    </a:lnTo>
                    <a:lnTo>
                      <a:pt x="1599" y="3601"/>
                    </a:lnTo>
                    <a:lnTo>
                      <a:pt x="1612" y="3617"/>
                    </a:lnTo>
                    <a:lnTo>
                      <a:pt x="1624" y="3633"/>
                    </a:lnTo>
                    <a:lnTo>
                      <a:pt x="1633" y="3648"/>
                    </a:lnTo>
                    <a:lnTo>
                      <a:pt x="1640" y="3661"/>
                    </a:lnTo>
                    <a:lnTo>
                      <a:pt x="1647" y="3675"/>
                    </a:lnTo>
                    <a:lnTo>
                      <a:pt x="1653" y="3689"/>
                    </a:lnTo>
                    <a:lnTo>
                      <a:pt x="1658" y="3702"/>
                    </a:lnTo>
                    <a:lnTo>
                      <a:pt x="1664" y="3715"/>
                    </a:lnTo>
                    <a:lnTo>
                      <a:pt x="1660" y="3719"/>
                    </a:lnTo>
                    <a:lnTo>
                      <a:pt x="1657" y="3724"/>
                    </a:lnTo>
                    <a:lnTo>
                      <a:pt x="1654" y="3728"/>
                    </a:lnTo>
                    <a:lnTo>
                      <a:pt x="1651" y="3732"/>
                    </a:lnTo>
                    <a:lnTo>
                      <a:pt x="1648" y="3736"/>
                    </a:lnTo>
                    <a:lnTo>
                      <a:pt x="1644" y="3741"/>
                    </a:lnTo>
                    <a:lnTo>
                      <a:pt x="1641" y="3745"/>
                    </a:lnTo>
                    <a:lnTo>
                      <a:pt x="1638" y="3749"/>
                    </a:lnTo>
                    <a:lnTo>
                      <a:pt x="1627" y="3749"/>
                    </a:lnTo>
                    <a:lnTo>
                      <a:pt x="1617" y="3749"/>
                    </a:lnTo>
                    <a:lnTo>
                      <a:pt x="1606" y="3749"/>
                    </a:lnTo>
                    <a:lnTo>
                      <a:pt x="1596" y="3748"/>
                    </a:lnTo>
                    <a:lnTo>
                      <a:pt x="1586" y="3748"/>
                    </a:lnTo>
                    <a:lnTo>
                      <a:pt x="1575" y="3748"/>
                    </a:lnTo>
                    <a:lnTo>
                      <a:pt x="1565" y="3748"/>
                    </a:lnTo>
                    <a:lnTo>
                      <a:pt x="1554" y="3748"/>
                    </a:lnTo>
                    <a:close/>
                    <a:moveTo>
                      <a:pt x="2030" y="8769"/>
                    </a:moveTo>
                    <a:lnTo>
                      <a:pt x="2039" y="8781"/>
                    </a:lnTo>
                    <a:lnTo>
                      <a:pt x="2050" y="8796"/>
                    </a:lnTo>
                    <a:lnTo>
                      <a:pt x="2061" y="8813"/>
                    </a:lnTo>
                    <a:lnTo>
                      <a:pt x="2073" y="8830"/>
                    </a:lnTo>
                    <a:lnTo>
                      <a:pt x="2085" y="8846"/>
                    </a:lnTo>
                    <a:lnTo>
                      <a:pt x="2098" y="8861"/>
                    </a:lnTo>
                    <a:lnTo>
                      <a:pt x="2112" y="8874"/>
                    </a:lnTo>
                    <a:lnTo>
                      <a:pt x="2126" y="8881"/>
                    </a:lnTo>
                    <a:lnTo>
                      <a:pt x="2146" y="8887"/>
                    </a:lnTo>
                    <a:lnTo>
                      <a:pt x="2167" y="8894"/>
                    </a:lnTo>
                    <a:lnTo>
                      <a:pt x="2186" y="8904"/>
                    </a:lnTo>
                    <a:lnTo>
                      <a:pt x="2206" y="8915"/>
                    </a:lnTo>
                    <a:lnTo>
                      <a:pt x="2225" y="8928"/>
                    </a:lnTo>
                    <a:lnTo>
                      <a:pt x="2243" y="8942"/>
                    </a:lnTo>
                    <a:lnTo>
                      <a:pt x="2259" y="8958"/>
                    </a:lnTo>
                    <a:lnTo>
                      <a:pt x="2274" y="8975"/>
                    </a:lnTo>
                    <a:lnTo>
                      <a:pt x="2274" y="8987"/>
                    </a:lnTo>
                    <a:lnTo>
                      <a:pt x="2273" y="9000"/>
                    </a:lnTo>
                    <a:lnTo>
                      <a:pt x="2273" y="9014"/>
                    </a:lnTo>
                    <a:lnTo>
                      <a:pt x="2272" y="9028"/>
                    </a:lnTo>
                    <a:lnTo>
                      <a:pt x="2270" y="9042"/>
                    </a:lnTo>
                    <a:lnTo>
                      <a:pt x="2267" y="9056"/>
                    </a:lnTo>
                    <a:lnTo>
                      <a:pt x="2265" y="9071"/>
                    </a:lnTo>
                    <a:lnTo>
                      <a:pt x="2263" y="9084"/>
                    </a:lnTo>
                    <a:lnTo>
                      <a:pt x="2260" y="9098"/>
                    </a:lnTo>
                    <a:lnTo>
                      <a:pt x="2256" y="9112"/>
                    </a:lnTo>
                    <a:lnTo>
                      <a:pt x="2252" y="9126"/>
                    </a:lnTo>
                    <a:lnTo>
                      <a:pt x="2248" y="9139"/>
                    </a:lnTo>
                    <a:lnTo>
                      <a:pt x="2243" y="9151"/>
                    </a:lnTo>
                    <a:lnTo>
                      <a:pt x="2237" y="9161"/>
                    </a:lnTo>
                    <a:lnTo>
                      <a:pt x="2231" y="9172"/>
                    </a:lnTo>
                    <a:lnTo>
                      <a:pt x="2225" y="9182"/>
                    </a:lnTo>
                    <a:lnTo>
                      <a:pt x="2201" y="9190"/>
                    </a:lnTo>
                    <a:lnTo>
                      <a:pt x="2174" y="9197"/>
                    </a:lnTo>
                    <a:lnTo>
                      <a:pt x="2144" y="9204"/>
                    </a:lnTo>
                    <a:lnTo>
                      <a:pt x="2112" y="9210"/>
                    </a:lnTo>
                    <a:lnTo>
                      <a:pt x="2077" y="9214"/>
                    </a:lnTo>
                    <a:lnTo>
                      <a:pt x="2040" y="9217"/>
                    </a:lnTo>
                    <a:lnTo>
                      <a:pt x="2002" y="9220"/>
                    </a:lnTo>
                    <a:lnTo>
                      <a:pt x="1963" y="9220"/>
                    </a:lnTo>
                    <a:lnTo>
                      <a:pt x="1924" y="9220"/>
                    </a:lnTo>
                    <a:lnTo>
                      <a:pt x="1884" y="9218"/>
                    </a:lnTo>
                    <a:lnTo>
                      <a:pt x="1846" y="9214"/>
                    </a:lnTo>
                    <a:lnTo>
                      <a:pt x="1808" y="9209"/>
                    </a:lnTo>
                    <a:lnTo>
                      <a:pt x="1772" y="9201"/>
                    </a:lnTo>
                    <a:lnTo>
                      <a:pt x="1738" y="9191"/>
                    </a:lnTo>
                    <a:lnTo>
                      <a:pt x="1706" y="9180"/>
                    </a:lnTo>
                    <a:lnTo>
                      <a:pt x="1678" y="9166"/>
                    </a:lnTo>
                    <a:lnTo>
                      <a:pt x="1648" y="9153"/>
                    </a:lnTo>
                    <a:lnTo>
                      <a:pt x="1624" y="9144"/>
                    </a:lnTo>
                    <a:lnTo>
                      <a:pt x="1606" y="9138"/>
                    </a:lnTo>
                    <a:lnTo>
                      <a:pt x="1590" y="9134"/>
                    </a:lnTo>
                    <a:lnTo>
                      <a:pt x="1576" y="9132"/>
                    </a:lnTo>
                    <a:lnTo>
                      <a:pt x="1562" y="9132"/>
                    </a:lnTo>
                    <a:lnTo>
                      <a:pt x="1547" y="9132"/>
                    </a:lnTo>
                    <a:lnTo>
                      <a:pt x="1528" y="9132"/>
                    </a:lnTo>
                    <a:lnTo>
                      <a:pt x="1522" y="9134"/>
                    </a:lnTo>
                    <a:lnTo>
                      <a:pt x="1515" y="9136"/>
                    </a:lnTo>
                    <a:lnTo>
                      <a:pt x="1505" y="9137"/>
                    </a:lnTo>
                    <a:lnTo>
                      <a:pt x="1495" y="9137"/>
                    </a:lnTo>
                    <a:lnTo>
                      <a:pt x="1483" y="9136"/>
                    </a:lnTo>
                    <a:lnTo>
                      <a:pt x="1470" y="9135"/>
                    </a:lnTo>
                    <a:lnTo>
                      <a:pt x="1457" y="9134"/>
                    </a:lnTo>
                    <a:lnTo>
                      <a:pt x="1443" y="9133"/>
                    </a:lnTo>
                    <a:lnTo>
                      <a:pt x="1429" y="9130"/>
                    </a:lnTo>
                    <a:lnTo>
                      <a:pt x="1415" y="9128"/>
                    </a:lnTo>
                    <a:lnTo>
                      <a:pt x="1401" y="9126"/>
                    </a:lnTo>
                    <a:lnTo>
                      <a:pt x="1389" y="9125"/>
                    </a:lnTo>
                    <a:lnTo>
                      <a:pt x="1377" y="9123"/>
                    </a:lnTo>
                    <a:lnTo>
                      <a:pt x="1366" y="9122"/>
                    </a:lnTo>
                    <a:lnTo>
                      <a:pt x="1356" y="9121"/>
                    </a:lnTo>
                    <a:lnTo>
                      <a:pt x="1349" y="9121"/>
                    </a:lnTo>
                    <a:lnTo>
                      <a:pt x="1370" y="9114"/>
                    </a:lnTo>
                    <a:lnTo>
                      <a:pt x="1392" y="9105"/>
                    </a:lnTo>
                    <a:lnTo>
                      <a:pt x="1412" y="9090"/>
                    </a:lnTo>
                    <a:lnTo>
                      <a:pt x="1434" y="9073"/>
                    </a:lnTo>
                    <a:lnTo>
                      <a:pt x="1455" y="9052"/>
                    </a:lnTo>
                    <a:lnTo>
                      <a:pt x="1476" y="9029"/>
                    </a:lnTo>
                    <a:lnTo>
                      <a:pt x="1497" y="9004"/>
                    </a:lnTo>
                    <a:lnTo>
                      <a:pt x="1518" y="8978"/>
                    </a:lnTo>
                    <a:lnTo>
                      <a:pt x="1539" y="8950"/>
                    </a:lnTo>
                    <a:lnTo>
                      <a:pt x="1561" y="8921"/>
                    </a:lnTo>
                    <a:lnTo>
                      <a:pt x="1581" y="8892"/>
                    </a:lnTo>
                    <a:lnTo>
                      <a:pt x="1603" y="8863"/>
                    </a:lnTo>
                    <a:lnTo>
                      <a:pt x="1624" y="8835"/>
                    </a:lnTo>
                    <a:lnTo>
                      <a:pt x="1645" y="8809"/>
                    </a:lnTo>
                    <a:lnTo>
                      <a:pt x="1667" y="8782"/>
                    </a:lnTo>
                    <a:lnTo>
                      <a:pt x="1688" y="8758"/>
                    </a:lnTo>
                    <a:lnTo>
                      <a:pt x="1711" y="8745"/>
                    </a:lnTo>
                    <a:lnTo>
                      <a:pt x="1733" y="8734"/>
                    </a:lnTo>
                    <a:lnTo>
                      <a:pt x="1755" y="8723"/>
                    </a:lnTo>
                    <a:lnTo>
                      <a:pt x="1777" y="8714"/>
                    </a:lnTo>
                    <a:lnTo>
                      <a:pt x="1799" y="8708"/>
                    </a:lnTo>
                    <a:lnTo>
                      <a:pt x="1819" y="8703"/>
                    </a:lnTo>
                    <a:lnTo>
                      <a:pt x="1840" y="8699"/>
                    </a:lnTo>
                    <a:lnTo>
                      <a:pt x="1861" y="8697"/>
                    </a:lnTo>
                    <a:lnTo>
                      <a:pt x="1882" y="8698"/>
                    </a:lnTo>
                    <a:lnTo>
                      <a:pt x="1902" y="8702"/>
                    </a:lnTo>
                    <a:lnTo>
                      <a:pt x="1924" y="8707"/>
                    </a:lnTo>
                    <a:lnTo>
                      <a:pt x="1944" y="8714"/>
                    </a:lnTo>
                    <a:lnTo>
                      <a:pt x="1966" y="8724"/>
                    </a:lnTo>
                    <a:lnTo>
                      <a:pt x="1987" y="8736"/>
                    </a:lnTo>
                    <a:lnTo>
                      <a:pt x="2008" y="8751"/>
                    </a:lnTo>
                    <a:lnTo>
                      <a:pt x="2030" y="8769"/>
                    </a:lnTo>
                    <a:close/>
                    <a:moveTo>
                      <a:pt x="216" y="8866"/>
                    </a:moveTo>
                    <a:lnTo>
                      <a:pt x="202" y="8883"/>
                    </a:lnTo>
                    <a:lnTo>
                      <a:pt x="189" y="8899"/>
                    </a:lnTo>
                    <a:lnTo>
                      <a:pt x="178" y="8915"/>
                    </a:lnTo>
                    <a:lnTo>
                      <a:pt x="169" y="8933"/>
                    </a:lnTo>
                    <a:lnTo>
                      <a:pt x="163" y="8951"/>
                    </a:lnTo>
                    <a:lnTo>
                      <a:pt x="158" y="8972"/>
                    </a:lnTo>
                    <a:lnTo>
                      <a:pt x="153" y="8997"/>
                    </a:lnTo>
                    <a:lnTo>
                      <a:pt x="149" y="9026"/>
                    </a:lnTo>
                    <a:lnTo>
                      <a:pt x="154" y="9032"/>
                    </a:lnTo>
                    <a:lnTo>
                      <a:pt x="160" y="9037"/>
                    </a:lnTo>
                    <a:lnTo>
                      <a:pt x="164" y="9044"/>
                    </a:lnTo>
                    <a:lnTo>
                      <a:pt x="169" y="9050"/>
                    </a:lnTo>
                    <a:lnTo>
                      <a:pt x="174" y="9056"/>
                    </a:lnTo>
                    <a:lnTo>
                      <a:pt x="179" y="9062"/>
                    </a:lnTo>
                    <a:lnTo>
                      <a:pt x="183" y="9068"/>
                    </a:lnTo>
                    <a:lnTo>
                      <a:pt x="188" y="9075"/>
                    </a:lnTo>
                    <a:lnTo>
                      <a:pt x="183" y="9094"/>
                    </a:lnTo>
                    <a:lnTo>
                      <a:pt x="182" y="9112"/>
                    </a:lnTo>
                    <a:lnTo>
                      <a:pt x="182" y="9128"/>
                    </a:lnTo>
                    <a:lnTo>
                      <a:pt x="184" y="9142"/>
                    </a:lnTo>
                    <a:lnTo>
                      <a:pt x="188" y="9153"/>
                    </a:lnTo>
                    <a:lnTo>
                      <a:pt x="192" y="9161"/>
                    </a:lnTo>
                    <a:lnTo>
                      <a:pt x="197" y="9166"/>
                    </a:lnTo>
                    <a:lnTo>
                      <a:pt x="203" y="9167"/>
                    </a:lnTo>
                    <a:lnTo>
                      <a:pt x="220" y="9167"/>
                    </a:lnTo>
                    <a:lnTo>
                      <a:pt x="239" y="9168"/>
                    </a:lnTo>
                    <a:lnTo>
                      <a:pt x="259" y="9168"/>
                    </a:lnTo>
                    <a:lnTo>
                      <a:pt x="283" y="9169"/>
                    </a:lnTo>
                    <a:lnTo>
                      <a:pt x="306" y="9171"/>
                    </a:lnTo>
                    <a:lnTo>
                      <a:pt x="331" y="9172"/>
                    </a:lnTo>
                    <a:lnTo>
                      <a:pt x="357" y="9174"/>
                    </a:lnTo>
                    <a:lnTo>
                      <a:pt x="383" y="9175"/>
                    </a:lnTo>
                    <a:lnTo>
                      <a:pt x="409" y="9178"/>
                    </a:lnTo>
                    <a:lnTo>
                      <a:pt x="435" y="9179"/>
                    </a:lnTo>
                    <a:lnTo>
                      <a:pt x="461" y="9180"/>
                    </a:lnTo>
                    <a:lnTo>
                      <a:pt x="484" y="9181"/>
                    </a:lnTo>
                    <a:lnTo>
                      <a:pt x="508" y="9181"/>
                    </a:lnTo>
                    <a:lnTo>
                      <a:pt x="529" y="9181"/>
                    </a:lnTo>
                    <a:lnTo>
                      <a:pt x="548" y="9181"/>
                    </a:lnTo>
                    <a:lnTo>
                      <a:pt x="565" y="9180"/>
                    </a:lnTo>
                    <a:lnTo>
                      <a:pt x="576" y="9179"/>
                    </a:lnTo>
                    <a:lnTo>
                      <a:pt x="588" y="9178"/>
                    </a:lnTo>
                    <a:lnTo>
                      <a:pt x="600" y="9175"/>
                    </a:lnTo>
                    <a:lnTo>
                      <a:pt x="613" y="9173"/>
                    </a:lnTo>
                    <a:lnTo>
                      <a:pt x="629" y="9171"/>
                    </a:lnTo>
                    <a:lnTo>
                      <a:pt x="648" y="9169"/>
                    </a:lnTo>
                    <a:lnTo>
                      <a:pt x="671" y="9168"/>
                    </a:lnTo>
                    <a:lnTo>
                      <a:pt x="700" y="9167"/>
                    </a:lnTo>
                    <a:lnTo>
                      <a:pt x="707" y="9159"/>
                    </a:lnTo>
                    <a:lnTo>
                      <a:pt x="712" y="9151"/>
                    </a:lnTo>
                    <a:lnTo>
                      <a:pt x="719" y="9143"/>
                    </a:lnTo>
                    <a:lnTo>
                      <a:pt x="724" y="9136"/>
                    </a:lnTo>
                    <a:lnTo>
                      <a:pt x="721" y="9132"/>
                    </a:lnTo>
                    <a:lnTo>
                      <a:pt x="717" y="9127"/>
                    </a:lnTo>
                    <a:lnTo>
                      <a:pt x="714" y="9123"/>
                    </a:lnTo>
                    <a:lnTo>
                      <a:pt x="711" y="9118"/>
                    </a:lnTo>
                    <a:lnTo>
                      <a:pt x="708" y="9113"/>
                    </a:lnTo>
                    <a:lnTo>
                      <a:pt x="705" y="9109"/>
                    </a:lnTo>
                    <a:lnTo>
                      <a:pt x="701" y="9105"/>
                    </a:lnTo>
                    <a:lnTo>
                      <a:pt x="698" y="9101"/>
                    </a:lnTo>
                    <a:lnTo>
                      <a:pt x="693" y="9101"/>
                    </a:lnTo>
                    <a:lnTo>
                      <a:pt x="686" y="9101"/>
                    </a:lnTo>
                    <a:lnTo>
                      <a:pt x="681" y="9101"/>
                    </a:lnTo>
                    <a:lnTo>
                      <a:pt x="676" y="9102"/>
                    </a:lnTo>
                    <a:lnTo>
                      <a:pt x="669" y="9102"/>
                    </a:lnTo>
                    <a:lnTo>
                      <a:pt x="664" y="9102"/>
                    </a:lnTo>
                    <a:lnTo>
                      <a:pt x="657" y="9103"/>
                    </a:lnTo>
                    <a:lnTo>
                      <a:pt x="652" y="9103"/>
                    </a:lnTo>
                    <a:lnTo>
                      <a:pt x="647" y="9095"/>
                    </a:lnTo>
                    <a:lnTo>
                      <a:pt x="640" y="9087"/>
                    </a:lnTo>
                    <a:lnTo>
                      <a:pt x="634" y="9079"/>
                    </a:lnTo>
                    <a:lnTo>
                      <a:pt x="628" y="9072"/>
                    </a:lnTo>
                    <a:lnTo>
                      <a:pt x="616" y="9070"/>
                    </a:lnTo>
                    <a:lnTo>
                      <a:pt x="605" y="9066"/>
                    </a:lnTo>
                    <a:lnTo>
                      <a:pt x="592" y="9064"/>
                    </a:lnTo>
                    <a:lnTo>
                      <a:pt x="580" y="9061"/>
                    </a:lnTo>
                    <a:lnTo>
                      <a:pt x="569" y="9059"/>
                    </a:lnTo>
                    <a:lnTo>
                      <a:pt x="556" y="9057"/>
                    </a:lnTo>
                    <a:lnTo>
                      <a:pt x="542" y="9055"/>
                    </a:lnTo>
                    <a:lnTo>
                      <a:pt x="529" y="9053"/>
                    </a:lnTo>
                    <a:lnTo>
                      <a:pt x="515" y="9052"/>
                    </a:lnTo>
                    <a:lnTo>
                      <a:pt x="501" y="9052"/>
                    </a:lnTo>
                    <a:lnTo>
                      <a:pt x="486" y="9053"/>
                    </a:lnTo>
                    <a:lnTo>
                      <a:pt x="471" y="9055"/>
                    </a:lnTo>
                    <a:lnTo>
                      <a:pt x="456" y="9058"/>
                    </a:lnTo>
                    <a:lnTo>
                      <a:pt x="440" y="9062"/>
                    </a:lnTo>
                    <a:lnTo>
                      <a:pt x="424" y="9067"/>
                    </a:lnTo>
                    <a:lnTo>
                      <a:pt x="407" y="9074"/>
                    </a:lnTo>
                    <a:lnTo>
                      <a:pt x="400" y="9068"/>
                    </a:lnTo>
                    <a:lnTo>
                      <a:pt x="392" y="9062"/>
                    </a:lnTo>
                    <a:lnTo>
                      <a:pt x="386" y="9057"/>
                    </a:lnTo>
                    <a:lnTo>
                      <a:pt x="378" y="9051"/>
                    </a:lnTo>
                    <a:lnTo>
                      <a:pt x="381" y="9044"/>
                    </a:lnTo>
                    <a:lnTo>
                      <a:pt x="383" y="9037"/>
                    </a:lnTo>
                    <a:lnTo>
                      <a:pt x="386" y="9031"/>
                    </a:lnTo>
                    <a:lnTo>
                      <a:pt x="388" y="9026"/>
                    </a:lnTo>
                    <a:lnTo>
                      <a:pt x="397" y="9019"/>
                    </a:lnTo>
                    <a:lnTo>
                      <a:pt x="405" y="9014"/>
                    </a:lnTo>
                    <a:lnTo>
                      <a:pt x="413" y="9011"/>
                    </a:lnTo>
                    <a:lnTo>
                      <a:pt x="420" y="9007"/>
                    </a:lnTo>
                    <a:lnTo>
                      <a:pt x="427" y="9005"/>
                    </a:lnTo>
                    <a:lnTo>
                      <a:pt x="434" y="9004"/>
                    </a:lnTo>
                    <a:lnTo>
                      <a:pt x="441" y="9003"/>
                    </a:lnTo>
                    <a:lnTo>
                      <a:pt x="449" y="9002"/>
                    </a:lnTo>
                    <a:lnTo>
                      <a:pt x="454" y="8996"/>
                    </a:lnTo>
                    <a:lnTo>
                      <a:pt x="461" y="8989"/>
                    </a:lnTo>
                    <a:lnTo>
                      <a:pt x="466" y="8983"/>
                    </a:lnTo>
                    <a:lnTo>
                      <a:pt x="471" y="8978"/>
                    </a:lnTo>
                    <a:lnTo>
                      <a:pt x="470" y="8973"/>
                    </a:lnTo>
                    <a:lnTo>
                      <a:pt x="470" y="8969"/>
                    </a:lnTo>
                    <a:lnTo>
                      <a:pt x="469" y="8965"/>
                    </a:lnTo>
                    <a:lnTo>
                      <a:pt x="469" y="8961"/>
                    </a:lnTo>
                    <a:lnTo>
                      <a:pt x="451" y="8955"/>
                    </a:lnTo>
                    <a:lnTo>
                      <a:pt x="434" y="8948"/>
                    </a:lnTo>
                    <a:lnTo>
                      <a:pt x="416" y="8940"/>
                    </a:lnTo>
                    <a:lnTo>
                      <a:pt x="398" y="8933"/>
                    </a:lnTo>
                    <a:lnTo>
                      <a:pt x="380" y="8925"/>
                    </a:lnTo>
                    <a:lnTo>
                      <a:pt x="362" y="8920"/>
                    </a:lnTo>
                    <a:lnTo>
                      <a:pt x="344" y="8914"/>
                    </a:lnTo>
                    <a:lnTo>
                      <a:pt x="324" y="8911"/>
                    </a:lnTo>
                    <a:lnTo>
                      <a:pt x="311" y="8913"/>
                    </a:lnTo>
                    <a:lnTo>
                      <a:pt x="299" y="8918"/>
                    </a:lnTo>
                    <a:lnTo>
                      <a:pt x="286" y="8922"/>
                    </a:lnTo>
                    <a:lnTo>
                      <a:pt x="274" y="8927"/>
                    </a:lnTo>
                    <a:lnTo>
                      <a:pt x="263" y="8934"/>
                    </a:lnTo>
                    <a:lnTo>
                      <a:pt x="251" y="8940"/>
                    </a:lnTo>
                    <a:lnTo>
                      <a:pt x="239" y="8945"/>
                    </a:lnTo>
                    <a:lnTo>
                      <a:pt x="227" y="8951"/>
                    </a:lnTo>
                    <a:lnTo>
                      <a:pt x="219" y="8952"/>
                    </a:lnTo>
                    <a:lnTo>
                      <a:pt x="208" y="8952"/>
                    </a:lnTo>
                    <a:lnTo>
                      <a:pt x="198" y="8950"/>
                    </a:lnTo>
                    <a:lnTo>
                      <a:pt x="190" y="8943"/>
                    </a:lnTo>
                    <a:lnTo>
                      <a:pt x="187" y="8934"/>
                    </a:lnTo>
                    <a:lnTo>
                      <a:pt x="188" y="8918"/>
                    </a:lnTo>
                    <a:lnTo>
                      <a:pt x="197" y="8895"/>
                    </a:lnTo>
                    <a:lnTo>
                      <a:pt x="216" y="8866"/>
                    </a:lnTo>
                    <a:close/>
                    <a:moveTo>
                      <a:pt x="699" y="8849"/>
                    </a:moveTo>
                    <a:lnTo>
                      <a:pt x="715" y="8849"/>
                    </a:lnTo>
                    <a:lnTo>
                      <a:pt x="729" y="8850"/>
                    </a:lnTo>
                    <a:lnTo>
                      <a:pt x="742" y="8850"/>
                    </a:lnTo>
                    <a:lnTo>
                      <a:pt x="754" y="8848"/>
                    </a:lnTo>
                    <a:lnTo>
                      <a:pt x="765" y="8846"/>
                    </a:lnTo>
                    <a:lnTo>
                      <a:pt x="775" y="8841"/>
                    </a:lnTo>
                    <a:lnTo>
                      <a:pt x="786" y="8832"/>
                    </a:lnTo>
                    <a:lnTo>
                      <a:pt x="798" y="8819"/>
                    </a:lnTo>
                    <a:lnTo>
                      <a:pt x="788" y="8819"/>
                    </a:lnTo>
                    <a:lnTo>
                      <a:pt x="778" y="8820"/>
                    </a:lnTo>
                    <a:lnTo>
                      <a:pt x="769" y="8821"/>
                    </a:lnTo>
                    <a:lnTo>
                      <a:pt x="759" y="8822"/>
                    </a:lnTo>
                    <a:lnTo>
                      <a:pt x="750" y="8823"/>
                    </a:lnTo>
                    <a:lnTo>
                      <a:pt x="740" y="8825"/>
                    </a:lnTo>
                    <a:lnTo>
                      <a:pt x="730" y="8826"/>
                    </a:lnTo>
                    <a:lnTo>
                      <a:pt x="721" y="8826"/>
                    </a:lnTo>
                    <a:lnTo>
                      <a:pt x="715" y="8807"/>
                    </a:lnTo>
                    <a:lnTo>
                      <a:pt x="709" y="8788"/>
                    </a:lnTo>
                    <a:lnTo>
                      <a:pt x="700" y="8769"/>
                    </a:lnTo>
                    <a:lnTo>
                      <a:pt x="693" y="8751"/>
                    </a:lnTo>
                    <a:lnTo>
                      <a:pt x="683" y="8733"/>
                    </a:lnTo>
                    <a:lnTo>
                      <a:pt x="674" y="8715"/>
                    </a:lnTo>
                    <a:lnTo>
                      <a:pt x="664" y="8699"/>
                    </a:lnTo>
                    <a:lnTo>
                      <a:pt x="654" y="8687"/>
                    </a:lnTo>
                    <a:lnTo>
                      <a:pt x="623" y="8686"/>
                    </a:lnTo>
                    <a:lnTo>
                      <a:pt x="589" y="8683"/>
                    </a:lnTo>
                    <a:lnTo>
                      <a:pt x="554" y="8681"/>
                    </a:lnTo>
                    <a:lnTo>
                      <a:pt x="516" y="8679"/>
                    </a:lnTo>
                    <a:lnTo>
                      <a:pt x="478" y="8678"/>
                    </a:lnTo>
                    <a:lnTo>
                      <a:pt x="439" y="8678"/>
                    </a:lnTo>
                    <a:lnTo>
                      <a:pt x="401" y="8679"/>
                    </a:lnTo>
                    <a:lnTo>
                      <a:pt x="363" y="8684"/>
                    </a:lnTo>
                    <a:lnTo>
                      <a:pt x="327" y="8692"/>
                    </a:lnTo>
                    <a:lnTo>
                      <a:pt x="292" y="8705"/>
                    </a:lnTo>
                    <a:lnTo>
                      <a:pt x="260" y="8721"/>
                    </a:lnTo>
                    <a:lnTo>
                      <a:pt x="233" y="8743"/>
                    </a:lnTo>
                    <a:lnTo>
                      <a:pt x="208" y="8771"/>
                    </a:lnTo>
                    <a:lnTo>
                      <a:pt x="188" y="8805"/>
                    </a:lnTo>
                    <a:lnTo>
                      <a:pt x="172" y="8847"/>
                    </a:lnTo>
                    <a:lnTo>
                      <a:pt x="162" y="8896"/>
                    </a:lnTo>
                    <a:lnTo>
                      <a:pt x="162" y="8903"/>
                    </a:lnTo>
                    <a:lnTo>
                      <a:pt x="162" y="8909"/>
                    </a:lnTo>
                    <a:lnTo>
                      <a:pt x="162" y="8915"/>
                    </a:lnTo>
                    <a:lnTo>
                      <a:pt x="163" y="8922"/>
                    </a:lnTo>
                    <a:lnTo>
                      <a:pt x="163" y="8928"/>
                    </a:lnTo>
                    <a:lnTo>
                      <a:pt x="163" y="8935"/>
                    </a:lnTo>
                    <a:lnTo>
                      <a:pt x="163" y="8941"/>
                    </a:lnTo>
                    <a:lnTo>
                      <a:pt x="163" y="8948"/>
                    </a:lnTo>
                    <a:lnTo>
                      <a:pt x="170" y="8930"/>
                    </a:lnTo>
                    <a:lnTo>
                      <a:pt x="178" y="8915"/>
                    </a:lnTo>
                    <a:lnTo>
                      <a:pt x="187" y="8902"/>
                    </a:lnTo>
                    <a:lnTo>
                      <a:pt x="196" y="8889"/>
                    </a:lnTo>
                    <a:lnTo>
                      <a:pt x="207" y="8878"/>
                    </a:lnTo>
                    <a:lnTo>
                      <a:pt x="218" y="8867"/>
                    </a:lnTo>
                    <a:lnTo>
                      <a:pt x="228" y="8858"/>
                    </a:lnTo>
                    <a:lnTo>
                      <a:pt x="240" y="8849"/>
                    </a:lnTo>
                    <a:lnTo>
                      <a:pt x="252" y="8841"/>
                    </a:lnTo>
                    <a:lnTo>
                      <a:pt x="265" y="8833"/>
                    </a:lnTo>
                    <a:lnTo>
                      <a:pt x="278" y="8826"/>
                    </a:lnTo>
                    <a:lnTo>
                      <a:pt x="290" y="8818"/>
                    </a:lnTo>
                    <a:lnTo>
                      <a:pt x="304" y="8810"/>
                    </a:lnTo>
                    <a:lnTo>
                      <a:pt x="317" y="8802"/>
                    </a:lnTo>
                    <a:lnTo>
                      <a:pt x="331" y="8794"/>
                    </a:lnTo>
                    <a:lnTo>
                      <a:pt x="345" y="8785"/>
                    </a:lnTo>
                    <a:lnTo>
                      <a:pt x="333" y="8735"/>
                    </a:lnTo>
                    <a:lnTo>
                      <a:pt x="342" y="8735"/>
                    </a:lnTo>
                    <a:lnTo>
                      <a:pt x="350" y="8736"/>
                    </a:lnTo>
                    <a:lnTo>
                      <a:pt x="358" y="8736"/>
                    </a:lnTo>
                    <a:lnTo>
                      <a:pt x="365" y="8736"/>
                    </a:lnTo>
                    <a:lnTo>
                      <a:pt x="372" y="8736"/>
                    </a:lnTo>
                    <a:lnTo>
                      <a:pt x="379" y="8736"/>
                    </a:lnTo>
                    <a:lnTo>
                      <a:pt x="387" y="8734"/>
                    </a:lnTo>
                    <a:lnTo>
                      <a:pt x="395" y="8732"/>
                    </a:lnTo>
                    <a:lnTo>
                      <a:pt x="398" y="8728"/>
                    </a:lnTo>
                    <a:lnTo>
                      <a:pt x="400" y="8724"/>
                    </a:lnTo>
                    <a:lnTo>
                      <a:pt x="400" y="8720"/>
                    </a:lnTo>
                    <a:lnTo>
                      <a:pt x="400" y="8714"/>
                    </a:lnTo>
                    <a:lnTo>
                      <a:pt x="397" y="8710"/>
                    </a:lnTo>
                    <a:lnTo>
                      <a:pt x="395" y="8704"/>
                    </a:lnTo>
                    <a:lnTo>
                      <a:pt x="394" y="8698"/>
                    </a:lnTo>
                    <a:lnTo>
                      <a:pt x="393" y="8692"/>
                    </a:lnTo>
                    <a:lnTo>
                      <a:pt x="400" y="8691"/>
                    </a:lnTo>
                    <a:lnTo>
                      <a:pt x="409" y="8691"/>
                    </a:lnTo>
                    <a:lnTo>
                      <a:pt x="421" y="8690"/>
                    </a:lnTo>
                    <a:lnTo>
                      <a:pt x="434" y="8691"/>
                    </a:lnTo>
                    <a:lnTo>
                      <a:pt x="449" y="8691"/>
                    </a:lnTo>
                    <a:lnTo>
                      <a:pt x="466" y="8692"/>
                    </a:lnTo>
                    <a:lnTo>
                      <a:pt x="483" y="8694"/>
                    </a:lnTo>
                    <a:lnTo>
                      <a:pt x="501" y="8696"/>
                    </a:lnTo>
                    <a:lnTo>
                      <a:pt x="520" y="8698"/>
                    </a:lnTo>
                    <a:lnTo>
                      <a:pt x="539" y="8702"/>
                    </a:lnTo>
                    <a:lnTo>
                      <a:pt x="558" y="8706"/>
                    </a:lnTo>
                    <a:lnTo>
                      <a:pt x="575" y="8709"/>
                    </a:lnTo>
                    <a:lnTo>
                      <a:pt x="592" y="8714"/>
                    </a:lnTo>
                    <a:lnTo>
                      <a:pt x="608" y="8720"/>
                    </a:lnTo>
                    <a:lnTo>
                      <a:pt x="622" y="8725"/>
                    </a:lnTo>
                    <a:lnTo>
                      <a:pt x="635" y="8732"/>
                    </a:lnTo>
                    <a:lnTo>
                      <a:pt x="641" y="8738"/>
                    </a:lnTo>
                    <a:lnTo>
                      <a:pt x="649" y="8745"/>
                    </a:lnTo>
                    <a:lnTo>
                      <a:pt x="657" y="8755"/>
                    </a:lnTo>
                    <a:lnTo>
                      <a:pt x="667" y="8766"/>
                    </a:lnTo>
                    <a:lnTo>
                      <a:pt x="677" y="8781"/>
                    </a:lnTo>
                    <a:lnTo>
                      <a:pt x="686" y="8799"/>
                    </a:lnTo>
                    <a:lnTo>
                      <a:pt x="694" y="8821"/>
                    </a:lnTo>
                    <a:lnTo>
                      <a:pt x="699" y="8849"/>
                    </a:lnTo>
                    <a:close/>
                    <a:moveTo>
                      <a:pt x="1987" y="8594"/>
                    </a:moveTo>
                    <a:lnTo>
                      <a:pt x="1962" y="8594"/>
                    </a:lnTo>
                    <a:lnTo>
                      <a:pt x="1937" y="8594"/>
                    </a:lnTo>
                    <a:lnTo>
                      <a:pt x="1910" y="8594"/>
                    </a:lnTo>
                    <a:lnTo>
                      <a:pt x="1882" y="8596"/>
                    </a:lnTo>
                    <a:lnTo>
                      <a:pt x="1853" y="8598"/>
                    </a:lnTo>
                    <a:lnTo>
                      <a:pt x="1823" y="8601"/>
                    </a:lnTo>
                    <a:lnTo>
                      <a:pt x="1794" y="8605"/>
                    </a:lnTo>
                    <a:lnTo>
                      <a:pt x="1764" y="8611"/>
                    </a:lnTo>
                    <a:lnTo>
                      <a:pt x="1735" y="8617"/>
                    </a:lnTo>
                    <a:lnTo>
                      <a:pt x="1708" y="8623"/>
                    </a:lnTo>
                    <a:lnTo>
                      <a:pt x="1680" y="8632"/>
                    </a:lnTo>
                    <a:lnTo>
                      <a:pt x="1654" y="8642"/>
                    </a:lnTo>
                    <a:lnTo>
                      <a:pt x="1630" y="8653"/>
                    </a:lnTo>
                    <a:lnTo>
                      <a:pt x="1608" y="8665"/>
                    </a:lnTo>
                    <a:lnTo>
                      <a:pt x="1588" y="8679"/>
                    </a:lnTo>
                    <a:lnTo>
                      <a:pt x="1569" y="8694"/>
                    </a:lnTo>
                    <a:lnTo>
                      <a:pt x="1558" y="8707"/>
                    </a:lnTo>
                    <a:lnTo>
                      <a:pt x="1539" y="8724"/>
                    </a:lnTo>
                    <a:lnTo>
                      <a:pt x="1517" y="8743"/>
                    </a:lnTo>
                    <a:lnTo>
                      <a:pt x="1491" y="8765"/>
                    </a:lnTo>
                    <a:lnTo>
                      <a:pt x="1466" y="8785"/>
                    </a:lnTo>
                    <a:lnTo>
                      <a:pt x="1442" y="8801"/>
                    </a:lnTo>
                    <a:lnTo>
                      <a:pt x="1423" y="8813"/>
                    </a:lnTo>
                    <a:lnTo>
                      <a:pt x="1409" y="8817"/>
                    </a:lnTo>
                    <a:lnTo>
                      <a:pt x="1393" y="8817"/>
                    </a:lnTo>
                    <a:lnTo>
                      <a:pt x="1382" y="8815"/>
                    </a:lnTo>
                    <a:lnTo>
                      <a:pt x="1376" y="8810"/>
                    </a:lnTo>
                    <a:lnTo>
                      <a:pt x="1374" y="8804"/>
                    </a:lnTo>
                    <a:lnTo>
                      <a:pt x="1374" y="8798"/>
                    </a:lnTo>
                    <a:lnTo>
                      <a:pt x="1376" y="8791"/>
                    </a:lnTo>
                    <a:lnTo>
                      <a:pt x="1380" y="8787"/>
                    </a:lnTo>
                    <a:lnTo>
                      <a:pt x="1384" y="8785"/>
                    </a:lnTo>
                    <a:lnTo>
                      <a:pt x="1395" y="8775"/>
                    </a:lnTo>
                    <a:lnTo>
                      <a:pt x="1406" y="8767"/>
                    </a:lnTo>
                    <a:lnTo>
                      <a:pt x="1415" y="8758"/>
                    </a:lnTo>
                    <a:lnTo>
                      <a:pt x="1425" y="8751"/>
                    </a:lnTo>
                    <a:lnTo>
                      <a:pt x="1435" y="8744"/>
                    </a:lnTo>
                    <a:lnTo>
                      <a:pt x="1443" y="8738"/>
                    </a:lnTo>
                    <a:lnTo>
                      <a:pt x="1453" y="8733"/>
                    </a:lnTo>
                    <a:lnTo>
                      <a:pt x="1462" y="8727"/>
                    </a:lnTo>
                    <a:lnTo>
                      <a:pt x="1472" y="8722"/>
                    </a:lnTo>
                    <a:lnTo>
                      <a:pt x="1483" y="8718"/>
                    </a:lnTo>
                    <a:lnTo>
                      <a:pt x="1493" y="8713"/>
                    </a:lnTo>
                    <a:lnTo>
                      <a:pt x="1505" y="8709"/>
                    </a:lnTo>
                    <a:lnTo>
                      <a:pt x="1518" y="8705"/>
                    </a:lnTo>
                    <a:lnTo>
                      <a:pt x="1532" y="8700"/>
                    </a:lnTo>
                    <a:lnTo>
                      <a:pt x="1547" y="8696"/>
                    </a:lnTo>
                    <a:lnTo>
                      <a:pt x="1563" y="8692"/>
                    </a:lnTo>
                    <a:lnTo>
                      <a:pt x="1577" y="8679"/>
                    </a:lnTo>
                    <a:lnTo>
                      <a:pt x="1592" y="8668"/>
                    </a:lnTo>
                    <a:lnTo>
                      <a:pt x="1608" y="8658"/>
                    </a:lnTo>
                    <a:lnTo>
                      <a:pt x="1626" y="8648"/>
                    </a:lnTo>
                    <a:lnTo>
                      <a:pt x="1645" y="8638"/>
                    </a:lnTo>
                    <a:lnTo>
                      <a:pt x="1666" y="8631"/>
                    </a:lnTo>
                    <a:lnTo>
                      <a:pt x="1688" y="8623"/>
                    </a:lnTo>
                    <a:lnTo>
                      <a:pt x="1710" y="8616"/>
                    </a:lnTo>
                    <a:lnTo>
                      <a:pt x="1733" y="8610"/>
                    </a:lnTo>
                    <a:lnTo>
                      <a:pt x="1757" y="8604"/>
                    </a:lnTo>
                    <a:lnTo>
                      <a:pt x="1781" y="8599"/>
                    </a:lnTo>
                    <a:lnTo>
                      <a:pt x="1806" y="8594"/>
                    </a:lnTo>
                    <a:lnTo>
                      <a:pt x="1831" y="8588"/>
                    </a:lnTo>
                    <a:lnTo>
                      <a:pt x="1855" y="8584"/>
                    </a:lnTo>
                    <a:lnTo>
                      <a:pt x="1880" y="8579"/>
                    </a:lnTo>
                    <a:lnTo>
                      <a:pt x="1905" y="8574"/>
                    </a:lnTo>
                    <a:lnTo>
                      <a:pt x="1936" y="8571"/>
                    </a:lnTo>
                    <a:lnTo>
                      <a:pt x="1961" y="8568"/>
                    </a:lnTo>
                    <a:lnTo>
                      <a:pt x="1984" y="8567"/>
                    </a:lnTo>
                    <a:lnTo>
                      <a:pt x="2002" y="8568"/>
                    </a:lnTo>
                    <a:lnTo>
                      <a:pt x="2017" y="8569"/>
                    </a:lnTo>
                    <a:lnTo>
                      <a:pt x="2028" y="8572"/>
                    </a:lnTo>
                    <a:lnTo>
                      <a:pt x="2036" y="8575"/>
                    </a:lnTo>
                    <a:lnTo>
                      <a:pt x="2043" y="8581"/>
                    </a:lnTo>
                    <a:lnTo>
                      <a:pt x="2047" y="8588"/>
                    </a:lnTo>
                    <a:lnTo>
                      <a:pt x="2049" y="8598"/>
                    </a:lnTo>
                    <a:lnTo>
                      <a:pt x="2049" y="8607"/>
                    </a:lnTo>
                    <a:lnTo>
                      <a:pt x="2046" y="8615"/>
                    </a:lnTo>
                    <a:lnTo>
                      <a:pt x="2039" y="8619"/>
                    </a:lnTo>
                    <a:lnTo>
                      <a:pt x="2028" y="8618"/>
                    </a:lnTo>
                    <a:lnTo>
                      <a:pt x="2010" y="8611"/>
                    </a:lnTo>
                    <a:lnTo>
                      <a:pt x="1987" y="8594"/>
                    </a:lnTo>
                    <a:close/>
                    <a:moveTo>
                      <a:pt x="1970" y="8627"/>
                    </a:moveTo>
                    <a:lnTo>
                      <a:pt x="1975" y="8645"/>
                    </a:lnTo>
                    <a:lnTo>
                      <a:pt x="1983" y="8664"/>
                    </a:lnTo>
                    <a:lnTo>
                      <a:pt x="1991" y="8686"/>
                    </a:lnTo>
                    <a:lnTo>
                      <a:pt x="2000" y="8706"/>
                    </a:lnTo>
                    <a:lnTo>
                      <a:pt x="2008" y="8726"/>
                    </a:lnTo>
                    <a:lnTo>
                      <a:pt x="2017" y="8746"/>
                    </a:lnTo>
                    <a:lnTo>
                      <a:pt x="2024" y="8767"/>
                    </a:lnTo>
                    <a:lnTo>
                      <a:pt x="2030" y="8785"/>
                    </a:lnTo>
                    <a:lnTo>
                      <a:pt x="2029" y="8772"/>
                    </a:lnTo>
                    <a:lnTo>
                      <a:pt x="2034" y="8759"/>
                    </a:lnTo>
                    <a:lnTo>
                      <a:pt x="2045" y="8744"/>
                    </a:lnTo>
                    <a:lnTo>
                      <a:pt x="2056" y="8729"/>
                    </a:lnTo>
                    <a:lnTo>
                      <a:pt x="2069" y="8714"/>
                    </a:lnTo>
                    <a:lnTo>
                      <a:pt x="2080" y="8700"/>
                    </a:lnTo>
                    <a:lnTo>
                      <a:pt x="2089" y="8687"/>
                    </a:lnTo>
                    <a:lnTo>
                      <a:pt x="2092" y="8674"/>
                    </a:lnTo>
                    <a:lnTo>
                      <a:pt x="2088" y="8675"/>
                    </a:lnTo>
                    <a:lnTo>
                      <a:pt x="2082" y="8676"/>
                    </a:lnTo>
                    <a:lnTo>
                      <a:pt x="2078" y="8679"/>
                    </a:lnTo>
                    <a:lnTo>
                      <a:pt x="2074" y="8681"/>
                    </a:lnTo>
                    <a:lnTo>
                      <a:pt x="2068" y="8684"/>
                    </a:lnTo>
                    <a:lnTo>
                      <a:pt x="2064" y="8688"/>
                    </a:lnTo>
                    <a:lnTo>
                      <a:pt x="2059" y="8689"/>
                    </a:lnTo>
                    <a:lnTo>
                      <a:pt x="2054" y="8690"/>
                    </a:lnTo>
                    <a:lnTo>
                      <a:pt x="2045" y="8679"/>
                    </a:lnTo>
                    <a:lnTo>
                      <a:pt x="2036" y="8671"/>
                    </a:lnTo>
                    <a:lnTo>
                      <a:pt x="2027" y="8664"/>
                    </a:lnTo>
                    <a:lnTo>
                      <a:pt x="2017" y="8658"/>
                    </a:lnTo>
                    <a:lnTo>
                      <a:pt x="2006" y="8652"/>
                    </a:lnTo>
                    <a:lnTo>
                      <a:pt x="1994" y="8645"/>
                    </a:lnTo>
                    <a:lnTo>
                      <a:pt x="1983" y="8637"/>
                    </a:lnTo>
                    <a:lnTo>
                      <a:pt x="1970" y="8627"/>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37" name="Freeform 36"/>
              <p:cNvSpPr>
                <a:spLocks noEditPoints="1"/>
              </p:cNvSpPr>
              <p:nvPr/>
            </p:nvSpPr>
            <p:spPr bwMode="auto">
              <a:xfrm>
                <a:off x="4039" y="679"/>
                <a:ext cx="424" cy="434"/>
              </a:xfrm>
              <a:custGeom>
                <a:avLst/>
                <a:gdLst>
                  <a:gd name="T0" fmla="*/ 381 w 2546"/>
                  <a:gd name="T1" fmla="*/ 383 h 2604"/>
                  <a:gd name="T2" fmla="*/ 370 w 2546"/>
                  <a:gd name="T3" fmla="*/ 390 h 2604"/>
                  <a:gd name="T4" fmla="*/ 362 w 2546"/>
                  <a:gd name="T5" fmla="*/ 396 h 2604"/>
                  <a:gd name="T6" fmla="*/ 371 w 2546"/>
                  <a:gd name="T7" fmla="*/ 395 h 2604"/>
                  <a:gd name="T8" fmla="*/ 377 w 2546"/>
                  <a:gd name="T9" fmla="*/ 393 h 2604"/>
                  <a:gd name="T10" fmla="*/ 387 w 2546"/>
                  <a:gd name="T11" fmla="*/ 399 h 2604"/>
                  <a:gd name="T12" fmla="*/ 398 w 2546"/>
                  <a:gd name="T13" fmla="*/ 407 h 2604"/>
                  <a:gd name="T14" fmla="*/ 407 w 2546"/>
                  <a:gd name="T15" fmla="*/ 418 h 2604"/>
                  <a:gd name="T16" fmla="*/ 409 w 2546"/>
                  <a:gd name="T17" fmla="*/ 434 h 2604"/>
                  <a:gd name="T18" fmla="*/ 414 w 2546"/>
                  <a:gd name="T19" fmla="*/ 432 h 2604"/>
                  <a:gd name="T20" fmla="*/ 423 w 2546"/>
                  <a:gd name="T21" fmla="*/ 425 h 2604"/>
                  <a:gd name="T22" fmla="*/ 422 w 2546"/>
                  <a:gd name="T23" fmla="*/ 420 h 2604"/>
                  <a:gd name="T24" fmla="*/ 419 w 2546"/>
                  <a:gd name="T25" fmla="*/ 415 h 2604"/>
                  <a:gd name="T26" fmla="*/ 421 w 2546"/>
                  <a:gd name="T27" fmla="*/ 406 h 2604"/>
                  <a:gd name="T28" fmla="*/ 417 w 2546"/>
                  <a:gd name="T29" fmla="*/ 394 h 2604"/>
                  <a:gd name="T30" fmla="*/ 413 w 2546"/>
                  <a:gd name="T31" fmla="*/ 387 h 2604"/>
                  <a:gd name="T32" fmla="*/ 401 w 2546"/>
                  <a:gd name="T33" fmla="*/ 382 h 2604"/>
                  <a:gd name="T34" fmla="*/ 1 w 2546"/>
                  <a:gd name="T35" fmla="*/ 390 h 2604"/>
                  <a:gd name="T36" fmla="*/ 2 w 2546"/>
                  <a:gd name="T37" fmla="*/ 397 h 2604"/>
                  <a:gd name="T38" fmla="*/ 1 w 2546"/>
                  <a:gd name="T39" fmla="*/ 406 h 2604"/>
                  <a:gd name="T40" fmla="*/ 1 w 2546"/>
                  <a:gd name="T41" fmla="*/ 418 h 2604"/>
                  <a:gd name="T42" fmla="*/ 15 w 2546"/>
                  <a:gd name="T43" fmla="*/ 418 h 2604"/>
                  <a:gd name="T44" fmla="*/ 33 w 2546"/>
                  <a:gd name="T45" fmla="*/ 405 h 2604"/>
                  <a:gd name="T46" fmla="*/ 48 w 2546"/>
                  <a:gd name="T47" fmla="*/ 392 h 2604"/>
                  <a:gd name="T48" fmla="*/ 44 w 2546"/>
                  <a:gd name="T49" fmla="*/ 386 h 2604"/>
                  <a:gd name="T50" fmla="*/ 28 w 2546"/>
                  <a:gd name="T51" fmla="*/ 389 h 2604"/>
                  <a:gd name="T52" fmla="*/ 10 w 2546"/>
                  <a:gd name="T53" fmla="*/ 391 h 2604"/>
                  <a:gd name="T54" fmla="*/ 230 w 2546"/>
                  <a:gd name="T55" fmla="*/ 55 h 2604"/>
                  <a:gd name="T56" fmla="*/ 248 w 2546"/>
                  <a:gd name="T57" fmla="*/ 37 h 2604"/>
                  <a:gd name="T58" fmla="*/ 252 w 2546"/>
                  <a:gd name="T59" fmla="*/ 33 h 2604"/>
                  <a:gd name="T60" fmla="*/ 252 w 2546"/>
                  <a:gd name="T61" fmla="*/ 37 h 2604"/>
                  <a:gd name="T62" fmla="*/ 253 w 2546"/>
                  <a:gd name="T63" fmla="*/ 42 h 2604"/>
                  <a:gd name="T64" fmla="*/ 254 w 2546"/>
                  <a:gd name="T65" fmla="*/ 47 h 2604"/>
                  <a:gd name="T66" fmla="*/ 255 w 2546"/>
                  <a:gd name="T67" fmla="*/ 55 h 2604"/>
                  <a:gd name="T68" fmla="*/ 258 w 2546"/>
                  <a:gd name="T69" fmla="*/ 71 h 2604"/>
                  <a:gd name="T70" fmla="*/ 259 w 2546"/>
                  <a:gd name="T71" fmla="*/ 86 h 2604"/>
                  <a:gd name="T72" fmla="*/ 256 w 2546"/>
                  <a:gd name="T73" fmla="*/ 99 h 2604"/>
                  <a:gd name="T74" fmla="*/ 253 w 2546"/>
                  <a:gd name="T75" fmla="*/ 111 h 2604"/>
                  <a:gd name="T76" fmla="*/ 251 w 2546"/>
                  <a:gd name="T77" fmla="*/ 124 h 2604"/>
                  <a:gd name="T78" fmla="*/ 246 w 2546"/>
                  <a:gd name="T79" fmla="*/ 102 h 2604"/>
                  <a:gd name="T80" fmla="*/ 239 w 2546"/>
                  <a:gd name="T81" fmla="*/ 77 h 2604"/>
                  <a:gd name="T82" fmla="*/ 227 w 2546"/>
                  <a:gd name="T83" fmla="*/ 59 h 2604"/>
                  <a:gd name="T84" fmla="*/ 205 w 2546"/>
                  <a:gd name="T85" fmla="*/ 60 h 2604"/>
                  <a:gd name="T86" fmla="*/ 197 w 2546"/>
                  <a:gd name="T87" fmla="*/ 72 h 2604"/>
                  <a:gd name="T88" fmla="*/ 192 w 2546"/>
                  <a:gd name="T89" fmla="*/ 86 h 2604"/>
                  <a:gd name="T90" fmla="*/ 183 w 2546"/>
                  <a:gd name="T91" fmla="*/ 107 h 2604"/>
                  <a:gd name="T92" fmla="*/ 179 w 2546"/>
                  <a:gd name="T93" fmla="*/ 102 h 2604"/>
                  <a:gd name="T94" fmla="*/ 177 w 2546"/>
                  <a:gd name="T95" fmla="*/ 94 h 2604"/>
                  <a:gd name="T96" fmla="*/ 161 w 2546"/>
                  <a:gd name="T97" fmla="*/ 27 h 2604"/>
                  <a:gd name="T98" fmla="*/ 159 w 2546"/>
                  <a:gd name="T99" fmla="*/ 18 h 2604"/>
                  <a:gd name="T100" fmla="*/ 163 w 2546"/>
                  <a:gd name="T101" fmla="*/ 3 h 2604"/>
                  <a:gd name="T102" fmla="*/ 167 w 2546"/>
                  <a:gd name="T103" fmla="*/ 14 h 2604"/>
                  <a:gd name="T104" fmla="*/ 171 w 2546"/>
                  <a:gd name="T105" fmla="*/ 22 h 2604"/>
                  <a:gd name="T106" fmla="*/ 178 w 2546"/>
                  <a:gd name="T107" fmla="*/ 31 h 2604"/>
                  <a:gd name="T108" fmla="*/ 195 w 2546"/>
                  <a:gd name="T109" fmla="*/ 47 h 2604"/>
                  <a:gd name="T110" fmla="*/ 205 w 2546"/>
                  <a:gd name="T111" fmla="*/ 54 h 2604"/>
                  <a:gd name="T112" fmla="*/ 212 w 2546"/>
                  <a:gd name="T113" fmla="*/ 57 h 26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46"/>
                  <a:gd name="T172" fmla="*/ 0 h 2604"/>
                  <a:gd name="T173" fmla="*/ 2546 w 2546"/>
                  <a:gd name="T174" fmla="*/ 2604 h 26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46" h="2604">
                    <a:moveTo>
                      <a:pt x="2334" y="2269"/>
                    </a:moveTo>
                    <a:lnTo>
                      <a:pt x="2323" y="2276"/>
                    </a:lnTo>
                    <a:lnTo>
                      <a:pt x="2311" y="2283"/>
                    </a:lnTo>
                    <a:lnTo>
                      <a:pt x="2299" y="2291"/>
                    </a:lnTo>
                    <a:lnTo>
                      <a:pt x="2286" y="2298"/>
                    </a:lnTo>
                    <a:lnTo>
                      <a:pt x="2272" y="2307"/>
                    </a:lnTo>
                    <a:lnTo>
                      <a:pt x="2258" y="2315"/>
                    </a:lnTo>
                    <a:lnTo>
                      <a:pt x="2245" y="2324"/>
                    </a:lnTo>
                    <a:lnTo>
                      <a:pt x="2232" y="2332"/>
                    </a:lnTo>
                    <a:lnTo>
                      <a:pt x="2219" y="2340"/>
                    </a:lnTo>
                    <a:lnTo>
                      <a:pt x="2208" y="2349"/>
                    </a:lnTo>
                    <a:lnTo>
                      <a:pt x="2197" y="2356"/>
                    </a:lnTo>
                    <a:lnTo>
                      <a:pt x="2186" y="2364"/>
                    </a:lnTo>
                    <a:lnTo>
                      <a:pt x="2178" y="2371"/>
                    </a:lnTo>
                    <a:lnTo>
                      <a:pt x="2171" y="2377"/>
                    </a:lnTo>
                    <a:lnTo>
                      <a:pt x="2166" y="2384"/>
                    </a:lnTo>
                    <a:lnTo>
                      <a:pt x="2163" y="2389"/>
                    </a:lnTo>
                    <a:lnTo>
                      <a:pt x="2182" y="2393"/>
                    </a:lnTo>
                    <a:lnTo>
                      <a:pt x="2220" y="2371"/>
                    </a:lnTo>
                    <a:lnTo>
                      <a:pt x="2228" y="2368"/>
                    </a:lnTo>
                    <a:lnTo>
                      <a:pt x="2234" y="2365"/>
                    </a:lnTo>
                    <a:lnTo>
                      <a:pt x="2241" y="2362"/>
                    </a:lnTo>
                    <a:lnTo>
                      <a:pt x="2248" y="2360"/>
                    </a:lnTo>
                    <a:lnTo>
                      <a:pt x="2255" y="2359"/>
                    </a:lnTo>
                    <a:lnTo>
                      <a:pt x="2261" y="2359"/>
                    </a:lnTo>
                    <a:lnTo>
                      <a:pt x="2269" y="2359"/>
                    </a:lnTo>
                    <a:lnTo>
                      <a:pt x="2276" y="2360"/>
                    </a:lnTo>
                    <a:lnTo>
                      <a:pt x="2294" y="2372"/>
                    </a:lnTo>
                    <a:lnTo>
                      <a:pt x="2310" y="2382"/>
                    </a:lnTo>
                    <a:lnTo>
                      <a:pt x="2325" y="2392"/>
                    </a:lnTo>
                    <a:lnTo>
                      <a:pt x="2340" y="2402"/>
                    </a:lnTo>
                    <a:lnTo>
                      <a:pt x="2354" y="2412"/>
                    </a:lnTo>
                    <a:lnTo>
                      <a:pt x="2367" y="2421"/>
                    </a:lnTo>
                    <a:lnTo>
                      <a:pt x="2379" y="2431"/>
                    </a:lnTo>
                    <a:lnTo>
                      <a:pt x="2391" y="2441"/>
                    </a:lnTo>
                    <a:lnTo>
                      <a:pt x="2401" y="2452"/>
                    </a:lnTo>
                    <a:lnTo>
                      <a:pt x="2412" y="2464"/>
                    </a:lnTo>
                    <a:lnTo>
                      <a:pt x="2422" y="2478"/>
                    </a:lnTo>
                    <a:lnTo>
                      <a:pt x="2431" y="2492"/>
                    </a:lnTo>
                    <a:lnTo>
                      <a:pt x="2441" y="2509"/>
                    </a:lnTo>
                    <a:lnTo>
                      <a:pt x="2451" y="2527"/>
                    </a:lnTo>
                    <a:lnTo>
                      <a:pt x="2459" y="2547"/>
                    </a:lnTo>
                    <a:lnTo>
                      <a:pt x="2469" y="2570"/>
                    </a:lnTo>
                    <a:lnTo>
                      <a:pt x="2442" y="2604"/>
                    </a:lnTo>
                    <a:lnTo>
                      <a:pt x="2454" y="2604"/>
                    </a:lnTo>
                    <a:lnTo>
                      <a:pt x="2456" y="2604"/>
                    </a:lnTo>
                    <a:lnTo>
                      <a:pt x="2458" y="2604"/>
                    </a:lnTo>
                    <a:lnTo>
                      <a:pt x="2470" y="2604"/>
                    </a:lnTo>
                    <a:lnTo>
                      <a:pt x="2477" y="2599"/>
                    </a:lnTo>
                    <a:lnTo>
                      <a:pt x="2487" y="2591"/>
                    </a:lnTo>
                    <a:lnTo>
                      <a:pt x="2499" y="2583"/>
                    </a:lnTo>
                    <a:lnTo>
                      <a:pt x="2509" y="2573"/>
                    </a:lnTo>
                    <a:lnTo>
                      <a:pt x="2521" y="2565"/>
                    </a:lnTo>
                    <a:lnTo>
                      <a:pt x="2532" y="2555"/>
                    </a:lnTo>
                    <a:lnTo>
                      <a:pt x="2539" y="2547"/>
                    </a:lnTo>
                    <a:lnTo>
                      <a:pt x="2546" y="2541"/>
                    </a:lnTo>
                    <a:lnTo>
                      <a:pt x="2543" y="2535"/>
                    </a:lnTo>
                    <a:lnTo>
                      <a:pt x="2539" y="2528"/>
                    </a:lnTo>
                    <a:lnTo>
                      <a:pt x="2536" y="2523"/>
                    </a:lnTo>
                    <a:lnTo>
                      <a:pt x="2533" y="2518"/>
                    </a:lnTo>
                    <a:lnTo>
                      <a:pt x="2531" y="2513"/>
                    </a:lnTo>
                    <a:lnTo>
                      <a:pt x="2528" y="2507"/>
                    </a:lnTo>
                    <a:lnTo>
                      <a:pt x="2524" y="2501"/>
                    </a:lnTo>
                    <a:lnTo>
                      <a:pt x="2520" y="2495"/>
                    </a:lnTo>
                    <a:lnTo>
                      <a:pt x="2518" y="2488"/>
                    </a:lnTo>
                    <a:lnTo>
                      <a:pt x="2517" y="2478"/>
                    </a:lnTo>
                    <a:lnTo>
                      <a:pt x="2518" y="2468"/>
                    </a:lnTo>
                    <a:lnTo>
                      <a:pt x="2520" y="2459"/>
                    </a:lnTo>
                    <a:lnTo>
                      <a:pt x="2523" y="2447"/>
                    </a:lnTo>
                    <a:lnTo>
                      <a:pt x="2525" y="2436"/>
                    </a:lnTo>
                    <a:lnTo>
                      <a:pt x="2528" y="2424"/>
                    </a:lnTo>
                    <a:lnTo>
                      <a:pt x="2529" y="2413"/>
                    </a:lnTo>
                    <a:lnTo>
                      <a:pt x="2519" y="2396"/>
                    </a:lnTo>
                    <a:lnTo>
                      <a:pt x="2512" y="2380"/>
                    </a:lnTo>
                    <a:lnTo>
                      <a:pt x="2506" y="2366"/>
                    </a:lnTo>
                    <a:lnTo>
                      <a:pt x="2501" y="2353"/>
                    </a:lnTo>
                    <a:lnTo>
                      <a:pt x="2495" y="2342"/>
                    </a:lnTo>
                    <a:lnTo>
                      <a:pt x="2490" y="2334"/>
                    </a:lnTo>
                    <a:lnTo>
                      <a:pt x="2485" y="2326"/>
                    </a:lnTo>
                    <a:lnTo>
                      <a:pt x="2477" y="2322"/>
                    </a:lnTo>
                    <a:lnTo>
                      <a:pt x="2468" y="2318"/>
                    </a:lnTo>
                    <a:lnTo>
                      <a:pt x="2456" y="2312"/>
                    </a:lnTo>
                    <a:lnTo>
                      <a:pt x="2441" y="2306"/>
                    </a:lnTo>
                    <a:lnTo>
                      <a:pt x="2424" y="2299"/>
                    </a:lnTo>
                    <a:lnTo>
                      <a:pt x="2405" y="2292"/>
                    </a:lnTo>
                    <a:lnTo>
                      <a:pt x="2383" y="2284"/>
                    </a:lnTo>
                    <a:lnTo>
                      <a:pt x="2360" y="2277"/>
                    </a:lnTo>
                    <a:lnTo>
                      <a:pt x="2334" y="2269"/>
                    </a:lnTo>
                    <a:close/>
                    <a:moveTo>
                      <a:pt x="0" y="2331"/>
                    </a:moveTo>
                    <a:lnTo>
                      <a:pt x="4" y="2339"/>
                    </a:lnTo>
                    <a:lnTo>
                      <a:pt x="7" y="2347"/>
                    </a:lnTo>
                    <a:lnTo>
                      <a:pt x="8" y="2356"/>
                    </a:lnTo>
                    <a:lnTo>
                      <a:pt x="10" y="2365"/>
                    </a:lnTo>
                    <a:lnTo>
                      <a:pt x="10" y="2373"/>
                    </a:lnTo>
                    <a:lnTo>
                      <a:pt x="10" y="2383"/>
                    </a:lnTo>
                    <a:lnTo>
                      <a:pt x="10" y="2392"/>
                    </a:lnTo>
                    <a:lnTo>
                      <a:pt x="9" y="2403"/>
                    </a:lnTo>
                    <a:lnTo>
                      <a:pt x="9" y="2414"/>
                    </a:lnTo>
                    <a:lnTo>
                      <a:pt x="8" y="2426"/>
                    </a:lnTo>
                    <a:lnTo>
                      <a:pt x="7" y="2437"/>
                    </a:lnTo>
                    <a:lnTo>
                      <a:pt x="6" y="2449"/>
                    </a:lnTo>
                    <a:lnTo>
                      <a:pt x="6" y="2462"/>
                    </a:lnTo>
                    <a:lnTo>
                      <a:pt x="6" y="2476"/>
                    </a:lnTo>
                    <a:lnTo>
                      <a:pt x="6" y="2490"/>
                    </a:lnTo>
                    <a:lnTo>
                      <a:pt x="7" y="2505"/>
                    </a:lnTo>
                    <a:lnTo>
                      <a:pt x="19" y="2557"/>
                    </a:lnTo>
                    <a:lnTo>
                      <a:pt x="35" y="2545"/>
                    </a:lnTo>
                    <a:lnTo>
                      <a:pt x="53" y="2533"/>
                    </a:lnTo>
                    <a:lnTo>
                      <a:pt x="72" y="2519"/>
                    </a:lnTo>
                    <a:lnTo>
                      <a:pt x="92" y="2505"/>
                    </a:lnTo>
                    <a:lnTo>
                      <a:pt x="114" y="2490"/>
                    </a:lnTo>
                    <a:lnTo>
                      <a:pt x="135" y="2475"/>
                    </a:lnTo>
                    <a:lnTo>
                      <a:pt x="158" y="2460"/>
                    </a:lnTo>
                    <a:lnTo>
                      <a:pt x="179" y="2444"/>
                    </a:lnTo>
                    <a:lnTo>
                      <a:pt x="201" y="2428"/>
                    </a:lnTo>
                    <a:lnTo>
                      <a:pt x="221" y="2413"/>
                    </a:lnTo>
                    <a:lnTo>
                      <a:pt x="240" y="2397"/>
                    </a:lnTo>
                    <a:lnTo>
                      <a:pt x="257" y="2381"/>
                    </a:lnTo>
                    <a:lnTo>
                      <a:pt x="274" y="2366"/>
                    </a:lnTo>
                    <a:lnTo>
                      <a:pt x="288" y="2351"/>
                    </a:lnTo>
                    <a:lnTo>
                      <a:pt x="300" y="2336"/>
                    </a:lnTo>
                    <a:lnTo>
                      <a:pt x="310" y="2322"/>
                    </a:lnTo>
                    <a:lnTo>
                      <a:pt x="297" y="2318"/>
                    </a:lnTo>
                    <a:lnTo>
                      <a:pt x="283" y="2315"/>
                    </a:lnTo>
                    <a:lnTo>
                      <a:pt x="267" y="2315"/>
                    </a:lnTo>
                    <a:lnTo>
                      <a:pt x="250" y="2316"/>
                    </a:lnTo>
                    <a:lnTo>
                      <a:pt x="231" y="2320"/>
                    </a:lnTo>
                    <a:lnTo>
                      <a:pt x="211" y="2324"/>
                    </a:lnTo>
                    <a:lnTo>
                      <a:pt x="190" y="2328"/>
                    </a:lnTo>
                    <a:lnTo>
                      <a:pt x="168" y="2332"/>
                    </a:lnTo>
                    <a:lnTo>
                      <a:pt x="147" y="2337"/>
                    </a:lnTo>
                    <a:lnTo>
                      <a:pt x="125" y="2341"/>
                    </a:lnTo>
                    <a:lnTo>
                      <a:pt x="103" y="2344"/>
                    </a:lnTo>
                    <a:lnTo>
                      <a:pt x="82" y="2345"/>
                    </a:lnTo>
                    <a:lnTo>
                      <a:pt x="60" y="2345"/>
                    </a:lnTo>
                    <a:lnTo>
                      <a:pt x="39" y="2343"/>
                    </a:lnTo>
                    <a:lnTo>
                      <a:pt x="20" y="2339"/>
                    </a:lnTo>
                    <a:lnTo>
                      <a:pt x="0" y="2331"/>
                    </a:lnTo>
                    <a:close/>
                    <a:moveTo>
                      <a:pt x="1345" y="342"/>
                    </a:moveTo>
                    <a:lnTo>
                      <a:pt x="1380" y="328"/>
                    </a:lnTo>
                    <a:lnTo>
                      <a:pt x="1410" y="309"/>
                    </a:lnTo>
                    <a:lnTo>
                      <a:pt x="1435" y="288"/>
                    </a:lnTo>
                    <a:lnTo>
                      <a:pt x="1457" y="265"/>
                    </a:lnTo>
                    <a:lnTo>
                      <a:pt x="1474" y="242"/>
                    </a:lnTo>
                    <a:lnTo>
                      <a:pt x="1489" y="221"/>
                    </a:lnTo>
                    <a:lnTo>
                      <a:pt x="1502" y="203"/>
                    </a:lnTo>
                    <a:lnTo>
                      <a:pt x="1512" y="188"/>
                    </a:lnTo>
                    <a:lnTo>
                      <a:pt x="1514" y="190"/>
                    </a:lnTo>
                    <a:lnTo>
                      <a:pt x="1515" y="193"/>
                    </a:lnTo>
                    <a:lnTo>
                      <a:pt x="1516" y="198"/>
                    </a:lnTo>
                    <a:lnTo>
                      <a:pt x="1516" y="203"/>
                    </a:lnTo>
                    <a:lnTo>
                      <a:pt x="1516" y="208"/>
                    </a:lnTo>
                    <a:lnTo>
                      <a:pt x="1515" y="214"/>
                    </a:lnTo>
                    <a:lnTo>
                      <a:pt x="1514" y="220"/>
                    </a:lnTo>
                    <a:lnTo>
                      <a:pt x="1514" y="225"/>
                    </a:lnTo>
                    <a:lnTo>
                      <a:pt x="1514" y="231"/>
                    </a:lnTo>
                    <a:lnTo>
                      <a:pt x="1515" y="236"/>
                    </a:lnTo>
                    <a:lnTo>
                      <a:pt x="1515" y="240"/>
                    </a:lnTo>
                    <a:lnTo>
                      <a:pt x="1516" y="246"/>
                    </a:lnTo>
                    <a:lnTo>
                      <a:pt x="1517" y="250"/>
                    </a:lnTo>
                    <a:lnTo>
                      <a:pt x="1518" y="254"/>
                    </a:lnTo>
                    <a:lnTo>
                      <a:pt x="1519" y="260"/>
                    </a:lnTo>
                    <a:lnTo>
                      <a:pt x="1520" y="264"/>
                    </a:lnTo>
                    <a:lnTo>
                      <a:pt x="1523" y="273"/>
                    </a:lnTo>
                    <a:lnTo>
                      <a:pt x="1524" y="283"/>
                    </a:lnTo>
                    <a:lnTo>
                      <a:pt x="1526" y="293"/>
                    </a:lnTo>
                    <a:lnTo>
                      <a:pt x="1528" y="303"/>
                    </a:lnTo>
                    <a:lnTo>
                      <a:pt x="1530" y="313"/>
                    </a:lnTo>
                    <a:lnTo>
                      <a:pt x="1532" y="324"/>
                    </a:lnTo>
                    <a:lnTo>
                      <a:pt x="1534" y="333"/>
                    </a:lnTo>
                    <a:lnTo>
                      <a:pt x="1536" y="344"/>
                    </a:lnTo>
                    <a:lnTo>
                      <a:pt x="1541" y="364"/>
                    </a:lnTo>
                    <a:lnTo>
                      <a:pt x="1545" y="385"/>
                    </a:lnTo>
                    <a:lnTo>
                      <a:pt x="1548" y="405"/>
                    </a:lnTo>
                    <a:lnTo>
                      <a:pt x="1551" y="425"/>
                    </a:lnTo>
                    <a:lnTo>
                      <a:pt x="1554" y="445"/>
                    </a:lnTo>
                    <a:lnTo>
                      <a:pt x="1555" y="464"/>
                    </a:lnTo>
                    <a:lnTo>
                      <a:pt x="1555" y="483"/>
                    </a:lnTo>
                    <a:lnTo>
                      <a:pt x="1554" y="501"/>
                    </a:lnTo>
                    <a:lnTo>
                      <a:pt x="1554" y="516"/>
                    </a:lnTo>
                    <a:lnTo>
                      <a:pt x="1551" y="531"/>
                    </a:lnTo>
                    <a:lnTo>
                      <a:pt x="1549" y="546"/>
                    </a:lnTo>
                    <a:lnTo>
                      <a:pt x="1547" y="561"/>
                    </a:lnTo>
                    <a:lnTo>
                      <a:pt x="1543" y="576"/>
                    </a:lnTo>
                    <a:lnTo>
                      <a:pt x="1540" y="592"/>
                    </a:lnTo>
                    <a:lnTo>
                      <a:pt x="1535" y="607"/>
                    </a:lnTo>
                    <a:lnTo>
                      <a:pt x="1532" y="622"/>
                    </a:lnTo>
                    <a:lnTo>
                      <a:pt x="1528" y="637"/>
                    </a:lnTo>
                    <a:lnTo>
                      <a:pt x="1524" y="652"/>
                    </a:lnTo>
                    <a:lnTo>
                      <a:pt x="1520" y="668"/>
                    </a:lnTo>
                    <a:lnTo>
                      <a:pt x="1516" y="683"/>
                    </a:lnTo>
                    <a:lnTo>
                      <a:pt x="1514" y="698"/>
                    </a:lnTo>
                    <a:lnTo>
                      <a:pt x="1512" y="713"/>
                    </a:lnTo>
                    <a:lnTo>
                      <a:pt x="1510" y="728"/>
                    </a:lnTo>
                    <a:lnTo>
                      <a:pt x="1510" y="743"/>
                    </a:lnTo>
                    <a:lnTo>
                      <a:pt x="1503" y="721"/>
                    </a:lnTo>
                    <a:lnTo>
                      <a:pt x="1496" y="696"/>
                    </a:lnTo>
                    <a:lnTo>
                      <a:pt x="1489" y="669"/>
                    </a:lnTo>
                    <a:lnTo>
                      <a:pt x="1483" y="640"/>
                    </a:lnTo>
                    <a:lnTo>
                      <a:pt x="1475" y="610"/>
                    </a:lnTo>
                    <a:lnTo>
                      <a:pt x="1468" y="580"/>
                    </a:lnTo>
                    <a:lnTo>
                      <a:pt x="1460" y="549"/>
                    </a:lnTo>
                    <a:lnTo>
                      <a:pt x="1452" y="518"/>
                    </a:lnTo>
                    <a:lnTo>
                      <a:pt x="1443" y="490"/>
                    </a:lnTo>
                    <a:lnTo>
                      <a:pt x="1433" y="461"/>
                    </a:lnTo>
                    <a:lnTo>
                      <a:pt x="1422" y="434"/>
                    </a:lnTo>
                    <a:lnTo>
                      <a:pt x="1409" y="409"/>
                    </a:lnTo>
                    <a:lnTo>
                      <a:pt x="1395" y="387"/>
                    </a:lnTo>
                    <a:lnTo>
                      <a:pt x="1380" y="369"/>
                    </a:lnTo>
                    <a:lnTo>
                      <a:pt x="1363" y="353"/>
                    </a:lnTo>
                    <a:lnTo>
                      <a:pt x="1345" y="342"/>
                    </a:lnTo>
                    <a:close/>
                    <a:moveTo>
                      <a:pt x="1271" y="341"/>
                    </a:moveTo>
                    <a:lnTo>
                      <a:pt x="1257" y="346"/>
                    </a:lnTo>
                    <a:lnTo>
                      <a:pt x="1243" y="354"/>
                    </a:lnTo>
                    <a:lnTo>
                      <a:pt x="1231" y="363"/>
                    </a:lnTo>
                    <a:lnTo>
                      <a:pt x="1220" y="375"/>
                    </a:lnTo>
                    <a:lnTo>
                      <a:pt x="1209" y="388"/>
                    </a:lnTo>
                    <a:lnTo>
                      <a:pt x="1199" y="402"/>
                    </a:lnTo>
                    <a:lnTo>
                      <a:pt x="1191" y="418"/>
                    </a:lnTo>
                    <a:lnTo>
                      <a:pt x="1182" y="434"/>
                    </a:lnTo>
                    <a:lnTo>
                      <a:pt x="1175" y="450"/>
                    </a:lnTo>
                    <a:lnTo>
                      <a:pt x="1167" y="467"/>
                    </a:lnTo>
                    <a:lnTo>
                      <a:pt x="1161" y="485"/>
                    </a:lnTo>
                    <a:lnTo>
                      <a:pt x="1155" y="501"/>
                    </a:lnTo>
                    <a:lnTo>
                      <a:pt x="1151" y="518"/>
                    </a:lnTo>
                    <a:lnTo>
                      <a:pt x="1147" y="534"/>
                    </a:lnTo>
                    <a:lnTo>
                      <a:pt x="1143" y="549"/>
                    </a:lnTo>
                    <a:lnTo>
                      <a:pt x="1139" y="563"/>
                    </a:lnTo>
                    <a:lnTo>
                      <a:pt x="1116" y="672"/>
                    </a:lnTo>
                    <a:lnTo>
                      <a:pt x="1100" y="644"/>
                    </a:lnTo>
                    <a:lnTo>
                      <a:pt x="1094" y="637"/>
                    </a:lnTo>
                    <a:lnTo>
                      <a:pt x="1087" y="631"/>
                    </a:lnTo>
                    <a:lnTo>
                      <a:pt x="1079" y="624"/>
                    </a:lnTo>
                    <a:lnTo>
                      <a:pt x="1072" y="622"/>
                    </a:lnTo>
                    <a:lnTo>
                      <a:pt x="1072" y="611"/>
                    </a:lnTo>
                    <a:lnTo>
                      <a:pt x="1071" y="602"/>
                    </a:lnTo>
                    <a:lnTo>
                      <a:pt x="1069" y="591"/>
                    </a:lnTo>
                    <a:lnTo>
                      <a:pt x="1068" y="580"/>
                    </a:lnTo>
                    <a:lnTo>
                      <a:pt x="1065" y="572"/>
                    </a:lnTo>
                    <a:lnTo>
                      <a:pt x="1063" y="563"/>
                    </a:lnTo>
                    <a:lnTo>
                      <a:pt x="1062" y="557"/>
                    </a:lnTo>
                    <a:lnTo>
                      <a:pt x="1061" y="552"/>
                    </a:lnTo>
                    <a:lnTo>
                      <a:pt x="996" y="285"/>
                    </a:lnTo>
                    <a:lnTo>
                      <a:pt x="970" y="178"/>
                    </a:lnTo>
                    <a:lnTo>
                      <a:pt x="966" y="161"/>
                    </a:lnTo>
                    <a:lnTo>
                      <a:pt x="963" y="147"/>
                    </a:lnTo>
                    <a:lnTo>
                      <a:pt x="959" y="137"/>
                    </a:lnTo>
                    <a:lnTo>
                      <a:pt x="958" y="127"/>
                    </a:lnTo>
                    <a:lnTo>
                      <a:pt x="956" y="117"/>
                    </a:lnTo>
                    <a:lnTo>
                      <a:pt x="956" y="107"/>
                    </a:lnTo>
                    <a:lnTo>
                      <a:pt x="957" y="93"/>
                    </a:lnTo>
                    <a:lnTo>
                      <a:pt x="958" y="76"/>
                    </a:lnTo>
                    <a:lnTo>
                      <a:pt x="965" y="0"/>
                    </a:lnTo>
                    <a:lnTo>
                      <a:pt x="970" y="10"/>
                    </a:lnTo>
                    <a:lnTo>
                      <a:pt x="976" y="21"/>
                    </a:lnTo>
                    <a:lnTo>
                      <a:pt x="981" y="34"/>
                    </a:lnTo>
                    <a:lnTo>
                      <a:pt x="986" y="48"/>
                    </a:lnTo>
                    <a:lnTo>
                      <a:pt x="992" y="61"/>
                    </a:lnTo>
                    <a:lnTo>
                      <a:pt x="997" y="72"/>
                    </a:lnTo>
                    <a:lnTo>
                      <a:pt x="1002" y="83"/>
                    </a:lnTo>
                    <a:lnTo>
                      <a:pt x="1007" y="93"/>
                    </a:lnTo>
                    <a:lnTo>
                      <a:pt x="1011" y="100"/>
                    </a:lnTo>
                    <a:lnTo>
                      <a:pt x="1016" y="110"/>
                    </a:lnTo>
                    <a:lnTo>
                      <a:pt x="1022" y="119"/>
                    </a:lnTo>
                    <a:lnTo>
                      <a:pt x="1027" y="130"/>
                    </a:lnTo>
                    <a:lnTo>
                      <a:pt x="1032" y="140"/>
                    </a:lnTo>
                    <a:lnTo>
                      <a:pt x="1038" y="149"/>
                    </a:lnTo>
                    <a:lnTo>
                      <a:pt x="1043" y="158"/>
                    </a:lnTo>
                    <a:lnTo>
                      <a:pt x="1047" y="165"/>
                    </a:lnTo>
                    <a:lnTo>
                      <a:pt x="1067" y="188"/>
                    </a:lnTo>
                    <a:lnTo>
                      <a:pt x="1086" y="209"/>
                    </a:lnTo>
                    <a:lnTo>
                      <a:pt x="1107" y="231"/>
                    </a:lnTo>
                    <a:lnTo>
                      <a:pt x="1129" y="250"/>
                    </a:lnTo>
                    <a:lnTo>
                      <a:pt x="1149" y="267"/>
                    </a:lnTo>
                    <a:lnTo>
                      <a:pt x="1170" y="284"/>
                    </a:lnTo>
                    <a:lnTo>
                      <a:pt x="1190" y="298"/>
                    </a:lnTo>
                    <a:lnTo>
                      <a:pt x="1209" y="310"/>
                    </a:lnTo>
                    <a:lnTo>
                      <a:pt x="1216" y="314"/>
                    </a:lnTo>
                    <a:lnTo>
                      <a:pt x="1224" y="318"/>
                    </a:lnTo>
                    <a:lnTo>
                      <a:pt x="1231" y="323"/>
                    </a:lnTo>
                    <a:lnTo>
                      <a:pt x="1239" y="326"/>
                    </a:lnTo>
                    <a:lnTo>
                      <a:pt x="1245" y="330"/>
                    </a:lnTo>
                    <a:lnTo>
                      <a:pt x="1254" y="333"/>
                    </a:lnTo>
                    <a:lnTo>
                      <a:pt x="1261" y="338"/>
                    </a:lnTo>
                    <a:lnTo>
                      <a:pt x="1271" y="34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38" name="Freeform 37"/>
              <p:cNvSpPr>
                <a:spLocks/>
              </p:cNvSpPr>
              <p:nvPr/>
            </p:nvSpPr>
            <p:spPr bwMode="auto">
              <a:xfrm>
                <a:off x="4399" y="1057"/>
                <a:ext cx="64" cy="56"/>
              </a:xfrm>
              <a:custGeom>
                <a:avLst/>
                <a:gdLst>
                  <a:gd name="T0" fmla="*/ 29 w 383"/>
                  <a:gd name="T1" fmla="*/ 0 h 335"/>
                  <a:gd name="T2" fmla="*/ 25 w 383"/>
                  <a:gd name="T3" fmla="*/ 2 h 335"/>
                  <a:gd name="T4" fmla="*/ 21 w 383"/>
                  <a:gd name="T5" fmla="*/ 5 h 335"/>
                  <a:gd name="T6" fmla="*/ 16 w 383"/>
                  <a:gd name="T7" fmla="*/ 8 h 335"/>
                  <a:gd name="T8" fmla="*/ 12 w 383"/>
                  <a:gd name="T9" fmla="*/ 11 h 335"/>
                  <a:gd name="T10" fmla="*/ 8 w 383"/>
                  <a:gd name="T11" fmla="*/ 13 h 335"/>
                  <a:gd name="T12" fmla="*/ 4 w 383"/>
                  <a:gd name="T13" fmla="*/ 16 h 335"/>
                  <a:gd name="T14" fmla="*/ 1 w 383"/>
                  <a:gd name="T15" fmla="*/ 18 h 335"/>
                  <a:gd name="T16" fmla="*/ 0 w 383"/>
                  <a:gd name="T17" fmla="*/ 20 h 335"/>
                  <a:gd name="T18" fmla="*/ 10 w 383"/>
                  <a:gd name="T19" fmla="*/ 17 h 335"/>
                  <a:gd name="T20" fmla="*/ 11 w 383"/>
                  <a:gd name="T21" fmla="*/ 17 h 335"/>
                  <a:gd name="T22" fmla="*/ 13 w 383"/>
                  <a:gd name="T23" fmla="*/ 16 h 335"/>
                  <a:gd name="T24" fmla="*/ 15 w 383"/>
                  <a:gd name="T25" fmla="*/ 15 h 335"/>
                  <a:gd name="T26" fmla="*/ 18 w 383"/>
                  <a:gd name="T27" fmla="*/ 15 h 335"/>
                  <a:gd name="T28" fmla="*/ 19 w 383"/>
                  <a:gd name="T29" fmla="*/ 15 h 335"/>
                  <a:gd name="T30" fmla="*/ 25 w 383"/>
                  <a:gd name="T31" fmla="*/ 19 h 335"/>
                  <a:gd name="T32" fmla="*/ 30 w 383"/>
                  <a:gd name="T33" fmla="*/ 22 h 335"/>
                  <a:gd name="T34" fmla="*/ 34 w 383"/>
                  <a:gd name="T35" fmla="*/ 25 h 335"/>
                  <a:gd name="T36" fmla="*/ 38 w 383"/>
                  <a:gd name="T37" fmla="*/ 29 h 335"/>
                  <a:gd name="T38" fmla="*/ 42 w 383"/>
                  <a:gd name="T39" fmla="*/ 33 h 335"/>
                  <a:gd name="T40" fmla="*/ 45 w 383"/>
                  <a:gd name="T41" fmla="*/ 37 h 335"/>
                  <a:gd name="T42" fmla="*/ 48 w 383"/>
                  <a:gd name="T43" fmla="*/ 43 h 335"/>
                  <a:gd name="T44" fmla="*/ 51 w 383"/>
                  <a:gd name="T45" fmla="*/ 50 h 335"/>
                  <a:gd name="T46" fmla="*/ 47 w 383"/>
                  <a:gd name="T47" fmla="*/ 56 h 335"/>
                  <a:gd name="T48" fmla="*/ 49 w 383"/>
                  <a:gd name="T49" fmla="*/ 56 h 335"/>
                  <a:gd name="T50" fmla="*/ 51 w 383"/>
                  <a:gd name="T51" fmla="*/ 56 h 335"/>
                  <a:gd name="T52" fmla="*/ 52 w 383"/>
                  <a:gd name="T53" fmla="*/ 55 h 335"/>
                  <a:gd name="T54" fmla="*/ 56 w 383"/>
                  <a:gd name="T55" fmla="*/ 52 h 335"/>
                  <a:gd name="T56" fmla="*/ 60 w 383"/>
                  <a:gd name="T57" fmla="*/ 49 h 335"/>
                  <a:gd name="T58" fmla="*/ 63 w 383"/>
                  <a:gd name="T59" fmla="*/ 46 h 335"/>
                  <a:gd name="T60" fmla="*/ 64 w 383"/>
                  <a:gd name="T61" fmla="*/ 45 h 335"/>
                  <a:gd name="T62" fmla="*/ 63 w 383"/>
                  <a:gd name="T63" fmla="*/ 43 h 335"/>
                  <a:gd name="T64" fmla="*/ 62 w 383"/>
                  <a:gd name="T65" fmla="*/ 42 h 335"/>
                  <a:gd name="T66" fmla="*/ 61 w 383"/>
                  <a:gd name="T67" fmla="*/ 40 h 335"/>
                  <a:gd name="T68" fmla="*/ 60 w 383"/>
                  <a:gd name="T69" fmla="*/ 38 h 335"/>
                  <a:gd name="T70" fmla="*/ 59 w 383"/>
                  <a:gd name="T71" fmla="*/ 37 h 335"/>
                  <a:gd name="T72" fmla="*/ 59 w 383"/>
                  <a:gd name="T73" fmla="*/ 33 h 335"/>
                  <a:gd name="T74" fmla="*/ 60 w 383"/>
                  <a:gd name="T75" fmla="*/ 30 h 335"/>
                  <a:gd name="T76" fmla="*/ 61 w 383"/>
                  <a:gd name="T77" fmla="*/ 26 h 335"/>
                  <a:gd name="T78" fmla="*/ 61 w 383"/>
                  <a:gd name="T79" fmla="*/ 24 h 335"/>
                  <a:gd name="T80" fmla="*/ 58 w 383"/>
                  <a:gd name="T81" fmla="*/ 19 h 335"/>
                  <a:gd name="T82" fmla="*/ 56 w 383"/>
                  <a:gd name="T83" fmla="*/ 14 h 335"/>
                  <a:gd name="T84" fmla="*/ 55 w 383"/>
                  <a:gd name="T85" fmla="*/ 11 h 335"/>
                  <a:gd name="T86" fmla="*/ 52 w 383"/>
                  <a:gd name="T87" fmla="*/ 9 h 335"/>
                  <a:gd name="T88" fmla="*/ 51 w 383"/>
                  <a:gd name="T89" fmla="*/ 8 h 335"/>
                  <a:gd name="T90" fmla="*/ 46 w 383"/>
                  <a:gd name="T91" fmla="*/ 6 h 335"/>
                  <a:gd name="T92" fmla="*/ 40 w 383"/>
                  <a:gd name="T93" fmla="*/ 4 h 335"/>
                  <a:gd name="T94" fmla="*/ 33 w 383"/>
                  <a:gd name="T95" fmla="*/ 1 h 3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83"/>
                  <a:gd name="T145" fmla="*/ 0 h 335"/>
                  <a:gd name="T146" fmla="*/ 383 w 383"/>
                  <a:gd name="T147" fmla="*/ 335 h 3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83" h="335">
                    <a:moveTo>
                      <a:pt x="171" y="0"/>
                    </a:moveTo>
                    <a:lnTo>
                      <a:pt x="171" y="0"/>
                    </a:lnTo>
                    <a:lnTo>
                      <a:pt x="160" y="7"/>
                    </a:lnTo>
                    <a:lnTo>
                      <a:pt x="148" y="14"/>
                    </a:lnTo>
                    <a:lnTo>
                      <a:pt x="136" y="22"/>
                    </a:lnTo>
                    <a:lnTo>
                      <a:pt x="123" y="29"/>
                    </a:lnTo>
                    <a:lnTo>
                      <a:pt x="109" y="38"/>
                    </a:lnTo>
                    <a:lnTo>
                      <a:pt x="95" y="46"/>
                    </a:lnTo>
                    <a:lnTo>
                      <a:pt x="82" y="55"/>
                    </a:lnTo>
                    <a:lnTo>
                      <a:pt x="69" y="63"/>
                    </a:lnTo>
                    <a:lnTo>
                      <a:pt x="56" y="71"/>
                    </a:lnTo>
                    <a:lnTo>
                      <a:pt x="45" y="80"/>
                    </a:lnTo>
                    <a:lnTo>
                      <a:pt x="34" y="87"/>
                    </a:lnTo>
                    <a:lnTo>
                      <a:pt x="23" y="95"/>
                    </a:lnTo>
                    <a:lnTo>
                      <a:pt x="15" y="102"/>
                    </a:lnTo>
                    <a:lnTo>
                      <a:pt x="8" y="108"/>
                    </a:lnTo>
                    <a:lnTo>
                      <a:pt x="3" y="115"/>
                    </a:lnTo>
                    <a:lnTo>
                      <a:pt x="0" y="120"/>
                    </a:lnTo>
                    <a:lnTo>
                      <a:pt x="19" y="124"/>
                    </a:lnTo>
                    <a:lnTo>
                      <a:pt x="57" y="102"/>
                    </a:lnTo>
                    <a:lnTo>
                      <a:pt x="65" y="99"/>
                    </a:lnTo>
                    <a:lnTo>
                      <a:pt x="71" y="96"/>
                    </a:lnTo>
                    <a:lnTo>
                      <a:pt x="78" y="93"/>
                    </a:lnTo>
                    <a:lnTo>
                      <a:pt x="85" y="91"/>
                    </a:lnTo>
                    <a:lnTo>
                      <a:pt x="92" y="90"/>
                    </a:lnTo>
                    <a:lnTo>
                      <a:pt x="98" y="90"/>
                    </a:lnTo>
                    <a:lnTo>
                      <a:pt x="106" y="90"/>
                    </a:lnTo>
                    <a:lnTo>
                      <a:pt x="113" y="91"/>
                    </a:lnTo>
                    <a:lnTo>
                      <a:pt x="131" y="103"/>
                    </a:lnTo>
                    <a:lnTo>
                      <a:pt x="147" y="113"/>
                    </a:lnTo>
                    <a:lnTo>
                      <a:pt x="162" y="123"/>
                    </a:lnTo>
                    <a:lnTo>
                      <a:pt x="177" y="133"/>
                    </a:lnTo>
                    <a:lnTo>
                      <a:pt x="191" y="143"/>
                    </a:lnTo>
                    <a:lnTo>
                      <a:pt x="204" y="152"/>
                    </a:lnTo>
                    <a:lnTo>
                      <a:pt x="216" y="162"/>
                    </a:lnTo>
                    <a:lnTo>
                      <a:pt x="228" y="172"/>
                    </a:lnTo>
                    <a:lnTo>
                      <a:pt x="238" y="183"/>
                    </a:lnTo>
                    <a:lnTo>
                      <a:pt x="249" y="195"/>
                    </a:lnTo>
                    <a:lnTo>
                      <a:pt x="259" y="209"/>
                    </a:lnTo>
                    <a:lnTo>
                      <a:pt x="268" y="223"/>
                    </a:lnTo>
                    <a:lnTo>
                      <a:pt x="278" y="240"/>
                    </a:lnTo>
                    <a:lnTo>
                      <a:pt x="288" y="258"/>
                    </a:lnTo>
                    <a:lnTo>
                      <a:pt x="296" y="278"/>
                    </a:lnTo>
                    <a:lnTo>
                      <a:pt x="306" y="301"/>
                    </a:lnTo>
                    <a:lnTo>
                      <a:pt x="279" y="335"/>
                    </a:lnTo>
                    <a:lnTo>
                      <a:pt x="291" y="335"/>
                    </a:lnTo>
                    <a:lnTo>
                      <a:pt x="293" y="335"/>
                    </a:lnTo>
                    <a:lnTo>
                      <a:pt x="295" y="335"/>
                    </a:lnTo>
                    <a:lnTo>
                      <a:pt x="307" y="335"/>
                    </a:lnTo>
                    <a:lnTo>
                      <a:pt x="314" y="330"/>
                    </a:lnTo>
                    <a:lnTo>
                      <a:pt x="324" y="322"/>
                    </a:lnTo>
                    <a:lnTo>
                      <a:pt x="336" y="314"/>
                    </a:lnTo>
                    <a:lnTo>
                      <a:pt x="346" y="304"/>
                    </a:lnTo>
                    <a:lnTo>
                      <a:pt x="358" y="296"/>
                    </a:lnTo>
                    <a:lnTo>
                      <a:pt x="369" y="286"/>
                    </a:lnTo>
                    <a:lnTo>
                      <a:pt x="376" y="278"/>
                    </a:lnTo>
                    <a:lnTo>
                      <a:pt x="383" y="272"/>
                    </a:lnTo>
                    <a:lnTo>
                      <a:pt x="380" y="266"/>
                    </a:lnTo>
                    <a:lnTo>
                      <a:pt x="376" y="259"/>
                    </a:lnTo>
                    <a:lnTo>
                      <a:pt x="373" y="254"/>
                    </a:lnTo>
                    <a:lnTo>
                      <a:pt x="370" y="249"/>
                    </a:lnTo>
                    <a:lnTo>
                      <a:pt x="368" y="244"/>
                    </a:lnTo>
                    <a:lnTo>
                      <a:pt x="365" y="238"/>
                    </a:lnTo>
                    <a:lnTo>
                      <a:pt x="361" y="232"/>
                    </a:lnTo>
                    <a:lnTo>
                      <a:pt x="357" y="226"/>
                    </a:lnTo>
                    <a:lnTo>
                      <a:pt x="355" y="219"/>
                    </a:lnTo>
                    <a:lnTo>
                      <a:pt x="354" y="209"/>
                    </a:lnTo>
                    <a:lnTo>
                      <a:pt x="355" y="199"/>
                    </a:lnTo>
                    <a:lnTo>
                      <a:pt x="357" y="190"/>
                    </a:lnTo>
                    <a:lnTo>
                      <a:pt x="360" y="178"/>
                    </a:lnTo>
                    <a:lnTo>
                      <a:pt x="362" y="167"/>
                    </a:lnTo>
                    <a:lnTo>
                      <a:pt x="365" y="155"/>
                    </a:lnTo>
                    <a:lnTo>
                      <a:pt x="366" y="144"/>
                    </a:lnTo>
                    <a:lnTo>
                      <a:pt x="356" y="127"/>
                    </a:lnTo>
                    <a:lnTo>
                      <a:pt x="349" y="111"/>
                    </a:lnTo>
                    <a:lnTo>
                      <a:pt x="343" y="97"/>
                    </a:lnTo>
                    <a:lnTo>
                      <a:pt x="338" y="84"/>
                    </a:lnTo>
                    <a:lnTo>
                      <a:pt x="332" y="73"/>
                    </a:lnTo>
                    <a:lnTo>
                      <a:pt x="327" y="65"/>
                    </a:lnTo>
                    <a:lnTo>
                      <a:pt x="322" y="57"/>
                    </a:lnTo>
                    <a:lnTo>
                      <a:pt x="314" y="53"/>
                    </a:lnTo>
                    <a:lnTo>
                      <a:pt x="305" y="49"/>
                    </a:lnTo>
                    <a:lnTo>
                      <a:pt x="293" y="43"/>
                    </a:lnTo>
                    <a:lnTo>
                      <a:pt x="278" y="37"/>
                    </a:lnTo>
                    <a:lnTo>
                      <a:pt x="261" y="30"/>
                    </a:lnTo>
                    <a:lnTo>
                      <a:pt x="242" y="23"/>
                    </a:lnTo>
                    <a:lnTo>
                      <a:pt x="220" y="15"/>
                    </a:lnTo>
                    <a:lnTo>
                      <a:pt x="197" y="8"/>
                    </a:lnTo>
                    <a:lnTo>
                      <a:pt x="171" y="0"/>
                    </a:lnTo>
                  </a:path>
                </a:pathLst>
              </a:custGeom>
              <a:solidFill>
                <a:srgbClr val="FFFFFF"/>
              </a:solidFill>
              <a:ln w="0">
                <a:solidFill>
                  <a:srgbClr val="000000"/>
                </a:solidFill>
                <a:prstDash val="solid"/>
                <a:round/>
                <a:headEnd/>
                <a:tailEnd/>
              </a:ln>
            </p:spPr>
            <p:txBody>
              <a:bodyPr/>
              <a:lstStyle/>
              <a:p>
                <a:endParaRPr lang="fr-FR" smtClean="0">
                  <a:solidFill>
                    <a:srgbClr val="CCECFF"/>
                  </a:solidFill>
                </a:endParaRPr>
              </a:p>
            </p:txBody>
          </p:sp>
          <p:sp>
            <p:nvSpPr>
              <p:cNvPr id="39" name="Freeform 38"/>
              <p:cNvSpPr>
                <a:spLocks/>
              </p:cNvSpPr>
              <p:nvPr/>
            </p:nvSpPr>
            <p:spPr bwMode="auto">
              <a:xfrm>
                <a:off x="4039" y="1065"/>
                <a:ext cx="51" cy="40"/>
              </a:xfrm>
              <a:custGeom>
                <a:avLst/>
                <a:gdLst>
                  <a:gd name="T0" fmla="*/ 0 w 310"/>
                  <a:gd name="T1" fmla="*/ 3 h 242"/>
                  <a:gd name="T2" fmla="*/ 0 w 310"/>
                  <a:gd name="T3" fmla="*/ 3 h 242"/>
                  <a:gd name="T4" fmla="*/ 1 w 310"/>
                  <a:gd name="T5" fmla="*/ 4 h 242"/>
                  <a:gd name="T6" fmla="*/ 1 w 310"/>
                  <a:gd name="T7" fmla="*/ 5 h 242"/>
                  <a:gd name="T8" fmla="*/ 1 w 310"/>
                  <a:gd name="T9" fmla="*/ 7 h 242"/>
                  <a:gd name="T10" fmla="*/ 2 w 310"/>
                  <a:gd name="T11" fmla="*/ 8 h 242"/>
                  <a:gd name="T12" fmla="*/ 2 w 310"/>
                  <a:gd name="T13" fmla="*/ 10 h 242"/>
                  <a:gd name="T14" fmla="*/ 2 w 310"/>
                  <a:gd name="T15" fmla="*/ 11 h 242"/>
                  <a:gd name="T16" fmla="*/ 2 w 310"/>
                  <a:gd name="T17" fmla="*/ 13 h 242"/>
                  <a:gd name="T18" fmla="*/ 1 w 310"/>
                  <a:gd name="T19" fmla="*/ 15 h 242"/>
                  <a:gd name="T20" fmla="*/ 1 w 310"/>
                  <a:gd name="T21" fmla="*/ 16 h 242"/>
                  <a:gd name="T22" fmla="*/ 1 w 310"/>
                  <a:gd name="T23" fmla="*/ 18 h 242"/>
                  <a:gd name="T24" fmla="*/ 1 w 310"/>
                  <a:gd name="T25" fmla="*/ 20 h 242"/>
                  <a:gd name="T26" fmla="*/ 1 w 310"/>
                  <a:gd name="T27" fmla="*/ 22 h 242"/>
                  <a:gd name="T28" fmla="*/ 1 w 310"/>
                  <a:gd name="T29" fmla="*/ 24 h 242"/>
                  <a:gd name="T30" fmla="*/ 1 w 310"/>
                  <a:gd name="T31" fmla="*/ 27 h 242"/>
                  <a:gd name="T32" fmla="*/ 1 w 310"/>
                  <a:gd name="T33" fmla="*/ 29 h 242"/>
                  <a:gd name="T34" fmla="*/ 1 w 310"/>
                  <a:gd name="T35" fmla="*/ 31 h 242"/>
                  <a:gd name="T36" fmla="*/ 3 w 310"/>
                  <a:gd name="T37" fmla="*/ 40 h 242"/>
                  <a:gd name="T38" fmla="*/ 3 w 310"/>
                  <a:gd name="T39" fmla="*/ 40 h 242"/>
                  <a:gd name="T40" fmla="*/ 6 w 310"/>
                  <a:gd name="T41" fmla="*/ 38 h 242"/>
                  <a:gd name="T42" fmla="*/ 9 w 310"/>
                  <a:gd name="T43" fmla="*/ 36 h 242"/>
                  <a:gd name="T44" fmla="*/ 12 w 310"/>
                  <a:gd name="T45" fmla="*/ 34 h 242"/>
                  <a:gd name="T46" fmla="*/ 15 w 310"/>
                  <a:gd name="T47" fmla="*/ 31 h 242"/>
                  <a:gd name="T48" fmla="*/ 19 w 310"/>
                  <a:gd name="T49" fmla="*/ 29 h 242"/>
                  <a:gd name="T50" fmla="*/ 22 w 310"/>
                  <a:gd name="T51" fmla="*/ 26 h 242"/>
                  <a:gd name="T52" fmla="*/ 26 w 310"/>
                  <a:gd name="T53" fmla="*/ 24 h 242"/>
                  <a:gd name="T54" fmla="*/ 29 w 310"/>
                  <a:gd name="T55" fmla="*/ 21 h 242"/>
                  <a:gd name="T56" fmla="*/ 29 w 310"/>
                  <a:gd name="T57" fmla="*/ 21 h 242"/>
                  <a:gd name="T58" fmla="*/ 33 w 310"/>
                  <a:gd name="T59" fmla="*/ 19 h 242"/>
                  <a:gd name="T60" fmla="*/ 36 w 310"/>
                  <a:gd name="T61" fmla="*/ 16 h 242"/>
                  <a:gd name="T62" fmla="*/ 39 w 310"/>
                  <a:gd name="T63" fmla="*/ 14 h 242"/>
                  <a:gd name="T64" fmla="*/ 42 w 310"/>
                  <a:gd name="T65" fmla="*/ 11 h 242"/>
                  <a:gd name="T66" fmla="*/ 45 w 310"/>
                  <a:gd name="T67" fmla="*/ 8 h 242"/>
                  <a:gd name="T68" fmla="*/ 47 w 310"/>
                  <a:gd name="T69" fmla="*/ 6 h 242"/>
                  <a:gd name="T70" fmla="*/ 49 w 310"/>
                  <a:gd name="T71" fmla="*/ 3 h 242"/>
                  <a:gd name="T72" fmla="*/ 51 w 310"/>
                  <a:gd name="T73" fmla="*/ 1 h 242"/>
                  <a:gd name="T74" fmla="*/ 51 w 310"/>
                  <a:gd name="T75" fmla="*/ 1 h 242"/>
                  <a:gd name="T76" fmla="*/ 49 w 310"/>
                  <a:gd name="T77" fmla="*/ 0 h 242"/>
                  <a:gd name="T78" fmla="*/ 47 w 310"/>
                  <a:gd name="T79" fmla="*/ 0 h 242"/>
                  <a:gd name="T80" fmla="*/ 44 w 310"/>
                  <a:gd name="T81" fmla="*/ 0 h 242"/>
                  <a:gd name="T82" fmla="*/ 41 w 310"/>
                  <a:gd name="T83" fmla="*/ 0 h 242"/>
                  <a:gd name="T84" fmla="*/ 38 w 310"/>
                  <a:gd name="T85" fmla="*/ 1 h 242"/>
                  <a:gd name="T86" fmla="*/ 35 w 310"/>
                  <a:gd name="T87" fmla="*/ 1 h 242"/>
                  <a:gd name="T88" fmla="*/ 31 w 310"/>
                  <a:gd name="T89" fmla="*/ 2 h 242"/>
                  <a:gd name="T90" fmla="*/ 28 w 310"/>
                  <a:gd name="T91" fmla="*/ 3 h 242"/>
                  <a:gd name="T92" fmla="*/ 24 w 310"/>
                  <a:gd name="T93" fmla="*/ 4 h 242"/>
                  <a:gd name="T94" fmla="*/ 21 w 310"/>
                  <a:gd name="T95" fmla="*/ 4 h 242"/>
                  <a:gd name="T96" fmla="*/ 17 w 310"/>
                  <a:gd name="T97" fmla="*/ 5 h 242"/>
                  <a:gd name="T98" fmla="*/ 13 w 310"/>
                  <a:gd name="T99" fmla="*/ 5 h 242"/>
                  <a:gd name="T100" fmla="*/ 10 w 310"/>
                  <a:gd name="T101" fmla="*/ 5 h 242"/>
                  <a:gd name="T102" fmla="*/ 6 w 310"/>
                  <a:gd name="T103" fmla="*/ 5 h 242"/>
                  <a:gd name="T104" fmla="*/ 3 w 310"/>
                  <a:gd name="T105" fmla="*/ 4 h 242"/>
                  <a:gd name="T106" fmla="*/ 0 w 310"/>
                  <a:gd name="T107" fmla="*/ 3 h 2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42"/>
                  <a:gd name="T164" fmla="*/ 310 w 310"/>
                  <a:gd name="T165" fmla="*/ 242 h 2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42">
                    <a:moveTo>
                      <a:pt x="0" y="16"/>
                    </a:moveTo>
                    <a:lnTo>
                      <a:pt x="0" y="16"/>
                    </a:lnTo>
                    <a:lnTo>
                      <a:pt x="4" y="24"/>
                    </a:lnTo>
                    <a:lnTo>
                      <a:pt x="7" y="32"/>
                    </a:lnTo>
                    <a:lnTo>
                      <a:pt x="8" y="41"/>
                    </a:lnTo>
                    <a:lnTo>
                      <a:pt x="10" y="50"/>
                    </a:lnTo>
                    <a:lnTo>
                      <a:pt x="10" y="58"/>
                    </a:lnTo>
                    <a:lnTo>
                      <a:pt x="10" y="68"/>
                    </a:lnTo>
                    <a:lnTo>
                      <a:pt x="10" y="77"/>
                    </a:lnTo>
                    <a:lnTo>
                      <a:pt x="9" y="88"/>
                    </a:lnTo>
                    <a:lnTo>
                      <a:pt x="9" y="99"/>
                    </a:lnTo>
                    <a:lnTo>
                      <a:pt x="8" y="111"/>
                    </a:lnTo>
                    <a:lnTo>
                      <a:pt x="7" y="122"/>
                    </a:lnTo>
                    <a:lnTo>
                      <a:pt x="6" y="134"/>
                    </a:lnTo>
                    <a:lnTo>
                      <a:pt x="6" y="147"/>
                    </a:lnTo>
                    <a:lnTo>
                      <a:pt x="6" y="161"/>
                    </a:lnTo>
                    <a:lnTo>
                      <a:pt x="6" y="175"/>
                    </a:lnTo>
                    <a:lnTo>
                      <a:pt x="7" y="190"/>
                    </a:lnTo>
                    <a:lnTo>
                      <a:pt x="19" y="242"/>
                    </a:lnTo>
                    <a:lnTo>
                      <a:pt x="35" y="230"/>
                    </a:lnTo>
                    <a:lnTo>
                      <a:pt x="53" y="218"/>
                    </a:lnTo>
                    <a:lnTo>
                      <a:pt x="72" y="204"/>
                    </a:lnTo>
                    <a:lnTo>
                      <a:pt x="92" y="190"/>
                    </a:lnTo>
                    <a:lnTo>
                      <a:pt x="114" y="175"/>
                    </a:lnTo>
                    <a:lnTo>
                      <a:pt x="135" y="160"/>
                    </a:lnTo>
                    <a:lnTo>
                      <a:pt x="158" y="145"/>
                    </a:lnTo>
                    <a:lnTo>
                      <a:pt x="179" y="129"/>
                    </a:lnTo>
                    <a:lnTo>
                      <a:pt x="201" y="113"/>
                    </a:lnTo>
                    <a:lnTo>
                      <a:pt x="221" y="98"/>
                    </a:lnTo>
                    <a:lnTo>
                      <a:pt x="240" y="82"/>
                    </a:lnTo>
                    <a:lnTo>
                      <a:pt x="257" y="66"/>
                    </a:lnTo>
                    <a:lnTo>
                      <a:pt x="274" y="51"/>
                    </a:lnTo>
                    <a:lnTo>
                      <a:pt x="288" y="36"/>
                    </a:lnTo>
                    <a:lnTo>
                      <a:pt x="300" y="21"/>
                    </a:lnTo>
                    <a:lnTo>
                      <a:pt x="310" y="7"/>
                    </a:lnTo>
                    <a:lnTo>
                      <a:pt x="297" y="3"/>
                    </a:lnTo>
                    <a:lnTo>
                      <a:pt x="283" y="0"/>
                    </a:lnTo>
                    <a:lnTo>
                      <a:pt x="267" y="0"/>
                    </a:lnTo>
                    <a:lnTo>
                      <a:pt x="250" y="1"/>
                    </a:lnTo>
                    <a:lnTo>
                      <a:pt x="231" y="5"/>
                    </a:lnTo>
                    <a:lnTo>
                      <a:pt x="211" y="9"/>
                    </a:lnTo>
                    <a:lnTo>
                      <a:pt x="190" y="13"/>
                    </a:lnTo>
                    <a:lnTo>
                      <a:pt x="168" y="17"/>
                    </a:lnTo>
                    <a:lnTo>
                      <a:pt x="147" y="22"/>
                    </a:lnTo>
                    <a:lnTo>
                      <a:pt x="125" y="26"/>
                    </a:lnTo>
                    <a:lnTo>
                      <a:pt x="103" y="29"/>
                    </a:lnTo>
                    <a:lnTo>
                      <a:pt x="82" y="30"/>
                    </a:lnTo>
                    <a:lnTo>
                      <a:pt x="60" y="30"/>
                    </a:lnTo>
                    <a:lnTo>
                      <a:pt x="39" y="28"/>
                    </a:lnTo>
                    <a:lnTo>
                      <a:pt x="20" y="24"/>
                    </a:lnTo>
                    <a:lnTo>
                      <a:pt x="0" y="16"/>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40" name="Freeform 39"/>
              <p:cNvSpPr>
                <a:spLocks/>
              </p:cNvSpPr>
              <p:nvPr/>
            </p:nvSpPr>
            <p:spPr bwMode="auto">
              <a:xfrm>
                <a:off x="4263" y="710"/>
                <a:ext cx="35" cy="93"/>
              </a:xfrm>
              <a:custGeom>
                <a:avLst/>
                <a:gdLst>
                  <a:gd name="T0" fmla="*/ 0 w 210"/>
                  <a:gd name="T1" fmla="*/ 26 h 555"/>
                  <a:gd name="T2" fmla="*/ 11 w 210"/>
                  <a:gd name="T3" fmla="*/ 20 h 555"/>
                  <a:gd name="T4" fmla="*/ 19 w 210"/>
                  <a:gd name="T5" fmla="*/ 13 h 555"/>
                  <a:gd name="T6" fmla="*/ 24 w 210"/>
                  <a:gd name="T7" fmla="*/ 6 h 555"/>
                  <a:gd name="T8" fmla="*/ 28 w 210"/>
                  <a:gd name="T9" fmla="*/ 0 h 555"/>
                  <a:gd name="T10" fmla="*/ 28 w 210"/>
                  <a:gd name="T11" fmla="*/ 0 h 555"/>
                  <a:gd name="T12" fmla="*/ 29 w 210"/>
                  <a:gd name="T13" fmla="*/ 2 h 555"/>
                  <a:gd name="T14" fmla="*/ 29 w 210"/>
                  <a:gd name="T15" fmla="*/ 3 h 555"/>
                  <a:gd name="T16" fmla="*/ 28 w 210"/>
                  <a:gd name="T17" fmla="*/ 5 h 555"/>
                  <a:gd name="T18" fmla="*/ 28 w 210"/>
                  <a:gd name="T19" fmla="*/ 6 h 555"/>
                  <a:gd name="T20" fmla="*/ 28 w 210"/>
                  <a:gd name="T21" fmla="*/ 8 h 555"/>
                  <a:gd name="T22" fmla="*/ 29 w 210"/>
                  <a:gd name="T23" fmla="*/ 10 h 555"/>
                  <a:gd name="T24" fmla="*/ 29 w 210"/>
                  <a:gd name="T25" fmla="*/ 11 h 555"/>
                  <a:gd name="T26" fmla="*/ 29 w 210"/>
                  <a:gd name="T27" fmla="*/ 13 h 555"/>
                  <a:gd name="T28" fmla="*/ 30 w 210"/>
                  <a:gd name="T29" fmla="*/ 14 h 555"/>
                  <a:gd name="T30" fmla="*/ 30 w 210"/>
                  <a:gd name="T31" fmla="*/ 18 h 555"/>
                  <a:gd name="T32" fmla="*/ 31 w 210"/>
                  <a:gd name="T33" fmla="*/ 21 h 555"/>
                  <a:gd name="T34" fmla="*/ 32 w 210"/>
                  <a:gd name="T35" fmla="*/ 24 h 555"/>
                  <a:gd name="T36" fmla="*/ 32 w 210"/>
                  <a:gd name="T37" fmla="*/ 26 h 555"/>
                  <a:gd name="T38" fmla="*/ 33 w 210"/>
                  <a:gd name="T39" fmla="*/ 33 h 555"/>
                  <a:gd name="T40" fmla="*/ 34 w 210"/>
                  <a:gd name="T41" fmla="*/ 40 h 555"/>
                  <a:gd name="T42" fmla="*/ 35 w 210"/>
                  <a:gd name="T43" fmla="*/ 46 h 555"/>
                  <a:gd name="T44" fmla="*/ 35 w 210"/>
                  <a:gd name="T45" fmla="*/ 52 h 555"/>
                  <a:gd name="T46" fmla="*/ 35 w 210"/>
                  <a:gd name="T47" fmla="*/ 55 h 555"/>
                  <a:gd name="T48" fmla="*/ 34 w 210"/>
                  <a:gd name="T49" fmla="*/ 60 h 555"/>
                  <a:gd name="T50" fmla="*/ 33 w 210"/>
                  <a:gd name="T51" fmla="*/ 65 h 555"/>
                  <a:gd name="T52" fmla="*/ 32 w 210"/>
                  <a:gd name="T53" fmla="*/ 70 h 555"/>
                  <a:gd name="T54" fmla="*/ 31 w 210"/>
                  <a:gd name="T55" fmla="*/ 75 h 555"/>
                  <a:gd name="T56" fmla="*/ 29 w 210"/>
                  <a:gd name="T57" fmla="*/ 80 h 555"/>
                  <a:gd name="T58" fmla="*/ 28 w 210"/>
                  <a:gd name="T59" fmla="*/ 85 h 555"/>
                  <a:gd name="T60" fmla="*/ 28 w 210"/>
                  <a:gd name="T61" fmla="*/ 90 h 555"/>
                  <a:gd name="T62" fmla="*/ 28 w 210"/>
                  <a:gd name="T63" fmla="*/ 93 h 555"/>
                  <a:gd name="T64" fmla="*/ 25 w 210"/>
                  <a:gd name="T65" fmla="*/ 85 h 555"/>
                  <a:gd name="T66" fmla="*/ 23 w 210"/>
                  <a:gd name="T67" fmla="*/ 76 h 555"/>
                  <a:gd name="T68" fmla="*/ 20 w 210"/>
                  <a:gd name="T69" fmla="*/ 66 h 555"/>
                  <a:gd name="T70" fmla="*/ 18 w 210"/>
                  <a:gd name="T71" fmla="*/ 55 h 555"/>
                  <a:gd name="T72" fmla="*/ 15 w 210"/>
                  <a:gd name="T73" fmla="*/ 46 h 555"/>
                  <a:gd name="T74" fmla="*/ 11 w 210"/>
                  <a:gd name="T75" fmla="*/ 37 h 555"/>
                  <a:gd name="T76" fmla="*/ 6 w 210"/>
                  <a:gd name="T77" fmla="*/ 30 h 555"/>
                  <a:gd name="T78" fmla="*/ 0 w 210"/>
                  <a:gd name="T79" fmla="*/ 26 h 55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0"/>
                  <a:gd name="T121" fmla="*/ 0 h 555"/>
                  <a:gd name="T122" fmla="*/ 210 w 210"/>
                  <a:gd name="T123" fmla="*/ 555 h 55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0" h="555">
                    <a:moveTo>
                      <a:pt x="0" y="154"/>
                    </a:moveTo>
                    <a:lnTo>
                      <a:pt x="0" y="154"/>
                    </a:lnTo>
                    <a:lnTo>
                      <a:pt x="35" y="140"/>
                    </a:lnTo>
                    <a:lnTo>
                      <a:pt x="65" y="121"/>
                    </a:lnTo>
                    <a:lnTo>
                      <a:pt x="90" y="100"/>
                    </a:lnTo>
                    <a:lnTo>
                      <a:pt x="112" y="77"/>
                    </a:lnTo>
                    <a:lnTo>
                      <a:pt x="129" y="54"/>
                    </a:lnTo>
                    <a:lnTo>
                      <a:pt x="144" y="33"/>
                    </a:lnTo>
                    <a:lnTo>
                      <a:pt x="157" y="15"/>
                    </a:lnTo>
                    <a:lnTo>
                      <a:pt x="167" y="0"/>
                    </a:lnTo>
                    <a:lnTo>
                      <a:pt x="169" y="2"/>
                    </a:lnTo>
                    <a:lnTo>
                      <a:pt x="170" y="5"/>
                    </a:lnTo>
                    <a:lnTo>
                      <a:pt x="171" y="10"/>
                    </a:lnTo>
                    <a:lnTo>
                      <a:pt x="171" y="15"/>
                    </a:lnTo>
                    <a:lnTo>
                      <a:pt x="171" y="20"/>
                    </a:lnTo>
                    <a:lnTo>
                      <a:pt x="170" y="26"/>
                    </a:lnTo>
                    <a:lnTo>
                      <a:pt x="169" y="32"/>
                    </a:lnTo>
                    <a:lnTo>
                      <a:pt x="169" y="37"/>
                    </a:lnTo>
                    <a:lnTo>
                      <a:pt x="169" y="43"/>
                    </a:lnTo>
                    <a:lnTo>
                      <a:pt x="170" y="48"/>
                    </a:lnTo>
                    <a:lnTo>
                      <a:pt x="170" y="52"/>
                    </a:lnTo>
                    <a:lnTo>
                      <a:pt x="171" y="58"/>
                    </a:lnTo>
                    <a:lnTo>
                      <a:pt x="172" y="62"/>
                    </a:lnTo>
                    <a:lnTo>
                      <a:pt x="173" y="66"/>
                    </a:lnTo>
                    <a:lnTo>
                      <a:pt x="174" y="72"/>
                    </a:lnTo>
                    <a:lnTo>
                      <a:pt x="175" y="76"/>
                    </a:lnTo>
                    <a:lnTo>
                      <a:pt x="178" y="85"/>
                    </a:lnTo>
                    <a:lnTo>
                      <a:pt x="179" y="95"/>
                    </a:lnTo>
                    <a:lnTo>
                      <a:pt x="181" y="105"/>
                    </a:lnTo>
                    <a:lnTo>
                      <a:pt x="183" y="115"/>
                    </a:lnTo>
                    <a:lnTo>
                      <a:pt x="185" y="125"/>
                    </a:lnTo>
                    <a:lnTo>
                      <a:pt x="187" y="136"/>
                    </a:lnTo>
                    <a:lnTo>
                      <a:pt x="189" y="145"/>
                    </a:lnTo>
                    <a:lnTo>
                      <a:pt x="191" y="156"/>
                    </a:lnTo>
                    <a:lnTo>
                      <a:pt x="196" y="176"/>
                    </a:lnTo>
                    <a:lnTo>
                      <a:pt x="200" y="197"/>
                    </a:lnTo>
                    <a:lnTo>
                      <a:pt x="203" y="217"/>
                    </a:lnTo>
                    <a:lnTo>
                      <a:pt x="206" y="237"/>
                    </a:lnTo>
                    <a:lnTo>
                      <a:pt x="209" y="257"/>
                    </a:lnTo>
                    <a:lnTo>
                      <a:pt x="210" y="276"/>
                    </a:lnTo>
                    <a:lnTo>
                      <a:pt x="210" y="295"/>
                    </a:lnTo>
                    <a:lnTo>
                      <a:pt x="209" y="313"/>
                    </a:lnTo>
                    <a:lnTo>
                      <a:pt x="209" y="328"/>
                    </a:lnTo>
                    <a:lnTo>
                      <a:pt x="206" y="343"/>
                    </a:lnTo>
                    <a:lnTo>
                      <a:pt x="204" y="358"/>
                    </a:lnTo>
                    <a:lnTo>
                      <a:pt x="202" y="373"/>
                    </a:lnTo>
                    <a:lnTo>
                      <a:pt x="198" y="388"/>
                    </a:lnTo>
                    <a:lnTo>
                      <a:pt x="195" y="404"/>
                    </a:lnTo>
                    <a:lnTo>
                      <a:pt x="190" y="419"/>
                    </a:lnTo>
                    <a:lnTo>
                      <a:pt x="187" y="434"/>
                    </a:lnTo>
                    <a:lnTo>
                      <a:pt x="183" y="449"/>
                    </a:lnTo>
                    <a:lnTo>
                      <a:pt x="179" y="464"/>
                    </a:lnTo>
                    <a:lnTo>
                      <a:pt x="175" y="480"/>
                    </a:lnTo>
                    <a:lnTo>
                      <a:pt x="171" y="495"/>
                    </a:lnTo>
                    <a:lnTo>
                      <a:pt x="169" y="510"/>
                    </a:lnTo>
                    <a:lnTo>
                      <a:pt x="167" y="525"/>
                    </a:lnTo>
                    <a:lnTo>
                      <a:pt x="165" y="540"/>
                    </a:lnTo>
                    <a:lnTo>
                      <a:pt x="165" y="555"/>
                    </a:lnTo>
                    <a:lnTo>
                      <a:pt x="158" y="533"/>
                    </a:lnTo>
                    <a:lnTo>
                      <a:pt x="151" y="508"/>
                    </a:lnTo>
                    <a:lnTo>
                      <a:pt x="144" y="481"/>
                    </a:lnTo>
                    <a:lnTo>
                      <a:pt x="138" y="452"/>
                    </a:lnTo>
                    <a:lnTo>
                      <a:pt x="130" y="422"/>
                    </a:lnTo>
                    <a:lnTo>
                      <a:pt x="123" y="392"/>
                    </a:lnTo>
                    <a:lnTo>
                      <a:pt x="115" y="361"/>
                    </a:lnTo>
                    <a:lnTo>
                      <a:pt x="107" y="330"/>
                    </a:lnTo>
                    <a:lnTo>
                      <a:pt x="98" y="302"/>
                    </a:lnTo>
                    <a:lnTo>
                      <a:pt x="88" y="273"/>
                    </a:lnTo>
                    <a:lnTo>
                      <a:pt x="77" y="246"/>
                    </a:lnTo>
                    <a:lnTo>
                      <a:pt x="64" y="221"/>
                    </a:lnTo>
                    <a:lnTo>
                      <a:pt x="50" y="199"/>
                    </a:lnTo>
                    <a:lnTo>
                      <a:pt x="35" y="181"/>
                    </a:lnTo>
                    <a:lnTo>
                      <a:pt x="18" y="165"/>
                    </a:lnTo>
                    <a:lnTo>
                      <a:pt x="0" y="154"/>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41" name="Freeform 40"/>
              <p:cNvSpPr>
                <a:spLocks/>
              </p:cNvSpPr>
              <p:nvPr/>
            </p:nvSpPr>
            <p:spPr bwMode="auto">
              <a:xfrm>
                <a:off x="4198" y="679"/>
                <a:ext cx="52" cy="112"/>
              </a:xfrm>
              <a:custGeom>
                <a:avLst/>
                <a:gdLst>
                  <a:gd name="T0" fmla="*/ 52 w 315"/>
                  <a:gd name="T1" fmla="*/ 57 h 672"/>
                  <a:gd name="T2" fmla="*/ 47 w 315"/>
                  <a:gd name="T3" fmla="*/ 59 h 672"/>
                  <a:gd name="T4" fmla="*/ 44 w 315"/>
                  <a:gd name="T5" fmla="*/ 62 h 672"/>
                  <a:gd name="T6" fmla="*/ 40 w 315"/>
                  <a:gd name="T7" fmla="*/ 67 h 672"/>
                  <a:gd name="T8" fmla="*/ 37 w 315"/>
                  <a:gd name="T9" fmla="*/ 72 h 672"/>
                  <a:gd name="T10" fmla="*/ 35 w 315"/>
                  <a:gd name="T11" fmla="*/ 78 h 672"/>
                  <a:gd name="T12" fmla="*/ 33 w 315"/>
                  <a:gd name="T13" fmla="*/ 83 h 672"/>
                  <a:gd name="T14" fmla="*/ 32 w 315"/>
                  <a:gd name="T15" fmla="*/ 89 h 672"/>
                  <a:gd name="T16" fmla="*/ 30 w 315"/>
                  <a:gd name="T17" fmla="*/ 94 h 672"/>
                  <a:gd name="T18" fmla="*/ 24 w 315"/>
                  <a:gd name="T19" fmla="*/ 107 h 672"/>
                  <a:gd name="T20" fmla="*/ 23 w 315"/>
                  <a:gd name="T21" fmla="*/ 106 h 672"/>
                  <a:gd name="T22" fmla="*/ 20 w 315"/>
                  <a:gd name="T23" fmla="*/ 104 h 672"/>
                  <a:gd name="T24" fmla="*/ 19 w 315"/>
                  <a:gd name="T25" fmla="*/ 104 h 672"/>
                  <a:gd name="T26" fmla="*/ 19 w 315"/>
                  <a:gd name="T27" fmla="*/ 100 h 672"/>
                  <a:gd name="T28" fmla="*/ 18 w 315"/>
                  <a:gd name="T29" fmla="*/ 97 h 672"/>
                  <a:gd name="T30" fmla="*/ 18 w 315"/>
                  <a:gd name="T31" fmla="*/ 94 h 672"/>
                  <a:gd name="T32" fmla="*/ 17 w 315"/>
                  <a:gd name="T33" fmla="*/ 92 h 672"/>
                  <a:gd name="T34" fmla="*/ 2 w 315"/>
                  <a:gd name="T35" fmla="*/ 30 h 672"/>
                  <a:gd name="T36" fmla="*/ 2 w 315"/>
                  <a:gd name="T37" fmla="*/ 27 h 672"/>
                  <a:gd name="T38" fmla="*/ 0 w 315"/>
                  <a:gd name="T39" fmla="*/ 23 h 672"/>
                  <a:gd name="T40" fmla="*/ 0 w 315"/>
                  <a:gd name="T41" fmla="*/ 19 h 672"/>
                  <a:gd name="T42" fmla="*/ 0 w 315"/>
                  <a:gd name="T43" fmla="*/ 15 h 672"/>
                  <a:gd name="T44" fmla="*/ 1 w 315"/>
                  <a:gd name="T45" fmla="*/ 0 h 672"/>
                  <a:gd name="T46" fmla="*/ 2 w 315"/>
                  <a:gd name="T47" fmla="*/ 2 h 672"/>
                  <a:gd name="T48" fmla="*/ 4 w 315"/>
                  <a:gd name="T49" fmla="*/ 6 h 672"/>
                  <a:gd name="T50" fmla="*/ 6 w 315"/>
                  <a:gd name="T51" fmla="*/ 10 h 672"/>
                  <a:gd name="T52" fmla="*/ 8 w 315"/>
                  <a:gd name="T53" fmla="*/ 14 h 672"/>
                  <a:gd name="T54" fmla="*/ 8 w 315"/>
                  <a:gd name="T55" fmla="*/ 15 h 672"/>
                  <a:gd name="T56" fmla="*/ 10 w 315"/>
                  <a:gd name="T57" fmla="*/ 18 h 672"/>
                  <a:gd name="T58" fmla="*/ 12 w 315"/>
                  <a:gd name="T59" fmla="*/ 22 h 672"/>
                  <a:gd name="T60" fmla="*/ 14 w 315"/>
                  <a:gd name="T61" fmla="*/ 25 h 672"/>
                  <a:gd name="T62" fmla="*/ 15 w 315"/>
                  <a:gd name="T63" fmla="*/ 28 h 672"/>
                  <a:gd name="T64" fmla="*/ 18 w 315"/>
                  <a:gd name="T65" fmla="*/ 31 h 672"/>
                  <a:gd name="T66" fmla="*/ 25 w 315"/>
                  <a:gd name="T67" fmla="*/ 38 h 672"/>
                  <a:gd name="T68" fmla="*/ 32 w 315"/>
                  <a:gd name="T69" fmla="*/ 45 h 672"/>
                  <a:gd name="T70" fmla="*/ 39 w 315"/>
                  <a:gd name="T71" fmla="*/ 50 h 672"/>
                  <a:gd name="T72" fmla="*/ 42 w 315"/>
                  <a:gd name="T73" fmla="*/ 52 h 672"/>
                  <a:gd name="T74" fmla="*/ 44 w 315"/>
                  <a:gd name="T75" fmla="*/ 53 h 672"/>
                  <a:gd name="T76" fmla="*/ 47 w 315"/>
                  <a:gd name="T77" fmla="*/ 54 h 672"/>
                  <a:gd name="T78" fmla="*/ 49 w 315"/>
                  <a:gd name="T79" fmla="*/ 56 h 672"/>
                  <a:gd name="T80" fmla="*/ 52 w 315"/>
                  <a:gd name="T81" fmla="*/ 57 h 6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5"/>
                  <a:gd name="T124" fmla="*/ 0 h 672"/>
                  <a:gd name="T125" fmla="*/ 315 w 315"/>
                  <a:gd name="T126" fmla="*/ 672 h 6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5" h="672">
                    <a:moveTo>
                      <a:pt x="315" y="341"/>
                    </a:moveTo>
                    <a:lnTo>
                      <a:pt x="315" y="341"/>
                    </a:lnTo>
                    <a:lnTo>
                      <a:pt x="301" y="346"/>
                    </a:lnTo>
                    <a:lnTo>
                      <a:pt x="287" y="354"/>
                    </a:lnTo>
                    <a:lnTo>
                      <a:pt x="275" y="363"/>
                    </a:lnTo>
                    <a:lnTo>
                      <a:pt x="264" y="375"/>
                    </a:lnTo>
                    <a:lnTo>
                      <a:pt x="253" y="388"/>
                    </a:lnTo>
                    <a:lnTo>
                      <a:pt x="243" y="402"/>
                    </a:lnTo>
                    <a:lnTo>
                      <a:pt x="235" y="418"/>
                    </a:lnTo>
                    <a:lnTo>
                      <a:pt x="226" y="434"/>
                    </a:lnTo>
                    <a:lnTo>
                      <a:pt x="219" y="450"/>
                    </a:lnTo>
                    <a:lnTo>
                      <a:pt x="211" y="467"/>
                    </a:lnTo>
                    <a:lnTo>
                      <a:pt x="205" y="485"/>
                    </a:lnTo>
                    <a:lnTo>
                      <a:pt x="199" y="501"/>
                    </a:lnTo>
                    <a:lnTo>
                      <a:pt x="195" y="518"/>
                    </a:lnTo>
                    <a:lnTo>
                      <a:pt x="191" y="534"/>
                    </a:lnTo>
                    <a:lnTo>
                      <a:pt x="187" y="549"/>
                    </a:lnTo>
                    <a:lnTo>
                      <a:pt x="183" y="563"/>
                    </a:lnTo>
                    <a:lnTo>
                      <a:pt x="160" y="672"/>
                    </a:lnTo>
                    <a:lnTo>
                      <a:pt x="144" y="644"/>
                    </a:lnTo>
                    <a:lnTo>
                      <a:pt x="138" y="637"/>
                    </a:lnTo>
                    <a:lnTo>
                      <a:pt x="131" y="631"/>
                    </a:lnTo>
                    <a:lnTo>
                      <a:pt x="123" y="624"/>
                    </a:lnTo>
                    <a:lnTo>
                      <a:pt x="116" y="622"/>
                    </a:lnTo>
                    <a:lnTo>
                      <a:pt x="116" y="611"/>
                    </a:lnTo>
                    <a:lnTo>
                      <a:pt x="115" y="602"/>
                    </a:lnTo>
                    <a:lnTo>
                      <a:pt x="113" y="591"/>
                    </a:lnTo>
                    <a:lnTo>
                      <a:pt x="112" y="580"/>
                    </a:lnTo>
                    <a:lnTo>
                      <a:pt x="109" y="572"/>
                    </a:lnTo>
                    <a:lnTo>
                      <a:pt x="107" y="563"/>
                    </a:lnTo>
                    <a:lnTo>
                      <a:pt x="106" y="557"/>
                    </a:lnTo>
                    <a:lnTo>
                      <a:pt x="105" y="552"/>
                    </a:lnTo>
                    <a:lnTo>
                      <a:pt x="40" y="285"/>
                    </a:lnTo>
                    <a:lnTo>
                      <a:pt x="14" y="178"/>
                    </a:lnTo>
                    <a:lnTo>
                      <a:pt x="10" y="161"/>
                    </a:lnTo>
                    <a:lnTo>
                      <a:pt x="7" y="147"/>
                    </a:lnTo>
                    <a:lnTo>
                      <a:pt x="3" y="137"/>
                    </a:lnTo>
                    <a:lnTo>
                      <a:pt x="2" y="127"/>
                    </a:lnTo>
                    <a:lnTo>
                      <a:pt x="0" y="117"/>
                    </a:lnTo>
                    <a:lnTo>
                      <a:pt x="0" y="107"/>
                    </a:lnTo>
                    <a:lnTo>
                      <a:pt x="1" y="93"/>
                    </a:lnTo>
                    <a:lnTo>
                      <a:pt x="2" y="76"/>
                    </a:lnTo>
                    <a:lnTo>
                      <a:pt x="9" y="0"/>
                    </a:lnTo>
                    <a:lnTo>
                      <a:pt x="14" y="10"/>
                    </a:lnTo>
                    <a:lnTo>
                      <a:pt x="20" y="21"/>
                    </a:lnTo>
                    <a:lnTo>
                      <a:pt x="25" y="34"/>
                    </a:lnTo>
                    <a:lnTo>
                      <a:pt x="30" y="48"/>
                    </a:lnTo>
                    <a:lnTo>
                      <a:pt x="36" y="61"/>
                    </a:lnTo>
                    <a:lnTo>
                      <a:pt x="41" y="72"/>
                    </a:lnTo>
                    <a:lnTo>
                      <a:pt x="46" y="83"/>
                    </a:lnTo>
                    <a:lnTo>
                      <a:pt x="51" y="93"/>
                    </a:lnTo>
                    <a:lnTo>
                      <a:pt x="55" y="100"/>
                    </a:lnTo>
                    <a:lnTo>
                      <a:pt x="60" y="110"/>
                    </a:lnTo>
                    <a:lnTo>
                      <a:pt x="66" y="119"/>
                    </a:lnTo>
                    <a:lnTo>
                      <a:pt x="71" y="130"/>
                    </a:lnTo>
                    <a:lnTo>
                      <a:pt x="76" y="140"/>
                    </a:lnTo>
                    <a:lnTo>
                      <a:pt x="82" y="149"/>
                    </a:lnTo>
                    <a:lnTo>
                      <a:pt x="87" y="158"/>
                    </a:lnTo>
                    <a:lnTo>
                      <a:pt x="91" y="165"/>
                    </a:lnTo>
                    <a:lnTo>
                      <a:pt x="111" y="188"/>
                    </a:lnTo>
                    <a:lnTo>
                      <a:pt x="130" y="209"/>
                    </a:lnTo>
                    <a:lnTo>
                      <a:pt x="151" y="231"/>
                    </a:lnTo>
                    <a:lnTo>
                      <a:pt x="173" y="250"/>
                    </a:lnTo>
                    <a:lnTo>
                      <a:pt x="193" y="267"/>
                    </a:lnTo>
                    <a:lnTo>
                      <a:pt x="214" y="284"/>
                    </a:lnTo>
                    <a:lnTo>
                      <a:pt x="234" y="298"/>
                    </a:lnTo>
                    <a:lnTo>
                      <a:pt x="253" y="310"/>
                    </a:lnTo>
                    <a:lnTo>
                      <a:pt x="260" y="314"/>
                    </a:lnTo>
                    <a:lnTo>
                      <a:pt x="268" y="318"/>
                    </a:lnTo>
                    <a:lnTo>
                      <a:pt x="275" y="323"/>
                    </a:lnTo>
                    <a:lnTo>
                      <a:pt x="283" y="326"/>
                    </a:lnTo>
                    <a:lnTo>
                      <a:pt x="289" y="330"/>
                    </a:lnTo>
                    <a:lnTo>
                      <a:pt x="298" y="333"/>
                    </a:lnTo>
                    <a:lnTo>
                      <a:pt x="305" y="338"/>
                    </a:lnTo>
                    <a:lnTo>
                      <a:pt x="315" y="341"/>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42" name="Freeform 41"/>
              <p:cNvSpPr>
                <a:spLocks noEditPoints="1"/>
              </p:cNvSpPr>
              <p:nvPr/>
            </p:nvSpPr>
            <p:spPr bwMode="auto">
              <a:xfrm>
                <a:off x="4204" y="1936"/>
                <a:ext cx="348" cy="78"/>
              </a:xfrm>
              <a:custGeom>
                <a:avLst/>
                <a:gdLst>
                  <a:gd name="T0" fmla="*/ 296 w 2089"/>
                  <a:gd name="T1" fmla="*/ 6 h 465"/>
                  <a:gd name="T2" fmla="*/ 282 w 2089"/>
                  <a:gd name="T3" fmla="*/ 1 h 465"/>
                  <a:gd name="T4" fmla="*/ 268 w 2089"/>
                  <a:gd name="T5" fmla="*/ 3 h 465"/>
                  <a:gd name="T6" fmla="*/ 254 w 2089"/>
                  <a:gd name="T7" fmla="*/ 9 h 465"/>
                  <a:gd name="T8" fmla="*/ 239 w 2089"/>
                  <a:gd name="T9" fmla="*/ 24 h 465"/>
                  <a:gd name="T10" fmla="*/ 225 w 2089"/>
                  <a:gd name="T11" fmla="*/ 44 h 465"/>
                  <a:gd name="T12" fmla="*/ 211 w 2089"/>
                  <a:gd name="T13" fmla="*/ 61 h 465"/>
                  <a:gd name="T14" fmla="*/ 197 w 2089"/>
                  <a:gd name="T15" fmla="*/ 71 h 465"/>
                  <a:gd name="T16" fmla="*/ 199 w 2089"/>
                  <a:gd name="T17" fmla="*/ 73 h 465"/>
                  <a:gd name="T18" fmla="*/ 208 w 2089"/>
                  <a:gd name="T19" fmla="*/ 74 h 465"/>
                  <a:gd name="T20" fmla="*/ 216 w 2089"/>
                  <a:gd name="T21" fmla="*/ 75 h 465"/>
                  <a:gd name="T22" fmla="*/ 222 w 2089"/>
                  <a:gd name="T23" fmla="*/ 74 h 465"/>
                  <a:gd name="T24" fmla="*/ 224 w 2089"/>
                  <a:gd name="T25" fmla="*/ 63 h 465"/>
                  <a:gd name="T26" fmla="*/ 225 w 2089"/>
                  <a:gd name="T27" fmla="*/ 51 h 465"/>
                  <a:gd name="T28" fmla="*/ 231 w 2089"/>
                  <a:gd name="T29" fmla="*/ 54 h 465"/>
                  <a:gd name="T30" fmla="*/ 239 w 2089"/>
                  <a:gd name="T31" fmla="*/ 62 h 465"/>
                  <a:gd name="T32" fmla="*/ 247 w 2089"/>
                  <a:gd name="T33" fmla="*/ 69 h 465"/>
                  <a:gd name="T34" fmla="*/ 251 w 2089"/>
                  <a:gd name="T35" fmla="*/ 76 h 465"/>
                  <a:gd name="T36" fmla="*/ 267 w 2089"/>
                  <a:gd name="T37" fmla="*/ 76 h 465"/>
                  <a:gd name="T38" fmla="*/ 291 w 2089"/>
                  <a:gd name="T39" fmla="*/ 71 h 465"/>
                  <a:gd name="T40" fmla="*/ 316 w 2089"/>
                  <a:gd name="T41" fmla="*/ 67 h 465"/>
                  <a:gd name="T42" fmla="*/ 337 w 2089"/>
                  <a:gd name="T43" fmla="*/ 70 h 465"/>
                  <a:gd name="T44" fmla="*/ 344 w 2089"/>
                  <a:gd name="T45" fmla="*/ 69 h 465"/>
                  <a:gd name="T46" fmla="*/ 347 w 2089"/>
                  <a:gd name="T47" fmla="*/ 60 h 465"/>
                  <a:gd name="T48" fmla="*/ 348 w 2089"/>
                  <a:gd name="T49" fmla="*/ 50 h 465"/>
                  <a:gd name="T50" fmla="*/ 341 w 2089"/>
                  <a:gd name="T51" fmla="*/ 41 h 465"/>
                  <a:gd name="T52" fmla="*/ 327 w 2089"/>
                  <a:gd name="T53" fmla="*/ 33 h 465"/>
                  <a:gd name="T54" fmla="*/ 317 w 2089"/>
                  <a:gd name="T55" fmla="*/ 27 h 465"/>
                  <a:gd name="T56" fmla="*/ 309 w 2089"/>
                  <a:gd name="T57" fmla="*/ 15 h 465"/>
                  <a:gd name="T58" fmla="*/ 26 w 2089"/>
                  <a:gd name="T59" fmla="*/ 8 h 465"/>
                  <a:gd name="T60" fmla="*/ 33 w 2089"/>
                  <a:gd name="T61" fmla="*/ 7 h 465"/>
                  <a:gd name="T62" fmla="*/ 35 w 2089"/>
                  <a:gd name="T63" fmla="*/ 5 h 465"/>
                  <a:gd name="T64" fmla="*/ 34 w 2089"/>
                  <a:gd name="T65" fmla="*/ 1 h 465"/>
                  <a:gd name="T66" fmla="*/ 41 w 2089"/>
                  <a:gd name="T67" fmla="*/ 0 h 465"/>
                  <a:gd name="T68" fmla="*/ 56 w 2089"/>
                  <a:gd name="T69" fmla="*/ 1 h 465"/>
                  <a:gd name="T70" fmla="*/ 69 w 2089"/>
                  <a:gd name="T71" fmla="*/ 5 h 465"/>
                  <a:gd name="T72" fmla="*/ 79 w 2089"/>
                  <a:gd name="T73" fmla="*/ 12 h 465"/>
                  <a:gd name="T74" fmla="*/ 84 w 2089"/>
                  <a:gd name="T75" fmla="*/ 20 h 465"/>
                  <a:gd name="T76" fmla="*/ 85 w 2089"/>
                  <a:gd name="T77" fmla="*/ 26 h 465"/>
                  <a:gd name="T78" fmla="*/ 88 w 2089"/>
                  <a:gd name="T79" fmla="*/ 39 h 465"/>
                  <a:gd name="T80" fmla="*/ 93 w 2089"/>
                  <a:gd name="T81" fmla="*/ 54 h 465"/>
                  <a:gd name="T82" fmla="*/ 93 w 2089"/>
                  <a:gd name="T83" fmla="*/ 61 h 465"/>
                  <a:gd name="T84" fmla="*/ 91 w 2089"/>
                  <a:gd name="T85" fmla="*/ 63 h 465"/>
                  <a:gd name="T86" fmla="*/ 87 w 2089"/>
                  <a:gd name="T87" fmla="*/ 64 h 465"/>
                  <a:gd name="T88" fmla="*/ 84 w 2089"/>
                  <a:gd name="T89" fmla="*/ 61 h 465"/>
                  <a:gd name="T90" fmla="*/ 78 w 2089"/>
                  <a:gd name="T91" fmla="*/ 55 h 465"/>
                  <a:gd name="T92" fmla="*/ 64 w 2089"/>
                  <a:gd name="T93" fmla="*/ 51 h 465"/>
                  <a:gd name="T94" fmla="*/ 52 w 2089"/>
                  <a:gd name="T95" fmla="*/ 50 h 465"/>
                  <a:gd name="T96" fmla="*/ 47 w 2089"/>
                  <a:gd name="T97" fmla="*/ 51 h 465"/>
                  <a:gd name="T98" fmla="*/ 45 w 2089"/>
                  <a:gd name="T99" fmla="*/ 50 h 465"/>
                  <a:gd name="T100" fmla="*/ 47 w 2089"/>
                  <a:gd name="T101" fmla="*/ 47 h 465"/>
                  <a:gd name="T102" fmla="*/ 42 w 2089"/>
                  <a:gd name="T103" fmla="*/ 44 h 465"/>
                  <a:gd name="T104" fmla="*/ 30 w 2089"/>
                  <a:gd name="T105" fmla="*/ 39 h 465"/>
                  <a:gd name="T106" fmla="*/ 17 w 2089"/>
                  <a:gd name="T107" fmla="*/ 39 h 465"/>
                  <a:gd name="T108" fmla="*/ 6 w 2089"/>
                  <a:gd name="T109" fmla="*/ 43 h 465"/>
                  <a:gd name="T110" fmla="*/ 2 w 2089"/>
                  <a:gd name="T111" fmla="*/ 33 h 465"/>
                  <a:gd name="T112" fmla="*/ 19 w 2089"/>
                  <a:gd name="T113" fmla="*/ 20 h 465"/>
                  <a:gd name="T114" fmla="*/ 26 w 2089"/>
                  <a:gd name="T115" fmla="*/ 15 h 465"/>
                  <a:gd name="T116" fmla="*/ 25 w 2089"/>
                  <a:gd name="T117" fmla="*/ 12 h 4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89"/>
                  <a:gd name="T178" fmla="*/ 0 h 465"/>
                  <a:gd name="T179" fmla="*/ 2089 w 2089"/>
                  <a:gd name="T180" fmla="*/ 465 h 4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89" h="465">
                    <a:moveTo>
                      <a:pt x="1843" y="78"/>
                    </a:moveTo>
                    <a:lnTo>
                      <a:pt x="1821" y="61"/>
                    </a:lnTo>
                    <a:lnTo>
                      <a:pt x="1800" y="46"/>
                    </a:lnTo>
                    <a:lnTo>
                      <a:pt x="1779" y="33"/>
                    </a:lnTo>
                    <a:lnTo>
                      <a:pt x="1758" y="23"/>
                    </a:lnTo>
                    <a:lnTo>
                      <a:pt x="1737" y="16"/>
                    </a:lnTo>
                    <a:lnTo>
                      <a:pt x="1717" y="11"/>
                    </a:lnTo>
                    <a:lnTo>
                      <a:pt x="1695" y="8"/>
                    </a:lnTo>
                    <a:lnTo>
                      <a:pt x="1675" y="7"/>
                    </a:lnTo>
                    <a:lnTo>
                      <a:pt x="1653" y="8"/>
                    </a:lnTo>
                    <a:lnTo>
                      <a:pt x="1632" y="12"/>
                    </a:lnTo>
                    <a:lnTo>
                      <a:pt x="1611" y="17"/>
                    </a:lnTo>
                    <a:lnTo>
                      <a:pt x="1589" y="24"/>
                    </a:lnTo>
                    <a:lnTo>
                      <a:pt x="1568" y="33"/>
                    </a:lnTo>
                    <a:lnTo>
                      <a:pt x="1545" y="43"/>
                    </a:lnTo>
                    <a:lnTo>
                      <a:pt x="1523" y="55"/>
                    </a:lnTo>
                    <a:lnTo>
                      <a:pt x="1500" y="68"/>
                    </a:lnTo>
                    <a:lnTo>
                      <a:pt x="1479" y="92"/>
                    </a:lnTo>
                    <a:lnTo>
                      <a:pt x="1457" y="118"/>
                    </a:lnTo>
                    <a:lnTo>
                      <a:pt x="1437" y="145"/>
                    </a:lnTo>
                    <a:lnTo>
                      <a:pt x="1416" y="173"/>
                    </a:lnTo>
                    <a:lnTo>
                      <a:pt x="1394" y="202"/>
                    </a:lnTo>
                    <a:lnTo>
                      <a:pt x="1373" y="231"/>
                    </a:lnTo>
                    <a:lnTo>
                      <a:pt x="1353" y="260"/>
                    </a:lnTo>
                    <a:lnTo>
                      <a:pt x="1331" y="288"/>
                    </a:lnTo>
                    <a:lnTo>
                      <a:pt x="1310" y="314"/>
                    </a:lnTo>
                    <a:lnTo>
                      <a:pt x="1288" y="339"/>
                    </a:lnTo>
                    <a:lnTo>
                      <a:pt x="1268" y="361"/>
                    </a:lnTo>
                    <a:lnTo>
                      <a:pt x="1247" y="382"/>
                    </a:lnTo>
                    <a:lnTo>
                      <a:pt x="1225" y="400"/>
                    </a:lnTo>
                    <a:lnTo>
                      <a:pt x="1204" y="414"/>
                    </a:lnTo>
                    <a:lnTo>
                      <a:pt x="1182" y="423"/>
                    </a:lnTo>
                    <a:lnTo>
                      <a:pt x="1161" y="430"/>
                    </a:lnTo>
                    <a:lnTo>
                      <a:pt x="1172" y="431"/>
                    </a:lnTo>
                    <a:lnTo>
                      <a:pt x="1182" y="432"/>
                    </a:lnTo>
                    <a:lnTo>
                      <a:pt x="1194" y="433"/>
                    </a:lnTo>
                    <a:lnTo>
                      <a:pt x="1207" y="435"/>
                    </a:lnTo>
                    <a:lnTo>
                      <a:pt x="1220" y="436"/>
                    </a:lnTo>
                    <a:lnTo>
                      <a:pt x="1233" y="438"/>
                    </a:lnTo>
                    <a:lnTo>
                      <a:pt x="1246" y="441"/>
                    </a:lnTo>
                    <a:lnTo>
                      <a:pt x="1259" y="442"/>
                    </a:lnTo>
                    <a:lnTo>
                      <a:pt x="1272" y="444"/>
                    </a:lnTo>
                    <a:lnTo>
                      <a:pt x="1284" y="445"/>
                    </a:lnTo>
                    <a:lnTo>
                      <a:pt x="1296" y="446"/>
                    </a:lnTo>
                    <a:lnTo>
                      <a:pt x="1308" y="446"/>
                    </a:lnTo>
                    <a:lnTo>
                      <a:pt x="1317" y="446"/>
                    </a:lnTo>
                    <a:lnTo>
                      <a:pt x="1326" y="445"/>
                    </a:lnTo>
                    <a:lnTo>
                      <a:pt x="1333" y="443"/>
                    </a:lnTo>
                    <a:lnTo>
                      <a:pt x="1340" y="441"/>
                    </a:lnTo>
                    <a:lnTo>
                      <a:pt x="1340" y="417"/>
                    </a:lnTo>
                    <a:lnTo>
                      <a:pt x="1341" y="397"/>
                    </a:lnTo>
                    <a:lnTo>
                      <a:pt x="1342" y="376"/>
                    </a:lnTo>
                    <a:lnTo>
                      <a:pt x="1343" y="358"/>
                    </a:lnTo>
                    <a:lnTo>
                      <a:pt x="1345" y="340"/>
                    </a:lnTo>
                    <a:lnTo>
                      <a:pt x="1347" y="323"/>
                    </a:lnTo>
                    <a:lnTo>
                      <a:pt x="1350" y="306"/>
                    </a:lnTo>
                    <a:lnTo>
                      <a:pt x="1355" y="288"/>
                    </a:lnTo>
                    <a:lnTo>
                      <a:pt x="1364" y="299"/>
                    </a:lnTo>
                    <a:lnTo>
                      <a:pt x="1375" y="311"/>
                    </a:lnTo>
                    <a:lnTo>
                      <a:pt x="1387" y="323"/>
                    </a:lnTo>
                    <a:lnTo>
                      <a:pt x="1399" y="335"/>
                    </a:lnTo>
                    <a:lnTo>
                      <a:pt x="1411" y="346"/>
                    </a:lnTo>
                    <a:lnTo>
                      <a:pt x="1423" y="358"/>
                    </a:lnTo>
                    <a:lnTo>
                      <a:pt x="1436" y="369"/>
                    </a:lnTo>
                    <a:lnTo>
                      <a:pt x="1449" y="381"/>
                    </a:lnTo>
                    <a:lnTo>
                      <a:pt x="1461" y="391"/>
                    </a:lnTo>
                    <a:lnTo>
                      <a:pt x="1471" y="402"/>
                    </a:lnTo>
                    <a:lnTo>
                      <a:pt x="1481" y="414"/>
                    </a:lnTo>
                    <a:lnTo>
                      <a:pt x="1490" y="425"/>
                    </a:lnTo>
                    <a:lnTo>
                      <a:pt x="1497" y="435"/>
                    </a:lnTo>
                    <a:lnTo>
                      <a:pt x="1502" y="445"/>
                    </a:lnTo>
                    <a:lnTo>
                      <a:pt x="1507" y="456"/>
                    </a:lnTo>
                    <a:lnTo>
                      <a:pt x="1508" y="465"/>
                    </a:lnTo>
                    <a:lnTo>
                      <a:pt x="1539" y="464"/>
                    </a:lnTo>
                    <a:lnTo>
                      <a:pt x="1571" y="461"/>
                    </a:lnTo>
                    <a:lnTo>
                      <a:pt x="1604" y="456"/>
                    </a:lnTo>
                    <a:lnTo>
                      <a:pt x="1639" y="448"/>
                    </a:lnTo>
                    <a:lnTo>
                      <a:pt x="1675" y="441"/>
                    </a:lnTo>
                    <a:lnTo>
                      <a:pt x="1711" y="433"/>
                    </a:lnTo>
                    <a:lnTo>
                      <a:pt x="1749" y="425"/>
                    </a:lnTo>
                    <a:lnTo>
                      <a:pt x="1785" y="417"/>
                    </a:lnTo>
                    <a:lnTo>
                      <a:pt x="1822" y="411"/>
                    </a:lnTo>
                    <a:lnTo>
                      <a:pt x="1859" y="405"/>
                    </a:lnTo>
                    <a:lnTo>
                      <a:pt x="1894" y="402"/>
                    </a:lnTo>
                    <a:lnTo>
                      <a:pt x="1928" y="401"/>
                    </a:lnTo>
                    <a:lnTo>
                      <a:pt x="1963" y="403"/>
                    </a:lnTo>
                    <a:lnTo>
                      <a:pt x="1994" y="407"/>
                    </a:lnTo>
                    <a:lnTo>
                      <a:pt x="2025" y="416"/>
                    </a:lnTo>
                    <a:lnTo>
                      <a:pt x="2053" y="429"/>
                    </a:lnTo>
                    <a:lnTo>
                      <a:pt x="2057" y="429"/>
                    </a:lnTo>
                    <a:lnTo>
                      <a:pt x="2061" y="421"/>
                    </a:lnTo>
                    <a:lnTo>
                      <a:pt x="2065" y="414"/>
                    </a:lnTo>
                    <a:lnTo>
                      <a:pt x="2070" y="413"/>
                    </a:lnTo>
                    <a:lnTo>
                      <a:pt x="2075" y="391"/>
                    </a:lnTo>
                    <a:lnTo>
                      <a:pt x="2079" y="372"/>
                    </a:lnTo>
                    <a:lnTo>
                      <a:pt x="2083" y="356"/>
                    </a:lnTo>
                    <a:lnTo>
                      <a:pt x="2086" y="341"/>
                    </a:lnTo>
                    <a:lnTo>
                      <a:pt x="2087" y="327"/>
                    </a:lnTo>
                    <a:lnTo>
                      <a:pt x="2089" y="313"/>
                    </a:lnTo>
                    <a:lnTo>
                      <a:pt x="2089" y="299"/>
                    </a:lnTo>
                    <a:lnTo>
                      <a:pt x="2089" y="285"/>
                    </a:lnTo>
                    <a:lnTo>
                      <a:pt x="2077" y="273"/>
                    </a:lnTo>
                    <a:lnTo>
                      <a:pt x="2062" y="258"/>
                    </a:lnTo>
                    <a:lnTo>
                      <a:pt x="2044" y="242"/>
                    </a:lnTo>
                    <a:lnTo>
                      <a:pt x="2025" y="227"/>
                    </a:lnTo>
                    <a:lnTo>
                      <a:pt x="2003" y="213"/>
                    </a:lnTo>
                    <a:lnTo>
                      <a:pt x="1983" y="202"/>
                    </a:lnTo>
                    <a:lnTo>
                      <a:pt x="1964" y="195"/>
                    </a:lnTo>
                    <a:lnTo>
                      <a:pt x="1946" y="191"/>
                    </a:lnTo>
                    <a:lnTo>
                      <a:pt x="1932" y="186"/>
                    </a:lnTo>
                    <a:lnTo>
                      <a:pt x="1918" y="176"/>
                    </a:lnTo>
                    <a:lnTo>
                      <a:pt x="1905" y="161"/>
                    </a:lnTo>
                    <a:lnTo>
                      <a:pt x="1891" y="144"/>
                    </a:lnTo>
                    <a:lnTo>
                      <a:pt x="1878" y="126"/>
                    </a:lnTo>
                    <a:lnTo>
                      <a:pt x="1865" y="109"/>
                    </a:lnTo>
                    <a:lnTo>
                      <a:pt x="1854" y="92"/>
                    </a:lnTo>
                    <a:lnTo>
                      <a:pt x="1843" y="78"/>
                    </a:lnTo>
                    <a:close/>
                    <a:moveTo>
                      <a:pt x="146" y="46"/>
                    </a:move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close/>
                  </a:path>
                </a:pathLst>
              </a:custGeom>
              <a:solidFill>
                <a:srgbClr val="E0BF5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43" name="Freeform 42"/>
              <p:cNvSpPr>
                <a:spLocks/>
              </p:cNvSpPr>
              <p:nvPr/>
            </p:nvSpPr>
            <p:spPr bwMode="auto">
              <a:xfrm>
                <a:off x="4397" y="1938"/>
                <a:ext cx="155" cy="76"/>
              </a:xfrm>
              <a:custGeom>
                <a:avLst/>
                <a:gdLst>
                  <a:gd name="T0" fmla="*/ 114 w 928"/>
                  <a:gd name="T1" fmla="*/ 12 h 458"/>
                  <a:gd name="T2" fmla="*/ 107 w 928"/>
                  <a:gd name="T3" fmla="*/ 6 h 458"/>
                  <a:gd name="T4" fmla="*/ 100 w 928"/>
                  <a:gd name="T5" fmla="*/ 3 h 458"/>
                  <a:gd name="T6" fmla="*/ 93 w 928"/>
                  <a:gd name="T7" fmla="*/ 1 h 458"/>
                  <a:gd name="T8" fmla="*/ 86 w 928"/>
                  <a:gd name="T9" fmla="*/ 0 h 458"/>
                  <a:gd name="T10" fmla="*/ 79 w 928"/>
                  <a:gd name="T11" fmla="*/ 1 h 458"/>
                  <a:gd name="T12" fmla="*/ 71 w 928"/>
                  <a:gd name="T13" fmla="*/ 3 h 458"/>
                  <a:gd name="T14" fmla="*/ 64 w 928"/>
                  <a:gd name="T15" fmla="*/ 6 h 458"/>
                  <a:gd name="T16" fmla="*/ 57 w 928"/>
                  <a:gd name="T17" fmla="*/ 10 h 458"/>
                  <a:gd name="T18" fmla="*/ 53 w 928"/>
                  <a:gd name="T19" fmla="*/ 14 h 458"/>
                  <a:gd name="T20" fmla="*/ 46 w 928"/>
                  <a:gd name="T21" fmla="*/ 23 h 458"/>
                  <a:gd name="T22" fmla="*/ 39 w 928"/>
                  <a:gd name="T23" fmla="*/ 32 h 458"/>
                  <a:gd name="T24" fmla="*/ 32 w 928"/>
                  <a:gd name="T25" fmla="*/ 42 h 458"/>
                  <a:gd name="T26" fmla="*/ 25 w 928"/>
                  <a:gd name="T27" fmla="*/ 51 h 458"/>
                  <a:gd name="T28" fmla="*/ 18 w 928"/>
                  <a:gd name="T29" fmla="*/ 59 h 458"/>
                  <a:gd name="T30" fmla="*/ 11 w 928"/>
                  <a:gd name="T31" fmla="*/ 65 h 458"/>
                  <a:gd name="T32" fmla="*/ 4 w 928"/>
                  <a:gd name="T33" fmla="*/ 69 h 458"/>
                  <a:gd name="T34" fmla="*/ 0 w 928"/>
                  <a:gd name="T35" fmla="*/ 70 h 458"/>
                  <a:gd name="T36" fmla="*/ 4 w 928"/>
                  <a:gd name="T37" fmla="*/ 71 h 458"/>
                  <a:gd name="T38" fmla="*/ 8 w 928"/>
                  <a:gd name="T39" fmla="*/ 71 h 458"/>
                  <a:gd name="T40" fmla="*/ 12 w 928"/>
                  <a:gd name="T41" fmla="*/ 72 h 458"/>
                  <a:gd name="T42" fmla="*/ 16 w 928"/>
                  <a:gd name="T43" fmla="*/ 72 h 458"/>
                  <a:gd name="T44" fmla="*/ 21 w 928"/>
                  <a:gd name="T45" fmla="*/ 73 h 458"/>
                  <a:gd name="T46" fmla="*/ 25 w 928"/>
                  <a:gd name="T47" fmla="*/ 73 h 458"/>
                  <a:gd name="T48" fmla="*/ 28 w 928"/>
                  <a:gd name="T49" fmla="*/ 73 h 458"/>
                  <a:gd name="T50" fmla="*/ 30 w 928"/>
                  <a:gd name="T51" fmla="*/ 72 h 458"/>
                  <a:gd name="T52" fmla="*/ 30 w 928"/>
                  <a:gd name="T53" fmla="*/ 68 h 458"/>
                  <a:gd name="T54" fmla="*/ 30 w 928"/>
                  <a:gd name="T55" fmla="*/ 61 h 458"/>
                  <a:gd name="T56" fmla="*/ 31 w 928"/>
                  <a:gd name="T57" fmla="*/ 55 h 458"/>
                  <a:gd name="T58" fmla="*/ 32 w 928"/>
                  <a:gd name="T59" fmla="*/ 50 h 458"/>
                  <a:gd name="T60" fmla="*/ 32 w 928"/>
                  <a:gd name="T61" fmla="*/ 47 h 458"/>
                  <a:gd name="T62" fmla="*/ 36 w 928"/>
                  <a:gd name="T63" fmla="*/ 50 h 458"/>
                  <a:gd name="T64" fmla="*/ 40 w 928"/>
                  <a:gd name="T65" fmla="*/ 54 h 458"/>
                  <a:gd name="T66" fmla="*/ 44 w 928"/>
                  <a:gd name="T67" fmla="*/ 58 h 458"/>
                  <a:gd name="T68" fmla="*/ 48 w 928"/>
                  <a:gd name="T69" fmla="*/ 62 h 458"/>
                  <a:gd name="T70" fmla="*/ 52 w 928"/>
                  <a:gd name="T71" fmla="*/ 66 h 458"/>
                  <a:gd name="T72" fmla="*/ 55 w 928"/>
                  <a:gd name="T73" fmla="*/ 69 h 458"/>
                  <a:gd name="T74" fmla="*/ 57 w 928"/>
                  <a:gd name="T75" fmla="*/ 73 h 458"/>
                  <a:gd name="T76" fmla="*/ 58 w 928"/>
                  <a:gd name="T77" fmla="*/ 76 h 458"/>
                  <a:gd name="T78" fmla="*/ 63 w 928"/>
                  <a:gd name="T79" fmla="*/ 76 h 458"/>
                  <a:gd name="T80" fmla="*/ 74 w 928"/>
                  <a:gd name="T81" fmla="*/ 75 h 458"/>
                  <a:gd name="T82" fmla="*/ 86 w 928"/>
                  <a:gd name="T83" fmla="*/ 72 h 458"/>
                  <a:gd name="T84" fmla="*/ 98 w 928"/>
                  <a:gd name="T85" fmla="*/ 69 h 458"/>
                  <a:gd name="T86" fmla="*/ 110 w 928"/>
                  <a:gd name="T87" fmla="*/ 67 h 458"/>
                  <a:gd name="T88" fmla="*/ 122 w 928"/>
                  <a:gd name="T89" fmla="*/ 66 h 458"/>
                  <a:gd name="T90" fmla="*/ 134 w 928"/>
                  <a:gd name="T91" fmla="*/ 66 h 458"/>
                  <a:gd name="T92" fmla="*/ 144 w 928"/>
                  <a:gd name="T93" fmla="*/ 68 h 458"/>
                  <a:gd name="T94" fmla="*/ 149 w 928"/>
                  <a:gd name="T95" fmla="*/ 70 h 458"/>
                  <a:gd name="T96" fmla="*/ 150 w 928"/>
                  <a:gd name="T97" fmla="*/ 69 h 458"/>
                  <a:gd name="T98" fmla="*/ 152 w 928"/>
                  <a:gd name="T99" fmla="*/ 67 h 458"/>
                  <a:gd name="T100" fmla="*/ 153 w 928"/>
                  <a:gd name="T101" fmla="*/ 64 h 458"/>
                  <a:gd name="T102" fmla="*/ 154 w 928"/>
                  <a:gd name="T103" fmla="*/ 58 h 458"/>
                  <a:gd name="T104" fmla="*/ 155 w 928"/>
                  <a:gd name="T105" fmla="*/ 53 h 458"/>
                  <a:gd name="T106" fmla="*/ 155 w 928"/>
                  <a:gd name="T107" fmla="*/ 48 h 458"/>
                  <a:gd name="T108" fmla="*/ 155 w 928"/>
                  <a:gd name="T109" fmla="*/ 46 h 458"/>
                  <a:gd name="T110" fmla="*/ 150 w 928"/>
                  <a:gd name="T111" fmla="*/ 42 h 458"/>
                  <a:gd name="T112" fmla="*/ 144 w 928"/>
                  <a:gd name="T113" fmla="*/ 37 h 458"/>
                  <a:gd name="T114" fmla="*/ 137 w 928"/>
                  <a:gd name="T115" fmla="*/ 32 h 458"/>
                  <a:gd name="T116" fmla="*/ 131 w 928"/>
                  <a:gd name="T117" fmla="*/ 31 h 458"/>
                  <a:gd name="T118" fmla="*/ 129 w 928"/>
                  <a:gd name="T119" fmla="*/ 30 h 458"/>
                  <a:gd name="T120" fmla="*/ 124 w 928"/>
                  <a:gd name="T121" fmla="*/ 26 h 458"/>
                  <a:gd name="T122" fmla="*/ 120 w 928"/>
                  <a:gd name="T123" fmla="*/ 20 h 458"/>
                  <a:gd name="T124" fmla="*/ 116 w 928"/>
                  <a:gd name="T125" fmla="*/ 14 h 4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28"/>
                  <a:gd name="T190" fmla="*/ 0 h 458"/>
                  <a:gd name="T191" fmla="*/ 928 w 928"/>
                  <a:gd name="T192" fmla="*/ 458 h 45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28" h="458">
                    <a:moveTo>
                      <a:pt x="682" y="71"/>
                    </a:moveTo>
                    <a:lnTo>
                      <a:pt x="682" y="71"/>
                    </a:lnTo>
                    <a:lnTo>
                      <a:pt x="660" y="54"/>
                    </a:lnTo>
                    <a:lnTo>
                      <a:pt x="639" y="39"/>
                    </a:lnTo>
                    <a:lnTo>
                      <a:pt x="618" y="26"/>
                    </a:lnTo>
                    <a:lnTo>
                      <a:pt x="597" y="16"/>
                    </a:lnTo>
                    <a:lnTo>
                      <a:pt x="576" y="9"/>
                    </a:lnTo>
                    <a:lnTo>
                      <a:pt x="556" y="4"/>
                    </a:lnTo>
                    <a:lnTo>
                      <a:pt x="534" y="1"/>
                    </a:lnTo>
                    <a:lnTo>
                      <a:pt x="514" y="0"/>
                    </a:lnTo>
                    <a:lnTo>
                      <a:pt x="492" y="1"/>
                    </a:lnTo>
                    <a:lnTo>
                      <a:pt x="471" y="5"/>
                    </a:lnTo>
                    <a:lnTo>
                      <a:pt x="450" y="10"/>
                    </a:lnTo>
                    <a:lnTo>
                      <a:pt x="428" y="17"/>
                    </a:lnTo>
                    <a:lnTo>
                      <a:pt x="407" y="26"/>
                    </a:lnTo>
                    <a:lnTo>
                      <a:pt x="384" y="36"/>
                    </a:lnTo>
                    <a:lnTo>
                      <a:pt x="362" y="48"/>
                    </a:lnTo>
                    <a:lnTo>
                      <a:pt x="339" y="61"/>
                    </a:lnTo>
                    <a:lnTo>
                      <a:pt x="318" y="85"/>
                    </a:lnTo>
                    <a:lnTo>
                      <a:pt x="296" y="111"/>
                    </a:lnTo>
                    <a:lnTo>
                      <a:pt x="276" y="138"/>
                    </a:lnTo>
                    <a:lnTo>
                      <a:pt x="255" y="166"/>
                    </a:lnTo>
                    <a:lnTo>
                      <a:pt x="233" y="195"/>
                    </a:lnTo>
                    <a:lnTo>
                      <a:pt x="212" y="224"/>
                    </a:lnTo>
                    <a:lnTo>
                      <a:pt x="192" y="253"/>
                    </a:lnTo>
                    <a:lnTo>
                      <a:pt x="170" y="281"/>
                    </a:lnTo>
                    <a:lnTo>
                      <a:pt x="149" y="307"/>
                    </a:lnTo>
                    <a:lnTo>
                      <a:pt x="127" y="332"/>
                    </a:lnTo>
                    <a:lnTo>
                      <a:pt x="107" y="354"/>
                    </a:lnTo>
                    <a:lnTo>
                      <a:pt x="86" y="375"/>
                    </a:lnTo>
                    <a:lnTo>
                      <a:pt x="64" y="393"/>
                    </a:lnTo>
                    <a:lnTo>
                      <a:pt x="43" y="407"/>
                    </a:lnTo>
                    <a:lnTo>
                      <a:pt x="21" y="416"/>
                    </a:lnTo>
                    <a:lnTo>
                      <a:pt x="0" y="423"/>
                    </a:lnTo>
                    <a:lnTo>
                      <a:pt x="11" y="424"/>
                    </a:lnTo>
                    <a:lnTo>
                      <a:pt x="21" y="425"/>
                    </a:lnTo>
                    <a:lnTo>
                      <a:pt x="33" y="426"/>
                    </a:lnTo>
                    <a:lnTo>
                      <a:pt x="46" y="428"/>
                    </a:lnTo>
                    <a:lnTo>
                      <a:pt x="59" y="429"/>
                    </a:lnTo>
                    <a:lnTo>
                      <a:pt x="72" y="431"/>
                    </a:lnTo>
                    <a:lnTo>
                      <a:pt x="85" y="434"/>
                    </a:lnTo>
                    <a:lnTo>
                      <a:pt x="98" y="435"/>
                    </a:lnTo>
                    <a:lnTo>
                      <a:pt x="111" y="437"/>
                    </a:lnTo>
                    <a:lnTo>
                      <a:pt x="123" y="438"/>
                    </a:lnTo>
                    <a:lnTo>
                      <a:pt x="135" y="439"/>
                    </a:lnTo>
                    <a:lnTo>
                      <a:pt x="147" y="439"/>
                    </a:lnTo>
                    <a:lnTo>
                      <a:pt x="156" y="439"/>
                    </a:lnTo>
                    <a:lnTo>
                      <a:pt x="165" y="438"/>
                    </a:lnTo>
                    <a:lnTo>
                      <a:pt x="172" y="436"/>
                    </a:lnTo>
                    <a:lnTo>
                      <a:pt x="179" y="434"/>
                    </a:lnTo>
                    <a:lnTo>
                      <a:pt x="179" y="410"/>
                    </a:lnTo>
                    <a:lnTo>
                      <a:pt x="180" y="390"/>
                    </a:lnTo>
                    <a:lnTo>
                      <a:pt x="181" y="369"/>
                    </a:lnTo>
                    <a:lnTo>
                      <a:pt x="182" y="351"/>
                    </a:lnTo>
                    <a:lnTo>
                      <a:pt x="184" y="333"/>
                    </a:lnTo>
                    <a:lnTo>
                      <a:pt x="186" y="316"/>
                    </a:lnTo>
                    <a:lnTo>
                      <a:pt x="189" y="299"/>
                    </a:lnTo>
                    <a:lnTo>
                      <a:pt x="194" y="281"/>
                    </a:lnTo>
                    <a:lnTo>
                      <a:pt x="203" y="292"/>
                    </a:lnTo>
                    <a:lnTo>
                      <a:pt x="214" y="304"/>
                    </a:lnTo>
                    <a:lnTo>
                      <a:pt x="226" y="316"/>
                    </a:lnTo>
                    <a:lnTo>
                      <a:pt x="238" y="328"/>
                    </a:lnTo>
                    <a:lnTo>
                      <a:pt x="250" y="339"/>
                    </a:lnTo>
                    <a:lnTo>
                      <a:pt x="262" y="351"/>
                    </a:lnTo>
                    <a:lnTo>
                      <a:pt x="275" y="362"/>
                    </a:lnTo>
                    <a:lnTo>
                      <a:pt x="288" y="374"/>
                    </a:lnTo>
                    <a:lnTo>
                      <a:pt x="300" y="384"/>
                    </a:lnTo>
                    <a:lnTo>
                      <a:pt x="310" y="395"/>
                    </a:lnTo>
                    <a:lnTo>
                      <a:pt x="320" y="407"/>
                    </a:lnTo>
                    <a:lnTo>
                      <a:pt x="329" y="418"/>
                    </a:lnTo>
                    <a:lnTo>
                      <a:pt x="336" y="428"/>
                    </a:lnTo>
                    <a:lnTo>
                      <a:pt x="341" y="438"/>
                    </a:lnTo>
                    <a:lnTo>
                      <a:pt x="346" y="449"/>
                    </a:lnTo>
                    <a:lnTo>
                      <a:pt x="347" y="458"/>
                    </a:lnTo>
                    <a:lnTo>
                      <a:pt x="378" y="457"/>
                    </a:lnTo>
                    <a:lnTo>
                      <a:pt x="410" y="454"/>
                    </a:lnTo>
                    <a:lnTo>
                      <a:pt x="443" y="449"/>
                    </a:lnTo>
                    <a:lnTo>
                      <a:pt x="478" y="441"/>
                    </a:lnTo>
                    <a:lnTo>
                      <a:pt x="514" y="434"/>
                    </a:lnTo>
                    <a:lnTo>
                      <a:pt x="550" y="426"/>
                    </a:lnTo>
                    <a:lnTo>
                      <a:pt x="588" y="418"/>
                    </a:lnTo>
                    <a:lnTo>
                      <a:pt x="624" y="410"/>
                    </a:lnTo>
                    <a:lnTo>
                      <a:pt x="661" y="404"/>
                    </a:lnTo>
                    <a:lnTo>
                      <a:pt x="698" y="398"/>
                    </a:lnTo>
                    <a:lnTo>
                      <a:pt x="733" y="395"/>
                    </a:lnTo>
                    <a:lnTo>
                      <a:pt x="767" y="394"/>
                    </a:lnTo>
                    <a:lnTo>
                      <a:pt x="802" y="396"/>
                    </a:lnTo>
                    <a:lnTo>
                      <a:pt x="833" y="400"/>
                    </a:lnTo>
                    <a:lnTo>
                      <a:pt x="864" y="409"/>
                    </a:lnTo>
                    <a:lnTo>
                      <a:pt x="892" y="422"/>
                    </a:lnTo>
                    <a:lnTo>
                      <a:pt x="896" y="422"/>
                    </a:lnTo>
                    <a:lnTo>
                      <a:pt x="900" y="414"/>
                    </a:lnTo>
                    <a:lnTo>
                      <a:pt x="904" y="407"/>
                    </a:lnTo>
                    <a:lnTo>
                      <a:pt x="909" y="406"/>
                    </a:lnTo>
                    <a:lnTo>
                      <a:pt x="914" y="384"/>
                    </a:lnTo>
                    <a:lnTo>
                      <a:pt x="918" y="365"/>
                    </a:lnTo>
                    <a:lnTo>
                      <a:pt x="922" y="349"/>
                    </a:lnTo>
                    <a:lnTo>
                      <a:pt x="925" y="334"/>
                    </a:lnTo>
                    <a:lnTo>
                      <a:pt x="926" y="320"/>
                    </a:lnTo>
                    <a:lnTo>
                      <a:pt x="928" y="306"/>
                    </a:lnTo>
                    <a:lnTo>
                      <a:pt x="928" y="292"/>
                    </a:lnTo>
                    <a:lnTo>
                      <a:pt x="928" y="278"/>
                    </a:lnTo>
                    <a:lnTo>
                      <a:pt x="916" y="266"/>
                    </a:lnTo>
                    <a:lnTo>
                      <a:pt x="901" y="251"/>
                    </a:lnTo>
                    <a:lnTo>
                      <a:pt x="883" y="235"/>
                    </a:lnTo>
                    <a:lnTo>
                      <a:pt x="864" y="220"/>
                    </a:lnTo>
                    <a:lnTo>
                      <a:pt x="842" y="206"/>
                    </a:lnTo>
                    <a:lnTo>
                      <a:pt x="822" y="195"/>
                    </a:lnTo>
                    <a:lnTo>
                      <a:pt x="803" y="188"/>
                    </a:lnTo>
                    <a:lnTo>
                      <a:pt x="785" y="184"/>
                    </a:lnTo>
                    <a:lnTo>
                      <a:pt x="771" y="179"/>
                    </a:lnTo>
                    <a:lnTo>
                      <a:pt x="757" y="169"/>
                    </a:lnTo>
                    <a:lnTo>
                      <a:pt x="744" y="154"/>
                    </a:lnTo>
                    <a:lnTo>
                      <a:pt x="730" y="137"/>
                    </a:lnTo>
                    <a:lnTo>
                      <a:pt x="717" y="119"/>
                    </a:lnTo>
                    <a:lnTo>
                      <a:pt x="704" y="102"/>
                    </a:lnTo>
                    <a:lnTo>
                      <a:pt x="693" y="85"/>
                    </a:lnTo>
                    <a:lnTo>
                      <a:pt x="682" y="71"/>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44" name="Freeform 43"/>
              <p:cNvSpPr>
                <a:spLocks/>
              </p:cNvSpPr>
              <p:nvPr/>
            </p:nvSpPr>
            <p:spPr bwMode="auto">
              <a:xfrm>
                <a:off x="4204" y="1936"/>
                <a:ext cx="94" cy="64"/>
              </a:xfrm>
              <a:custGeom>
                <a:avLst/>
                <a:gdLst>
                  <a:gd name="T0" fmla="*/ 25 w 564"/>
                  <a:gd name="T1" fmla="*/ 8 h 381"/>
                  <a:gd name="T2" fmla="*/ 30 w 564"/>
                  <a:gd name="T3" fmla="*/ 8 h 381"/>
                  <a:gd name="T4" fmla="*/ 34 w 564"/>
                  <a:gd name="T5" fmla="*/ 7 h 381"/>
                  <a:gd name="T6" fmla="*/ 35 w 564"/>
                  <a:gd name="T7" fmla="*/ 6 h 381"/>
                  <a:gd name="T8" fmla="*/ 35 w 564"/>
                  <a:gd name="T9" fmla="*/ 3 h 381"/>
                  <a:gd name="T10" fmla="*/ 34 w 564"/>
                  <a:gd name="T11" fmla="*/ 1 h 381"/>
                  <a:gd name="T12" fmla="*/ 38 w 564"/>
                  <a:gd name="T13" fmla="*/ 0 h 381"/>
                  <a:gd name="T14" fmla="*/ 49 w 564"/>
                  <a:gd name="T15" fmla="*/ 1 h 381"/>
                  <a:gd name="T16" fmla="*/ 59 w 564"/>
                  <a:gd name="T17" fmla="*/ 2 h 381"/>
                  <a:gd name="T18" fmla="*/ 69 w 564"/>
                  <a:gd name="T19" fmla="*/ 5 h 381"/>
                  <a:gd name="T20" fmla="*/ 77 w 564"/>
                  <a:gd name="T21" fmla="*/ 10 h 381"/>
                  <a:gd name="T22" fmla="*/ 82 w 564"/>
                  <a:gd name="T23" fmla="*/ 17 h 381"/>
                  <a:gd name="T24" fmla="*/ 84 w 564"/>
                  <a:gd name="T25" fmla="*/ 20 h 381"/>
                  <a:gd name="T26" fmla="*/ 85 w 564"/>
                  <a:gd name="T27" fmla="*/ 24 h 381"/>
                  <a:gd name="T28" fmla="*/ 86 w 564"/>
                  <a:gd name="T29" fmla="*/ 31 h 381"/>
                  <a:gd name="T30" fmla="*/ 88 w 564"/>
                  <a:gd name="T31" fmla="*/ 39 h 381"/>
                  <a:gd name="T32" fmla="*/ 92 w 564"/>
                  <a:gd name="T33" fmla="*/ 51 h 381"/>
                  <a:gd name="T34" fmla="*/ 94 w 564"/>
                  <a:gd name="T35" fmla="*/ 58 h 381"/>
                  <a:gd name="T36" fmla="*/ 93 w 564"/>
                  <a:gd name="T37" fmla="*/ 61 h 381"/>
                  <a:gd name="T38" fmla="*/ 92 w 564"/>
                  <a:gd name="T39" fmla="*/ 63 h 381"/>
                  <a:gd name="T40" fmla="*/ 90 w 564"/>
                  <a:gd name="T41" fmla="*/ 64 h 381"/>
                  <a:gd name="T42" fmla="*/ 88 w 564"/>
                  <a:gd name="T43" fmla="*/ 64 h 381"/>
                  <a:gd name="T44" fmla="*/ 85 w 564"/>
                  <a:gd name="T45" fmla="*/ 62 h 381"/>
                  <a:gd name="T46" fmla="*/ 83 w 564"/>
                  <a:gd name="T47" fmla="*/ 58 h 381"/>
                  <a:gd name="T48" fmla="*/ 78 w 564"/>
                  <a:gd name="T49" fmla="*/ 55 h 381"/>
                  <a:gd name="T50" fmla="*/ 68 w 564"/>
                  <a:gd name="T51" fmla="*/ 52 h 381"/>
                  <a:gd name="T52" fmla="*/ 55 w 564"/>
                  <a:gd name="T53" fmla="*/ 51 h 381"/>
                  <a:gd name="T54" fmla="*/ 52 w 564"/>
                  <a:gd name="T55" fmla="*/ 51 h 381"/>
                  <a:gd name="T56" fmla="*/ 48 w 564"/>
                  <a:gd name="T57" fmla="*/ 51 h 381"/>
                  <a:gd name="T58" fmla="*/ 44 w 564"/>
                  <a:gd name="T59" fmla="*/ 52 h 381"/>
                  <a:gd name="T60" fmla="*/ 45 w 564"/>
                  <a:gd name="T61" fmla="*/ 50 h 381"/>
                  <a:gd name="T62" fmla="*/ 47 w 564"/>
                  <a:gd name="T63" fmla="*/ 48 h 381"/>
                  <a:gd name="T64" fmla="*/ 47 w 564"/>
                  <a:gd name="T65" fmla="*/ 45 h 381"/>
                  <a:gd name="T66" fmla="*/ 42 w 564"/>
                  <a:gd name="T67" fmla="*/ 44 h 381"/>
                  <a:gd name="T68" fmla="*/ 33 w 564"/>
                  <a:gd name="T69" fmla="*/ 40 h 381"/>
                  <a:gd name="T70" fmla="*/ 24 w 564"/>
                  <a:gd name="T71" fmla="*/ 37 h 381"/>
                  <a:gd name="T72" fmla="*/ 17 w 564"/>
                  <a:gd name="T73" fmla="*/ 39 h 381"/>
                  <a:gd name="T74" fmla="*/ 9 w 564"/>
                  <a:gd name="T75" fmla="*/ 43 h 381"/>
                  <a:gd name="T76" fmla="*/ 0 w 564"/>
                  <a:gd name="T77" fmla="*/ 42 h 381"/>
                  <a:gd name="T78" fmla="*/ 2 w 564"/>
                  <a:gd name="T79" fmla="*/ 33 h 381"/>
                  <a:gd name="T80" fmla="*/ 14 w 564"/>
                  <a:gd name="T81" fmla="*/ 23 h 381"/>
                  <a:gd name="T82" fmla="*/ 26 w 564"/>
                  <a:gd name="T83" fmla="*/ 16 h 381"/>
                  <a:gd name="T84" fmla="*/ 26 w 564"/>
                  <a:gd name="T85" fmla="*/ 15 h 381"/>
                  <a:gd name="T86" fmla="*/ 26 w 564"/>
                  <a:gd name="T87" fmla="*/ 14 h 381"/>
                  <a:gd name="T88" fmla="*/ 24 w 564"/>
                  <a:gd name="T89" fmla="*/ 8 h 38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64"/>
                  <a:gd name="T136" fmla="*/ 0 h 381"/>
                  <a:gd name="T137" fmla="*/ 564 w 564"/>
                  <a:gd name="T138" fmla="*/ 381 h 38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64" h="381">
                    <a:moveTo>
                      <a:pt x="146" y="46"/>
                    </a:moveTo>
                    <a:lnTo>
                      <a:pt x="146" y="46"/>
                    </a:ln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45" name="Freeform 44"/>
              <p:cNvSpPr>
                <a:spLocks noEditPoints="1"/>
              </p:cNvSpPr>
              <p:nvPr/>
            </p:nvSpPr>
            <p:spPr bwMode="auto">
              <a:xfrm>
                <a:off x="4236" y="1976"/>
                <a:ext cx="316" cy="38"/>
              </a:xfrm>
              <a:custGeom>
                <a:avLst/>
                <a:gdLst>
                  <a:gd name="T0" fmla="*/ 203 w 1896"/>
                  <a:gd name="T1" fmla="*/ 8 h 226"/>
                  <a:gd name="T2" fmla="*/ 214 w 1896"/>
                  <a:gd name="T3" fmla="*/ 18 h 226"/>
                  <a:gd name="T4" fmla="*/ 222 w 1896"/>
                  <a:gd name="T5" fmla="*/ 27 h 226"/>
                  <a:gd name="T6" fmla="*/ 233 w 1896"/>
                  <a:gd name="T7" fmla="*/ 27 h 226"/>
                  <a:gd name="T8" fmla="*/ 243 w 1896"/>
                  <a:gd name="T9" fmla="*/ 25 h 226"/>
                  <a:gd name="T10" fmla="*/ 254 w 1896"/>
                  <a:gd name="T11" fmla="*/ 21 h 226"/>
                  <a:gd name="T12" fmla="*/ 264 w 1896"/>
                  <a:gd name="T13" fmla="*/ 17 h 226"/>
                  <a:gd name="T14" fmla="*/ 276 w 1896"/>
                  <a:gd name="T15" fmla="*/ 13 h 226"/>
                  <a:gd name="T16" fmla="*/ 284 w 1896"/>
                  <a:gd name="T17" fmla="*/ 11 h 226"/>
                  <a:gd name="T18" fmla="*/ 292 w 1896"/>
                  <a:gd name="T19" fmla="*/ 10 h 226"/>
                  <a:gd name="T20" fmla="*/ 300 w 1896"/>
                  <a:gd name="T21" fmla="*/ 11 h 226"/>
                  <a:gd name="T22" fmla="*/ 307 w 1896"/>
                  <a:gd name="T23" fmla="*/ 14 h 226"/>
                  <a:gd name="T24" fmla="*/ 313 w 1896"/>
                  <a:gd name="T25" fmla="*/ 18 h 226"/>
                  <a:gd name="T26" fmla="*/ 315 w 1896"/>
                  <a:gd name="T27" fmla="*/ 23 h 226"/>
                  <a:gd name="T28" fmla="*/ 313 w 1896"/>
                  <a:gd name="T29" fmla="*/ 26 h 226"/>
                  <a:gd name="T30" fmla="*/ 312 w 1896"/>
                  <a:gd name="T31" fmla="*/ 30 h 226"/>
                  <a:gd name="T32" fmla="*/ 300 w 1896"/>
                  <a:gd name="T33" fmla="*/ 29 h 226"/>
                  <a:gd name="T34" fmla="*/ 282 w 1896"/>
                  <a:gd name="T35" fmla="*/ 29 h 226"/>
                  <a:gd name="T36" fmla="*/ 265 w 1896"/>
                  <a:gd name="T37" fmla="*/ 31 h 226"/>
                  <a:gd name="T38" fmla="*/ 248 w 1896"/>
                  <a:gd name="T39" fmla="*/ 35 h 226"/>
                  <a:gd name="T40" fmla="*/ 232 w 1896"/>
                  <a:gd name="T41" fmla="*/ 37 h 226"/>
                  <a:gd name="T42" fmla="*/ 220 w 1896"/>
                  <a:gd name="T43" fmla="*/ 36 h 226"/>
                  <a:gd name="T44" fmla="*/ 216 w 1896"/>
                  <a:gd name="T45" fmla="*/ 30 h 226"/>
                  <a:gd name="T46" fmla="*/ 211 w 1896"/>
                  <a:gd name="T47" fmla="*/ 25 h 226"/>
                  <a:gd name="T48" fmla="*/ 204 w 1896"/>
                  <a:gd name="T49" fmla="*/ 18 h 226"/>
                  <a:gd name="T50" fmla="*/ 198 w 1896"/>
                  <a:gd name="T51" fmla="*/ 12 h 226"/>
                  <a:gd name="T52" fmla="*/ 193 w 1896"/>
                  <a:gd name="T53" fmla="*/ 5 h 226"/>
                  <a:gd name="T54" fmla="*/ 195 w 1896"/>
                  <a:gd name="T55" fmla="*/ 1 h 226"/>
                  <a:gd name="T56" fmla="*/ 4 w 1896"/>
                  <a:gd name="T57" fmla="*/ 15 h 226"/>
                  <a:gd name="T58" fmla="*/ 11 w 1896"/>
                  <a:gd name="T59" fmla="*/ 12 h 226"/>
                  <a:gd name="T60" fmla="*/ 19 w 1896"/>
                  <a:gd name="T61" fmla="*/ 11 h 226"/>
                  <a:gd name="T62" fmla="*/ 28 w 1896"/>
                  <a:gd name="T63" fmla="*/ 11 h 226"/>
                  <a:gd name="T64" fmla="*/ 38 w 1896"/>
                  <a:gd name="T65" fmla="*/ 13 h 226"/>
                  <a:gd name="T66" fmla="*/ 49 w 1896"/>
                  <a:gd name="T67" fmla="*/ 16 h 226"/>
                  <a:gd name="T68" fmla="*/ 52 w 1896"/>
                  <a:gd name="T69" fmla="*/ 20 h 226"/>
                  <a:gd name="T70" fmla="*/ 54 w 1896"/>
                  <a:gd name="T71" fmla="*/ 23 h 226"/>
                  <a:gd name="T72" fmla="*/ 58 w 1896"/>
                  <a:gd name="T73" fmla="*/ 26 h 226"/>
                  <a:gd name="T74" fmla="*/ 58 w 1896"/>
                  <a:gd name="T75" fmla="*/ 31 h 226"/>
                  <a:gd name="T76" fmla="*/ 58 w 1896"/>
                  <a:gd name="T77" fmla="*/ 34 h 226"/>
                  <a:gd name="T78" fmla="*/ 45 w 1896"/>
                  <a:gd name="T79" fmla="*/ 30 h 226"/>
                  <a:gd name="T80" fmla="*/ 37 w 1896"/>
                  <a:gd name="T81" fmla="*/ 23 h 226"/>
                  <a:gd name="T82" fmla="*/ 31 w 1896"/>
                  <a:gd name="T83" fmla="*/ 22 h 226"/>
                  <a:gd name="T84" fmla="*/ 24 w 1896"/>
                  <a:gd name="T85" fmla="*/ 21 h 226"/>
                  <a:gd name="T86" fmla="*/ 17 w 1896"/>
                  <a:gd name="T87" fmla="*/ 21 h 226"/>
                  <a:gd name="T88" fmla="*/ 10 w 1896"/>
                  <a:gd name="T89" fmla="*/ 22 h 226"/>
                  <a:gd name="T90" fmla="*/ 4 w 1896"/>
                  <a:gd name="T91" fmla="*/ 24 h 226"/>
                  <a:gd name="T92" fmla="*/ 0 w 1896"/>
                  <a:gd name="T93" fmla="*/ 21 h 226"/>
                  <a:gd name="T94" fmla="*/ 2 w 1896"/>
                  <a:gd name="T95" fmla="*/ 16 h 2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96"/>
                  <a:gd name="T145" fmla="*/ 0 h 226"/>
                  <a:gd name="T146" fmla="*/ 1896 w 1896"/>
                  <a:gd name="T147" fmla="*/ 226 h 2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96" h="226">
                    <a:moveTo>
                      <a:pt x="1174" y="0"/>
                    </a:moveTo>
                    <a:lnTo>
                      <a:pt x="1197" y="25"/>
                    </a:lnTo>
                    <a:lnTo>
                      <a:pt x="1218" y="48"/>
                    </a:lnTo>
                    <a:lnTo>
                      <a:pt x="1241" y="69"/>
                    </a:lnTo>
                    <a:lnTo>
                      <a:pt x="1261" y="89"/>
                    </a:lnTo>
                    <a:lnTo>
                      <a:pt x="1282" y="108"/>
                    </a:lnTo>
                    <a:lnTo>
                      <a:pt x="1300" y="127"/>
                    </a:lnTo>
                    <a:lnTo>
                      <a:pt x="1317" y="144"/>
                    </a:lnTo>
                    <a:lnTo>
                      <a:pt x="1332" y="162"/>
                    </a:lnTo>
                    <a:lnTo>
                      <a:pt x="1355" y="164"/>
                    </a:lnTo>
                    <a:lnTo>
                      <a:pt x="1377" y="164"/>
                    </a:lnTo>
                    <a:lnTo>
                      <a:pt x="1398" y="162"/>
                    </a:lnTo>
                    <a:lnTo>
                      <a:pt x="1420" y="159"/>
                    </a:lnTo>
                    <a:lnTo>
                      <a:pt x="1440" y="153"/>
                    </a:lnTo>
                    <a:lnTo>
                      <a:pt x="1460" y="148"/>
                    </a:lnTo>
                    <a:lnTo>
                      <a:pt x="1481" y="142"/>
                    </a:lnTo>
                    <a:lnTo>
                      <a:pt x="1501" y="133"/>
                    </a:lnTo>
                    <a:lnTo>
                      <a:pt x="1521" y="125"/>
                    </a:lnTo>
                    <a:lnTo>
                      <a:pt x="1542" y="117"/>
                    </a:lnTo>
                    <a:lnTo>
                      <a:pt x="1563" y="108"/>
                    </a:lnTo>
                    <a:lnTo>
                      <a:pt x="1584" y="100"/>
                    </a:lnTo>
                    <a:lnTo>
                      <a:pt x="1606" y="91"/>
                    </a:lnTo>
                    <a:lnTo>
                      <a:pt x="1629" y="84"/>
                    </a:lnTo>
                    <a:lnTo>
                      <a:pt x="1653" y="76"/>
                    </a:lnTo>
                    <a:lnTo>
                      <a:pt x="1678" y="70"/>
                    </a:lnTo>
                    <a:lnTo>
                      <a:pt x="1689" y="67"/>
                    </a:lnTo>
                    <a:lnTo>
                      <a:pt x="1703" y="64"/>
                    </a:lnTo>
                    <a:lnTo>
                      <a:pt x="1718" y="63"/>
                    </a:lnTo>
                    <a:lnTo>
                      <a:pt x="1733" y="62"/>
                    </a:lnTo>
                    <a:lnTo>
                      <a:pt x="1749" y="62"/>
                    </a:lnTo>
                    <a:lnTo>
                      <a:pt x="1765" y="63"/>
                    </a:lnTo>
                    <a:lnTo>
                      <a:pt x="1781" y="64"/>
                    </a:lnTo>
                    <a:lnTo>
                      <a:pt x="1799" y="68"/>
                    </a:lnTo>
                    <a:lnTo>
                      <a:pt x="1814" y="71"/>
                    </a:lnTo>
                    <a:lnTo>
                      <a:pt x="1830" y="76"/>
                    </a:lnTo>
                    <a:lnTo>
                      <a:pt x="1843" y="82"/>
                    </a:lnTo>
                    <a:lnTo>
                      <a:pt x="1857" y="88"/>
                    </a:lnTo>
                    <a:lnTo>
                      <a:pt x="1869" y="97"/>
                    </a:lnTo>
                    <a:lnTo>
                      <a:pt x="1880" y="106"/>
                    </a:lnTo>
                    <a:lnTo>
                      <a:pt x="1890" y="117"/>
                    </a:lnTo>
                    <a:lnTo>
                      <a:pt x="1896" y="129"/>
                    </a:lnTo>
                    <a:lnTo>
                      <a:pt x="1892" y="134"/>
                    </a:lnTo>
                    <a:lnTo>
                      <a:pt x="1886" y="140"/>
                    </a:lnTo>
                    <a:lnTo>
                      <a:pt x="1882" y="147"/>
                    </a:lnTo>
                    <a:lnTo>
                      <a:pt x="1879" y="154"/>
                    </a:lnTo>
                    <a:lnTo>
                      <a:pt x="1876" y="162"/>
                    </a:lnTo>
                    <a:lnTo>
                      <a:pt x="1873" y="171"/>
                    </a:lnTo>
                    <a:lnTo>
                      <a:pt x="1871" y="181"/>
                    </a:lnTo>
                    <a:lnTo>
                      <a:pt x="1871" y="192"/>
                    </a:lnTo>
                    <a:lnTo>
                      <a:pt x="1835" y="182"/>
                    </a:lnTo>
                    <a:lnTo>
                      <a:pt x="1799" y="175"/>
                    </a:lnTo>
                    <a:lnTo>
                      <a:pt x="1763" y="171"/>
                    </a:lnTo>
                    <a:lnTo>
                      <a:pt x="1728" y="170"/>
                    </a:lnTo>
                    <a:lnTo>
                      <a:pt x="1694" y="171"/>
                    </a:lnTo>
                    <a:lnTo>
                      <a:pt x="1659" y="175"/>
                    </a:lnTo>
                    <a:lnTo>
                      <a:pt x="1625" y="180"/>
                    </a:lnTo>
                    <a:lnTo>
                      <a:pt x="1591" y="185"/>
                    </a:lnTo>
                    <a:lnTo>
                      <a:pt x="1557" y="192"/>
                    </a:lnTo>
                    <a:lnTo>
                      <a:pt x="1523" y="198"/>
                    </a:lnTo>
                    <a:lnTo>
                      <a:pt x="1489" y="206"/>
                    </a:lnTo>
                    <a:lnTo>
                      <a:pt x="1456" y="212"/>
                    </a:lnTo>
                    <a:lnTo>
                      <a:pt x="1422" y="217"/>
                    </a:lnTo>
                    <a:lnTo>
                      <a:pt x="1389" y="222"/>
                    </a:lnTo>
                    <a:lnTo>
                      <a:pt x="1354" y="225"/>
                    </a:lnTo>
                    <a:lnTo>
                      <a:pt x="1320" y="226"/>
                    </a:lnTo>
                    <a:lnTo>
                      <a:pt x="1318" y="215"/>
                    </a:lnTo>
                    <a:lnTo>
                      <a:pt x="1313" y="204"/>
                    </a:lnTo>
                    <a:lnTo>
                      <a:pt x="1306" y="193"/>
                    </a:lnTo>
                    <a:lnTo>
                      <a:pt x="1298" y="181"/>
                    </a:lnTo>
                    <a:lnTo>
                      <a:pt x="1287" y="169"/>
                    </a:lnTo>
                    <a:lnTo>
                      <a:pt x="1276" y="159"/>
                    </a:lnTo>
                    <a:lnTo>
                      <a:pt x="1263" y="147"/>
                    </a:lnTo>
                    <a:lnTo>
                      <a:pt x="1250" y="135"/>
                    </a:lnTo>
                    <a:lnTo>
                      <a:pt x="1237" y="122"/>
                    </a:lnTo>
                    <a:lnTo>
                      <a:pt x="1224" y="110"/>
                    </a:lnTo>
                    <a:lnTo>
                      <a:pt x="1210" y="98"/>
                    </a:lnTo>
                    <a:lnTo>
                      <a:pt x="1197" y="85"/>
                    </a:lnTo>
                    <a:lnTo>
                      <a:pt x="1185" y="71"/>
                    </a:lnTo>
                    <a:lnTo>
                      <a:pt x="1173" y="57"/>
                    </a:lnTo>
                    <a:lnTo>
                      <a:pt x="1164" y="43"/>
                    </a:lnTo>
                    <a:lnTo>
                      <a:pt x="1155" y="28"/>
                    </a:lnTo>
                    <a:lnTo>
                      <a:pt x="1163" y="21"/>
                    </a:lnTo>
                    <a:lnTo>
                      <a:pt x="1167" y="14"/>
                    </a:lnTo>
                    <a:lnTo>
                      <a:pt x="1170" y="8"/>
                    </a:lnTo>
                    <a:lnTo>
                      <a:pt x="1174" y="0"/>
                    </a:lnTo>
                    <a:close/>
                    <a:moveTo>
                      <a:pt x="12" y="94"/>
                    </a:moveTo>
                    <a:lnTo>
                      <a:pt x="24" y="88"/>
                    </a:lnTo>
                    <a:lnTo>
                      <a:pt x="37" y="83"/>
                    </a:lnTo>
                    <a:lnTo>
                      <a:pt x="50" y="77"/>
                    </a:lnTo>
                    <a:lnTo>
                      <a:pt x="64" y="73"/>
                    </a:lnTo>
                    <a:lnTo>
                      <a:pt x="79" y="70"/>
                    </a:lnTo>
                    <a:lnTo>
                      <a:pt x="96" y="67"/>
                    </a:lnTo>
                    <a:lnTo>
                      <a:pt x="113" y="66"/>
                    </a:lnTo>
                    <a:lnTo>
                      <a:pt x="131" y="64"/>
                    </a:lnTo>
                    <a:lnTo>
                      <a:pt x="149" y="64"/>
                    </a:lnTo>
                    <a:lnTo>
                      <a:pt x="168" y="66"/>
                    </a:lnTo>
                    <a:lnTo>
                      <a:pt x="188" y="68"/>
                    </a:lnTo>
                    <a:lnTo>
                      <a:pt x="208" y="71"/>
                    </a:lnTo>
                    <a:lnTo>
                      <a:pt x="228" y="76"/>
                    </a:lnTo>
                    <a:lnTo>
                      <a:pt x="250" y="82"/>
                    </a:lnTo>
                    <a:lnTo>
                      <a:pt x="271" y="89"/>
                    </a:lnTo>
                    <a:lnTo>
                      <a:pt x="292" y="98"/>
                    </a:lnTo>
                    <a:lnTo>
                      <a:pt x="301" y="103"/>
                    </a:lnTo>
                    <a:lnTo>
                      <a:pt x="306" y="109"/>
                    </a:lnTo>
                    <a:lnTo>
                      <a:pt x="311" y="117"/>
                    </a:lnTo>
                    <a:lnTo>
                      <a:pt x="315" y="125"/>
                    </a:lnTo>
                    <a:lnTo>
                      <a:pt x="319" y="132"/>
                    </a:lnTo>
                    <a:lnTo>
                      <a:pt x="326" y="138"/>
                    </a:lnTo>
                    <a:lnTo>
                      <a:pt x="334" y="143"/>
                    </a:lnTo>
                    <a:lnTo>
                      <a:pt x="346" y="144"/>
                    </a:lnTo>
                    <a:lnTo>
                      <a:pt x="348" y="155"/>
                    </a:lnTo>
                    <a:lnTo>
                      <a:pt x="349" y="165"/>
                    </a:lnTo>
                    <a:lnTo>
                      <a:pt x="349" y="175"/>
                    </a:lnTo>
                    <a:lnTo>
                      <a:pt x="349" y="182"/>
                    </a:lnTo>
                    <a:lnTo>
                      <a:pt x="348" y="190"/>
                    </a:lnTo>
                    <a:lnTo>
                      <a:pt x="347" y="196"/>
                    </a:lnTo>
                    <a:lnTo>
                      <a:pt x="346" y="202"/>
                    </a:lnTo>
                    <a:lnTo>
                      <a:pt x="345" y="208"/>
                    </a:lnTo>
                    <a:lnTo>
                      <a:pt x="320" y="176"/>
                    </a:lnTo>
                    <a:lnTo>
                      <a:pt x="272" y="176"/>
                    </a:lnTo>
                    <a:lnTo>
                      <a:pt x="248" y="144"/>
                    </a:lnTo>
                    <a:lnTo>
                      <a:pt x="235" y="140"/>
                    </a:lnTo>
                    <a:lnTo>
                      <a:pt x="222" y="137"/>
                    </a:lnTo>
                    <a:lnTo>
                      <a:pt x="209" y="134"/>
                    </a:lnTo>
                    <a:lnTo>
                      <a:pt x="196" y="132"/>
                    </a:lnTo>
                    <a:lnTo>
                      <a:pt x="184" y="130"/>
                    </a:lnTo>
                    <a:lnTo>
                      <a:pt x="172" y="128"/>
                    </a:lnTo>
                    <a:lnTo>
                      <a:pt x="158" y="125"/>
                    </a:lnTo>
                    <a:lnTo>
                      <a:pt x="145" y="124"/>
                    </a:lnTo>
                    <a:lnTo>
                      <a:pt x="132" y="124"/>
                    </a:lnTo>
                    <a:lnTo>
                      <a:pt x="118" y="124"/>
                    </a:lnTo>
                    <a:lnTo>
                      <a:pt x="104" y="125"/>
                    </a:lnTo>
                    <a:lnTo>
                      <a:pt x="89" y="128"/>
                    </a:lnTo>
                    <a:lnTo>
                      <a:pt x="74" y="130"/>
                    </a:lnTo>
                    <a:lnTo>
                      <a:pt x="59" y="133"/>
                    </a:lnTo>
                    <a:lnTo>
                      <a:pt x="43" y="138"/>
                    </a:lnTo>
                    <a:lnTo>
                      <a:pt x="27" y="144"/>
                    </a:lnTo>
                    <a:lnTo>
                      <a:pt x="23" y="142"/>
                    </a:lnTo>
                    <a:lnTo>
                      <a:pt x="16" y="137"/>
                    </a:lnTo>
                    <a:lnTo>
                      <a:pt x="9" y="131"/>
                    </a:lnTo>
                    <a:lnTo>
                      <a:pt x="0" y="125"/>
                    </a:lnTo>
                    <a:lnTo>
                      <a:pt x="2" y="115"/>
                    </a:lnTo>
                    <a:lnTo>
                      <a:pt x="7" y="104"/>
                    </a:lnTo>
                    <a:lnTo>
                      <a:pt x="10" y="98"/>
                    </a:lnTo>
                    <a:lnTo>
                      <a:pt x="12" y="94"/>
                    </a:lnTo>
                    <a:close/>
                  </a:path>
                </a:pathLst>
              </a:custGeom>
              <a:solidFill>
                <a:srgbClr val="AD8C2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sp>
            <p:nvSpPr>
              <p:cNvPr id="46" name="Freeform 45"/>
              <p:cNvSpPr>
                <a:spLocks/>
              </p:cNvSpPr>
              <p:nvPr/>
            </p:nvSpPr>
            <p:spPr bwMode="auto">
              <a:xfrm>
                <a:off x="4428" y="1976"/>
                <a:ext cx="124" cy="38"/>
              </a:xfrm>
              <a:custGeom>
                <a:avLst/>
                <a:gdLst>
                  <a:gd name="T0" fmla="*/ 3 w 741"/>
                  <a:gd name="T1" fmla="*/ 0 h 226"/>
                  <a:gd name="T2" fmla="*/ 11 w 741"/>
                  <a:gd name="T3" fmla="*/ 8 h 226"/>
                  <a:gd name="T4" fmla="*/ 18 w 741"/>
                  <a:gd name="T5" fmla="*/ 15 h 226"/>
                  <a:gd name="T6" fmla="*/ 24 w 741"/>
                  <a:gd name="T7" fmla="*/ 21 h 226"/>
                  <a:gd name="T8" fmla="*/ 30 w 741"/>
                  <a:gd name="T9" fmla="*/ 27 h 226"/>
                  <a:gd name="T10" fmla="*/ 33 w 741"/>
                  <a:gd name="T11" fmla="*/ 28 h 226"/>
                  <a:gd name="T12" fmla="*/ 41 w 741"/>
                  <a:gd name="T13" fmla="*/ 27 h 226"/>
                  <a:gd name="T14" fmla="*/ 48 w 741"/>
                  <a:gd name="T15" fmla="*/ 26 h 226"/>
                  <a:gd name="T16" fmla="*/ 55 w 741"/>
                  <a:gd name="T17" fmla="*/ 24 h 226"/>
                  <a:gd name="T18" fmla="*/ 61 w 741"/>
                  <a:gd name="T19" fmla="*/ 21 h 226"/>
                  <a:gd name="T20" fmla="*/ 68 w 741"/>
                  <a:gd name="T21" fmla="*/ 18 h 226"/>
                  <a:gd name="T22" fmla="*/ 75 w 741"/>
                  <a:gd name="T23" fmla="*/ 15 h 226"/>
                  <a:gd name="T24" fmla="*/ 83 w 741"/>
                  <a:gd name="T25" fmla="*/ 13 h 226"/>
                  <a:gd name="T26" fmla="*/ 88 w 741"/>
                  <a:gd name="T27" fmla="*/ 12 h 226"/>
                  <a:gd name="T28" fmla="*/ 92 w 741"/>
                  <a:gd name="T29" fmla="*/ 11 h 226"/>
                  <a:gd name="T30" fmla="*/ 97 w 741"/>
                  <a:gd name="T31" fmla="*/ 10 h 226"/>
                  <a:gd name="T32" fmla="*/ 102 w 741"/>
                  <a:gd name="T33" fmla="*/ 11 h 226"/>
                  <a:gd name="T34" fmla="*/ 108 w 741"/>
                  <a:gd name="T35" fmla="*/ 11 h 226"/>
                  <a:gd name="T36" fmla="*/ 113 w 741"/>
                  <a:gd name="T37" fmla="*/ 13 h 226"/>
                  <a:gd name="T38" fmla="*/ 117 w 741"/>
                  <a:gd name="T39" fmla="*/ 15 h 226"/>
                  <a:gd name="T40" fmla="*/ 121 w 741"/>
                  <a:gd name="T41" fmla="*/ 18 h 226"/>
                  <a:gd name="T42" fmla="*/ 124 w 741"/>
                  <a:gd name="T43" fmla="*/ 22 h 226"/>
                  <a:gd name="T44" fmla="*/ 123 w 741"/>
                  <a:gd name="T45" fmla="*/ 23 h 226"/>
                  <a:gd name="T46" fmla="*/ 122 w 741"/>
                  <a:gd name="T47" fmla="*/ 25 h 226"/>
                  <a:gd name="T48" fmla="*/ 121 w 741"/>
                  <a:gd name="T49" fmla="*/ 27 h 226"/>
                  <a:gd name="T50" fmla="*/ 120 w 741"/>
                  <a:gd name="T51" fmla="*/ 30 h 226"/>
                  <a:gd name="T52" fmla="*/ 120 w 741"/>
                  <a:gd name="T53" fmla="*/ 32 h 226"/>
                  <a:gd name="T54" fmla="*/ 108 w 741"/>
                  <a:gd name="T55" fmla="*/ 29 h 226"/>
                  <a:gd name="T56" fmla="*/ 96 w 741"/>
                  <a:gd name="T57" fmla="*/ 29 h 226"/>
                  <a:gd name="T58" fmla="*/ 84 w 741"/>
                  <a:gd name="T59" fmla="*/ 29 h 226"/>
                  <a:gd name="T60" fmla="*/ 73 w 741"/>
                  <a:gd name="T61" fmla="*/ 31 h 226"/>
                  <a:gd name="T62" fmla="*/ 62 w 741"/>
                  <a:gd name="T63" fmla="*/ 33 h 226"/>
                  <a:gd name="T64" fmla="*/ 50 w 741"/>
                  <a:gd name="T65" fmla="*/ 36 h 226"/>
                  <a:gd name="T66" fmla="*/ 39 w 741"/>
                  <a:gd name="T67" fmla="*/ 37 h 226"/>
                  <a:gd name="T68" fmla="*/ 28 w 741"/>
                  <a:gd name="T69" fmla="*/ 38 h 226"/>
                  <a:gd name="T70" fmla="*/ 27 w 741"/>
                  <a:gd name="T71" fmla="*/ 36 h 226"/>
                  <a:gd name="T72" fmla="*/ 25 w 741"/>
                  <a:gd name="T73" fmla="*/ 32 h 226"/>
                  <a:gd name="T74" fmla="*/ 22 w 741"/>
                  <a:gd name="T75" fmla="*/ 28 h 226"/>
                  <a:gd name="T76" fmla="*/ 18 w 741"/>
                  <a:gd name="T77" fmla="*/ 25 h 226"/>
                  <a:gd name="T78" fmla="*/ 14 w 741"/>
                  <a:gd name="T79" fmla="*/ 21 h 226"/>
                  <a:gd name="T80" fmla="*/ 9 w 741"/>
                  <a:gd name="T81" fmla="*/ 16 h 226"/>
                  <a:gd name="T82" fmla="*/ 5 w 741"/>
                  <a:gd name="T83" fmla="*/ 12 h 226"/>
                  <a:gd name="T84" fmla="*/ 2 w 741"/>
                  <a:gd name="T85" fmla="*/ 7 h 226"/>
                  <a:gd name="T86" fmla="*/ 0 w 741"/>
                  <a:gd name="T87" fmla="*/ 5 h 226"/>
                  <a:gd name="T88" fmla="*/ 2 w 741"/>
                  <a:gd name="T89" fmla="*/ 2 h 226"/>
                  <a:gd name="T90" fmla="*/ 3 w 741"/>
                  <a:gd name="T91" fmla="*/ 0 h 2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41"/>
                  <a:gd name="T139" fmla="*/ 0 h 226"/>
                  <a:gd name="T140" fmla="*/ 741 w 741"/>
                  <a:gd name="T141" fmla="*/ 226 h 22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41" h="226">
                    <a:moveTo>
                      <a:pt x="19" y="0"/>
                    </a:moveTo>
                    <a:lnTo>
                      <a:pt x="19" y="0"/>
                    </a:lnTo>
                    <a:lnTo>
                      <a:pt x="42" y="25"/>
                    </a:lnTo>
                    <a:lnTo>
                      <a:pt x="63" y="48"/>
                    </a:lnTo>
                    <a:lnTo>
                      <a:pt x="86" y="69"/>
                    </a:lnTo>
                    <a:lnTo>
                      <a:pt x="106" y="89"/>
                    </a:lnTo>
                    <a:lnTo>
                      <a:pt x="127" y="108"/>
                    </a:lnTo>
                    <a:lnTo>
                      <a:pt x="145" y="127"/>
                    </a:lnTo>
                    <a:lnTo>
                      <a:pt x="162" y="144"/>
                    </a:lnTo>
                    <a:lnTo>
                      <a:pt x="177" y="162"/>
                    </a:lnTo>
                    <a:lnTo>
                      <a:pt x="200" y="164"/>
                    </a:lnTo>
                    <a:lnTo>
                      <a:pt x="222" y="164"/>
                    </a:lnTo>
                    <a:lnTo>
                      <a:pt x="243" y="162"/>
                    </a:lnTo>
                    <a:lnTo>
                      <a:pt x="265" y="159"/>
                    </a:lnTo>
                    <a:lnTo>
                      <a:pt x="285" y="153"/>
                    </a:lnTo>
                    <a:lnTo>
                      <a:pt x="305" y="148"/>
                    </a:lnTo>
                    <a:lnTo>
                      <a:pt x="326" y="142"/>
                    </a:lnTo>
                    <a:lnTo>
                      <a:pt x="346" y="133"/>
                    </a:lnTo>
                    <a:lnTo>
                      <a:pt x="366" y="125"/>
                    </a:lnTo>
                    <a:lnTo>
                      <a:pt x="387" y="117"/>
                    </a:lnTo>
                    <a:lnTo>
                      <a:pt x="408" y="108"/>
                    </a:lnTo>
                    <a:lnTo>
                      <a:pt x="429" y="100"/>
                    </a:lnTo>
                    <a:lnTo>
                      <a:pt x="451" y="91"/>
                    </a:lnTo>
                    <a:lnTo>
                      <a:pt x="474" y="84"/>
                    </a:lnTo>
                    <a:lnTo>
                      <a:pt x="498" y="76"/>
                    </a:lnTo>
                    <a:lnTo>
                      <a:pt x="523" y="70"/>
                    </a:lnTo>
                    <a:lnTo>
                      <a:pt x="534" y="67"/>
                    </a:lnTo>
                    <a:lnTo>
                      <a:pt x="548" y="64"/>
                    </a:lnTo>
                    <a:lnTo>
                      <a:pt x="563" y="63"/>
                    </a:lnTo>
                    <a:lnTo>
                      <a:pt x="578" y="62"/>
                    </a:lnTo>
                    <a:lnTo>
                      <a:pt x="594" y="62"/>
                    </a:lnTo>
                    <a:lnTo>
                      <a:pt x="610" y="63"/>
                    </a:lnTo>
                    <a:lnTo>
                      <a:pt x="626" y="64"/>
                    </a:lnTo>
                    <a:lnTo>
                      <a:pt x="644" y="68"/>
                    </a:lnTo>
                    <a:lnTo>
                      <a:pt x="659" y="71"/>
                    </a:lnTo>
                    <a:lnTo>
                      <a:pt x="675" y="76"/>
                    </a:lnTo>
                    <a:lnTo>
                      <a:pt x="688" y="82"/>
                    </a:lnTo>
                    <a:lnTo>
                      <a:pt x="702" y="88"/>
                    </a:lnTo>
                    <a:lnTo>
                      <a:pt x="714" y="97"/>
                    </a:lnTo>
                    <a:lnTo>
                      <a:pt x="725" y="106"/>
                    </a:lnTo>
                    <a:lnTo>
                      <a:pt x="735" y="117"/>
                    </a:lnTo>
                    <a:lnTo>
                      <a:pt x="741" y="129"/>
                    </a:lnTo>
                    <a:lnTo>
                      <a:pt x="737" y="134"/>
                    </a:lnTo>
                    <a:lnTo>
                      <a:pt x="731" y="140"/>
                    </a:lnTo>
                    <a:lnTo>
                      <a:pt x="727" y="147"/>
                    </a:lnTo>
                    <a:lnTo>
                      <a:pt x="724" y="154"/>
                    </a:lnTo>
                    <a:lnTo>
                      <a:pt x="721" y="162"/>
                    </a:lnTo>
                    <a:lnTo>
                      <a:pt x="718" y="171"/>
                    </a:lnTo>
                    <a:lnTo>
                      <a:pt x="716" y="181"/>
                    </a:lnTo>
                    <a:lnTo>
                      <a:pt x="716" y="192"/>
                    </a:lnTo>
                    <a:lnTo>
                      <a:pt x="680" y="182"/>
                    </a:lnTo>
                    <a:lnTo>
                      <a:pt x="644" y="175"/>
                    </a:lnTo>
                    <a:lnTo>
                      <a:pt x="608" y="171"/>
                    </a:lnTo>
                    <a:lnTo>
                      <a:pt x="573" y="170"/>
                    </a:lnTo>
                    <a:lnTo>
                      <a:pt x="539" y="171"/>
                    </a:lnTo>
                    <a:lnTo>
                      <a:pt x="504" y="175"/>
                    </a:lnTo>
                    <a:lnTo>
                      <a:pt x="470" y="180"/>
                    </a:lnTo>
                    <a:lnTo>
                      <a:pt x="436" y="185"/>
                    </a:lnTo>
                    <a:lnTo>
                      <a:pt x="402" y="192"/>
                    </a:lnTo>
                    <a:lnTo>
                      <a:pt x="368" y="198"/>
                    </a:lnTo>
                    <a:lnTo>
                      <a:pt x="334" y="206"/>
                    </a:lnTo>
                    <a:lnTo>
                      <a:pt x="301" y="212"/>
                    </a:lnTo>
                    <a:lnTo>
                      <a:pt x="267" y="217"/>
                    </a:lnTo>
                    <a:lnTo>
                      <a:pt x="234" y="222"/>
                    </a:lnTo>
                    <a:lnTo>
                      <a:pt x="199" y="225"/>
                    </a:lnTo>
                    <a:lnTo>
                      <a:pt x="165" y="226"/>
                    </a:lnTo>
                    <a:lnTo>
                      <a:pt x="163" y="215"/>
                    </a:lnTo>
                    <a:lnTo>
                      <a:pt x="158" y="204"/>
                    </a:lnTo>
                    <a:lnTo>
                      <a:pt x="151" y="193"/>
                    </a:lnTo>
                    <a:lnTo>
                      <a:pt x="143" y="181"/>
                    </a:lnTo>
                    <a:lnTo>
                      <a:pt x="132" y="169"/>
                    </a:lnTo>
                    <a:lnTo>
                      <a:pt x="121" y="159"/>
                    </a:lnTo>
                    <a:lnTo>
                      <a:pt x="108" y="147"/>
                    </a:lnTo>
                    <a:lnTo>
                      <a:pt x="95" y="135"/>
                    </a:lnTo>
                    <a:lnTo>
                      <a:pt x="82" y="122"/>
                    </a:lnTo>
                    <a:lnTo>
                      <a:pt x="69" y="110"/>
                    </a:lnTo>
                    <a:lnTo>
                      <a:pt x="55" y="98"/>
                    </a:lnTo>
                    <a:lnTo>
                      <a:pt x="42" y="85"/>
                    </a:lnTo>
                    <a:lnTo>
                      <a:pt x="30" y="71"/>
                    </a:lnTo>
                    <a:lnTo>
                      <a:pt x="18" y="57"/>
                    </a:lnTo>
                    <a:lnTo>
                      <a:pt x="9" y="43"/>
                    </a:lnTo>
                    <a:lnTo>
                      <a:pt x="0" y="28"/>
                    </a:lnTo>
                    <a:lnTo>
                      <a:pt x="8" y="21"/>
                    </a:lnTo>
                    <a:lnTo>
                      <a:pt x="12" y="14"/>
                    </a:lnTo>
                    <a:lnTo>
                      <a:pt x="15" y="8"/>
                    </a:lnTo>
                    <a:lnTo>
                      <a:pt x="19" y="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47" name="Freeform 46"/>
              <p:cNvSpPr>
                <a:spLocks/>
              </p:cNvSpPr>
              <p:nvPr/>
            </p:nvSpPr>
            <p:spPr bwMode="auto">
              <a:xfrm>
                <a:off x="4236" y="1987"/>
                <a:ext cx="58" cy="24"/>
              </a:xfrm>
              <a:custGeom>
                <a:avLst/>
                <a:gdLst>
                  <a:gd name="T0" fmla="*/ 2 w 349"/>
                  <a:gd name="T1" fmla="*/ 5 h 144"/>
                  <a:gd name="T2" fmla="*/ 6 w 349"/>
                  <a:gd name="T3" fmla="*/ 3 h 144"/>
                  <a:gd name="T4" fmla="*/ 11 w 349"/>
                  <a:gd name="T5" fmla="*/ 2 h 144"/>
                  <a:gd name="T6" fmla="*/ 16 w 349"/>
                  <a:gd name="T7" fmla="*/ 0 h 144"/>
                  <a:gd name="T8" fmla="*/ 22 w 349"/>
                  <a:gd name="T9" fmla="*/ 0 h 144"/>
                  <a:gd name="T10" fmla="*/ 28 w 349"/>
                  <a:gd name="T11" fmla="*/ 0 h 144"/>
                  <a:gd name="T12" fmla="*/ 35 w 349"/>
                  <a:gd name="T13" fmla="*/ 1 h 144"/>
                  <a:gd name="T14" fmla="*/ 42 w 349"/>
                  <a:gd name="T15" fmla="*/ 3 h 144"/>
                  <a:gd name="T16" fmla="*/ 49 w 349"/>
                  <a:gd name="T17" fmla="*/ 6 h 144"/>
                  <a:gd name="T18" fmla="*/ 50 w 349"/>
                  <a:gd name="T19" fmla="*/ 6 h 144"/>
                  <a:gd name="T20" fmla="*/ 52 w 349"/>
                  <a:gd name="T21" fmla="*/ 9 h 144"/>
                  <a:gd name="T22" fmla="*/ 53 w 349"/>
                  <a:gd name="T23" fmla="*/ 11 h 144"/>
                  <a:gd name="T24" fmla="*/ 56 w 349"/>
                  <a:gd name="T25" fmla="*/ 13 h 144"/>
                  <a:gd name="T26" fmla="*/ 58 w 349"/>
                  <a:gd name="T27" fmla="*/ 13 h 144"/>
                  <a:gd name="T28" fmla="*/ 58 w 349"/>
                  <a:gd name="T29" fmla="*/ 17 h 144"/>
                  <a:gd name="T30" fmla="*/ 58 w 349"/>
                  <a:gd name="T31" fmla="*/ 20 h 144"/>
                  <a:gd name="T32" fmla="*/ 58 w 349"/>
                  <a:gd name="T33" fmla="*/ 22 h 144"/>
                  <a:gd name="T34" fmla="*/ 57 w 349"/>
                  <a:gd name="T35" fmla="*/ 24 h 144"/>
                  <a:gd name="T36" fmla="*/ 45 w 349"/>
                  <a:gd name="T37" fmla="*/ 19 h 144"/>
                  <a:gd name="T38" fmla="*/ 41 w 349"/>
                  <a:gd name="T39" fmla="*/ 13 h 144"/>
                  <a:gd name="T40" fmla="*/ 37 w 349"/>
                  <a:gd name="T41" fmla="*/ 12 h 144"/>
                  <a:gd name="T42" fmla="*/ 33 w 349"/>
                  <a:gd name="T43" fmla="*/ 11 h 144"/>
                  <a:gd name="T44" fmla="*/ 29 w 349"/>
                  <a:gd name="T45" fmla="*/ 11 h 144"/>
                  <a:gd name="T46" fmla="*/ 24 w 349"/>
                  <a:gd name="T47" fmla="*/ 10 h 144"/>
                  <a:gd name="T48" fmla="*/ 20 w 349"/>
                  <a:gd name="T49" fmla="*/ 10 h 144"/>
                  <a:gd name="T50" fmla="*/ 15 w 349"/>
                  <a:gd name="T51" fmla="*/ 11 h 144"/>
                  <a:gd name="T52" fmla="*/ 10 w 349"/>
                  <a:gd name="T53" fmla="*/ 12 h 144"/>
                  <a:gd name="T54" fmla="*/ 4 w 349"/>
                  <a:gd name="T55" fmla="*/ 13 h 144"/>
                  <a:gd name="T56" fmla="*/ 4 w 349"/>
                  <a:gd name="T57" fmla="*/ 13 h 144"/>
                  <a:gd name="T58" fmla="*/ 1 w 349"/>
                  <a:gd name="T59" fmla="*/ 11 h 144"/>
                  <a:gd name="T60" fmla="*/ 0 w 349"/>
                  <a:gd name="T61" fmla="*/ 10 h 144"/>
                  <a:gd name="T62" fmla="*/ 1 w 349"/>
                  <a:gd name="T63" fmla="*/ 7 h 144"/>
                  <a:gd name="T64" fmla="*/ 2 w 349"/>
                  <a:gd name="T65" fmla="*/ 5 h 1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9"/>
                  <a:gd name="T100" fmla="*/ 0 h 144"/>
                  <a:gd name="T101" fmla="*/ 349 w 349"/>
                  <a:gd name="T102" fmla="*/ 144 h 1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9" h="144">
                    <a:moveTo>
                      <a:pt x="12" y="30"/>
                    </a:moveTo>
                    <a:lnTo>
                      <a:pt x="12" y="30"/>
                    </a:lnTo>
                    <a:lnTo>
                      <a:pt x="24" y="24"/>
                    </a:lnTo>
                    <a:lnTo>
                      <a:pt x="37" y="19"/>
                    </a:lnTo>
                    <a:lnTo>
                      <a:pt x="50" y="13"/>
                    </a:lnTo>
                    <a:lnTo>
                      <a:pt x="64" y="9"/>
                    </a:lnTo>
                    <a:lnTo>
                      <a:pt x="79" y="6"/>
                    </a:lnTo>
                    <a:lnTo>
                      <a:pt x="96" y="3"/>
                    </a:lnTo>
                    <a:lnTo>
                      <a:pt x="113" y="2"/>
                    </a:lnTo>
                    <a:lnTo>
                      <a:pt x="131" y="0"/>
                    </a:lnTo>
                    <a:lnTo>
                      <a:pt x="149" y="0"/>
                    </a:lnTo>
                    <a:lnTo>
                      <a:pt x="168" y="2"/>
                    </a:lnTo>
                    <a:lnTo>
                      <a:pt x="188" y="4"/>
                    </a:lnTo>
                    <a:lnTo>
                      <a:pt x="208" y="7"/>
                    </a:lnTo>
                    <a:lnTo>
                      <a:pt x="228" y="12"/>
                    </a:lnTo>
                    <a:lnTo>
                      <a:pt x="250" y="18"/>
                    </a:lnTo>
                    <a:lnTo>
                      <a:pt x="271" y="25"/>
                    </a:lnTo>
                    <a:lnTo>
                      <a:pt x="292" y="34"/>
                    </a:lnTo>
                    <a:lnTo>
                      <a:pt x="301" y="39"/>
                    </a:lnTo>
                    <a:lnTo>
                      <a:pt x="306" y="45"/>
                    </a:lnTo>
                    <a:lnTo>
                      <a:pt x="311" y="53"/>
                    </a:lnTo>
                    <a:lnTo>
                      <a:pt x="315" y="61"/>
                    </a:lnTo>
                    <a:lnTo>
                      <a:pt x="319" y="68"/>
                    </a:lnTo>
                    <a:lnTo>
                      <a:pt x="326" y="74"/>
                    </a:lnTo>
                    <a:lnTo>
                      <a:pt x="334" y="79"/>
                    </a:lnTo>
                    <a:lnTo>
                      <a:pt x="346" y="80"/>
                    </a:lnTo>
                    <a:lnTo>
                      <a:pt x="348" y="91"/>
                    </a:lnTo>
                    <a:lnTo>
                      <a:pt x="349" y="101"/>
                    </a:lnTo>
                    <a:lnTo>
                      <a:pt x="349" y="111"/>
                    </a:lnTo>
                    <a:lnTo>
                      <a:pt x="349" y="118"/>
                    </a:lnTo>
                    <a:lnTo>
                      <a:pt x="348" y="126"/>
                    </a:lnTo>
                    <a:lnTo>
                      <a:pt x="347" y="132"/>
                    </a:lnTo>
                    <a:lnTo>
                      <a:pt x="346" y="138"/>
                    </a:lnTo>
                    <a:lnTo>
                      <a:pt x="345" y="144"/>
                    </a:lnTo>
                    <a:lnTo>
                      <a:pt x="320" y="112"/>
                    </a:lnTo>
                    <a:lnTo>
                      <a:pt x="272" y="112"/>
                    </a:lnTo>
                    <a:lnTo>
                      <a:pt x="248" y="80"/>
                    </a:lnTo>
                    <a:lnTo>
                      <a:pt x="235" y="76"/>
                    </a:lnTo>
                    <a:lnTo>
                      <a:pt x="222" y="73"/>
                    </a:lnTo>
                    <a:lnTo>
                      <a:pt x="209" y="70"/>
                    </a:lnTo>
                    <a:lnTo>
                      <a:pt x="196" y="68"/>
                    </a:lnTo>
                    <a:lnTo>
                      <a:pt x="184" y="66"/>
                    </a:lnTo>
                    <a:lnTo>
                      <a:pt x="172" y="64"/>
                    </a:lnTo>
                    <a:lnTo>
                      <a:pt x="158" y="61"/>
                    </a:lnTo>
                    <a:lnTo>
                      <a:pt x="145" y="60"/>
                    </a:lnTo>
                    <a:lnTo>
                      <a:pt x="132" y="60"/>
                    </a:lnTo>
                    <a:lnTo>
                      <a:pt x="118" y="60"/>
                    </a:lnTo>
                    <a:lnTo>
                      <a:pt x="104" y="61"/>
                    </a:lnTo>
                    <a:lnTo>
                      <a:pt x="89" y="64"/>
                    </a:lnTo>
                    <a:lnTo>
                      <a:pt x="74" y="66"/>
                    </a:lnTo>
                    <a:lnTo>
                      <a:pt x="59" y="69"/>
                    </a:lnTo>
                    <a:lnTo>
                      <a:pt x="43" y="74"/>
                    </a:lnTo>
                    <a:lnTo>
                      <a:pt x="27" y="80"/>
                    </a:lnTo>
                    <a:lnTo>
                      <a:pt x="23" y="78"/>
                    </a:lnTo>
                    <a:lnTo>
                      <a:pt x="16" y="73"/>
                    </a:lnTo>
                    <a:lnTo>
                      <a:pt x="9" y="67"/>
                    </a:lnTo>
                    <a:lnTo>
                      <a:pt x="0" y="61"/>
                    </a:lnTo>
                    <a:lnTo>
                      <a:pt x="2" y="51"/>
                    </a:lnTo>
                    <a:lnTo>
                      <a:pt x="7" y="40"/>
                    </a:lnTo>
                    <a:lnTo>
                      <a:pt x="10" y="34"/>
                    </a:lnTo>
                    <a:lnTo>
                      <a:pt x="12" y="3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fr-FR" smtClean="0">
                  <a:solidFill>
                    <a:srgbClr val="CCECFF"/>
                  </a:solidFill>
                </a:endParaRPr>
              </a:p>
            </p:txBody>
          </p:sp>
          <p:sp>
            <p:nvSpPr>
              <p:cNvPr id="48" name="Freeform 47"/>
              <p:cNvSpPr>
                <a:spLocks noEditPoints="1"/>
              </p:cNvSpPr>
              <p:nvPr/>
            </p:nvSpPr>
            <p:spPr bwMode="auto">
              <a:xfrm>
                <a:off x="4048" y="1033"/>
                <a:ext cx="162" cy="77"/>
              </a:xfrm>
              <a:custGeom>
                <a:avLst/>
                <a:gdLst>
                  <a:gd name="T0" fmla="*/ 130 w 970"/>
                  <a:gd name="T1" fmla="*/ 7 h 464"/>
                  <a:gd name="T2" fmla="*/ 127 w 970"/>
                  <a:gd name="T3" fmla="*/ 7 h 464"/>
                  <a:gd name="T4" fmla="*/ 116 w 970"/>
                  <a:gd name="T5" fmla="*/ 6 h 464"/>
                  <a:gd name="T6" fmla="*/ 112 w 970"/>
                  <a:gd name="T7" fmla="*/ 4 h 464"/>
                  <a:gd name="T8" fmla="*/ 111 w 970"/>
                  <a:gd name="T9" fmla="*/ 10 h 464"/>
                  <a:gd name="T10" fmla="*/ 123 w 970"/>
                  <a:gd name="T11" fmla="*/ 10 h 464"/>
                  <a:gd name="T12" fmla="*/ 143 w 970"/>
                  <a:gd name="T13" fmla="*/ 8 h 464"/>
                  <a:gd name="T14" fmla="*/ 161 w 970"/>
                  <a:gd name="T15" fmla="*/ 43 h 464"/>
                  <a:gd name="T16" fmla="*/ 152 w 970"/>
                  <a:gd name="T17" fmla="*/ 43 h 464"/>
                  <a:gd name="T18" fmla="*/ 142 w 970"/>
                  <a:gd name="T19" fmla="*/ 37 h 464"/>
                  <a:gd name="T20" fmla="*/ 130 w 970"/>
                  <a:gd name="T21" fmla="*/ 33 h 464"/>
                  <a:gd name="T22" fmla="*/ 120 w 970"/>
                  <a:gd name="T23" fmla="*/ 27 h 464"/>
                  <a:gd name="T24" fmla="*/ 94 w 970"/>
                  <a:gd name="T25" fmla="*/ 27 h 464"/>
                  <a:gd name="T26" fmla="*/ 94 w 970"/>
                  <a:gd name="T27" fmla="*/ 19 h 464"/>
                  <a:gd name="T28" fmla="*/ 108 w 970"/>
                  <a:gd name="T29" fmla="*/ 22 h 464"/>
                  <a:gd name="T30" fmla="*/ 118 w 970"/>
                  <a:gd name="T31" fmla="*/ 20 h 464"/>
                  <a:gd name="T32" fmla="*/ 122 w 970"/>
                  <a:gd name="T33" fmla="*/ 26 h 464"/>
                  <a:gd name="T34" fmla="*/ 141 w 970"/>
                  <a:gd name="T35" fmla="*/ 32 h 464"/>
                  <a:gd name="T36" fmla="*/ 157 w 970"/>
                  <a:gd name="T37" fmla="*/ 41 h 464"/>
                  <a:gd name="T38" fmla="*/ 100 w 970"/>
                  <a:gd name="T39" fmla="*/ 14 h 464"/>
                  <a:gd name="T40" fmla="*/ 90 w 970"/>
                  <a:gd name="T41" fmla="*/ 9 h 464"/>
                  <a:gd name="T42" fmla="*/ 96 w 970"/>
                  <a:gd name="T43" fmla="*/ 13 h 464"/>
                  <a:gd name="T44" fmla="*/ 107 w 970"/>
                  <a:gd name="T45" fmla="*/ 12 h 464"/>
                  <a:gd name="T46" fmla="*/ 27 w 970"/>
                  <a:gd name="T47" fmla="*/ 66 h 464"/>
                  <a:gd name="T48" fmla="*/ 33 w 970"/>
                  <a:gd name="T49" fmla="*/ 55 h 464"/>
                  <a:gd name="T50" fmla="*/ 39 w 970"/>
                  <a:gd name="T51" fmla="*/ 66 h 464"/>
                  <a:gd name="T52" fmla="*/ 43 w 970"/>
                  <a:gd name="T53" fmla="*/ 60 h 464"/>
                  <a:gd name="T54" fmla="*/ 46 w 970"/>
                  <a:gd name="T55" fmla="*/ 56 h 464"/>
                  <a:gd name="T56" fmla="*/ 56 w 970"/>
                  <a:gd name="T57" fmla="*/ 67 h 464"/>
                  <a:gd name="T58" fmla="*/ 47 w 970"/>
                  <a:gd name="T59" fmla="*/ 75 h 464"/>
                  <a:gd name="T60" fmla="*/ 29 w 970"/>
                  <a:gd name="T61" fmla="*/ 77 h 464"/>
                  <a:gd name="T62" fmla="*/ 12 w 970"/>
                  <a:gd name="T63" fmla="*/ 68 h 464"/>
                  <a:gd name="T64" fmla="*/ 1 w 970"/>
                  <a:gd name="T65" fmla="*/ 66 h 464"/>
                  <a:gd name="T66" fmla="*/ 59 w 970"/>
                  <a:gd name="T67" fmla="*/ 42 h 464"/>
                  <a:gd name="T68" fmla="*/ 68 w 970"/>
                  <a:gd name="T69" fmla="*/ 42 h 464"/>
                  <a:gd name="T70" fmla="*/ 69 w 970"/>
                  <a:gd name="T71" fmla="*/ 34 h 464"/>
                  <a:gd name="T72" fmla="*/ 77 w 970"/>
                  <a:gd name="T73" fmla="*/ 31 h 464"/>
                  <a:gd name="T74" fmla="*/ 78 w 970"/>
                  <a:gd name="T75" fmla="*/ 16 h 464"/>
                  <a:gd name="T76" fmla="*/ 73 w 970"/>
                  <a:gd name="T77" fmla="*/ 23 h 464"/>
                  <a:gd name="T78" fmla="*/ 78 w 970"/>
                  <a:gd name="T79" fmla="*/ 23 h 464"/>
                  <a:gd name="T80" fmla="*/ 79 w 970"/>
                  <a:gd name="T81" fmla="*/ 16 h 464"/>
                  <a:gd name="T82" fmla="*/ 140 w 970"/>
                  <a:gd name="T83" fmla="*/ 55 h 464"/>
                  <a:gd name="T84" fmla="*/ 115 w 970"/>
                  <a:gd name="T85" fmla="*/ 45 h 464"/>
                  <a:gd name="T86" fmla="*/ 100 w 970"/>
                  <a:gd name="T87" fmla="*/ 40 h 464"/>
                  <a:gd name="T88" fmla="*/ 94 w 970"/>
                  <a:gd name="T89" fmla="*/ 38 h 464"/>
                  <a:gd name="T90" fmla="*/ 111 w 970"/>
                  <a:gd name="T91" fmla="*/ 41 h 464"/>
                  <a:gd name="T92" fmla="*/ 124 w 970"/>
                  <a:gd name="T93" fmla="*/ 40 h 464"/>
                  <a:gd name="T94" fmla="*/ 140 w 970"/>
                  <a:gd name="T95" fmla="*/ 49 h 464"/>
                  <a:gd name="T96" fmla="*/ 147 w 970"/>
                  <a:gd name="T97" fmla="*/ 42 h 464"/>
                  <a:gd name="T98" fmla="*/ 146 w 970"/>
                  <a:gd name="T99" fmla="*/ 51 h 464"/>
                  <a:gd name="T100" fmla="*/ 153 w 970"/>
                  <a:gd name="T101" fmla="*/ 56 h 464"/>
                  <a:gd name="T102" fmla="*/ 157 w 970"/>
                  <a:gd name="T103" fmla="*/ 56 h 464"/>
                  <a:gd name="T104" fmla="*/ 101 w 970"/>
                  <a:gd name="T105" fmla="*/ 62 h 464"/>
                  <a:gd name="T106" fmla="*/ 80 w 970"/>
                  <a:gd name="T107" fmla="*/ 61 h 464"/>
                  <a:gd name="T108" fmla="*/ 76 w 970"/>
                  <a:gd name="T109" fmla="*/ 59 h 464"/>
                  <a:gd name="T110" fmla="*/ 83 w 970"/>
                  <a:gd name="T111" fmla="*/ 53 h 464"/>
                  <a:gd name="T112" fmla="*/ 92 w 970"/>
                  <a:gd name="T113" fmla="*/ 51 h 464"/>
                  <a:gd name="T114" fmla="*/ 105 w 970"/>
                  <a:gd name="T115" fmla="*/ 62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70"/>
                  <a:gd name="T175" fmla="*/ 0 h 464"/>
                  <a:gd name="T176" fmla="*/ 970 w 970"/>
                  <a:gd name="T177" fmla="*/ 464 h 4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70" h="464">
                    <a:moveTo>
                      <a:pt x="894" y="20"/>
                    </a:moveTo>
                    <a:lnTo>
                      <a:pt x="879" y="33"/>
                    </a:lnTo>
                    <a:lnTo>
                      <a:pt x="864" y="42"/>
                    </a:lnTo>
                    <a:lnTo>
                      <a:pt x="849" y="47"/>
                    </a:lnTo>
                    <a:lnTo>
                      <a:pt x="835" y="49"/>
                    </a:lnTo>
                    <a:lnTo>
                      <a:pt x="821" y="50"/>
                    </a:lnTo>
                    <a:lnTo>
                      <a:pt x="807" y="49"/>
                    </a:lnTo>
                    <a:lnTo>
                      <a:pt x="793" y="47"/>
                    </a:lnTo>
                    <a:lnTo>
                      <a:pt x="779" y="45"/>
                    </a:lnTo>
                    <a:lnTo>
                      <a:pt x="781" y="37"/>
                    </a:lnTo>
                    <a:lnTo>
                      <a:pt x="781" y="30"/>
                    </a:lnTo>
                    <a:lnTo>
                      <a:pt x="778" y="22"/>
                    </a:lnTo>
                    <a:lnTo>
                      <a:pt x="775" y="15"/>
                    </a:lnTo>
                    <a:lnTo>
                      <a:pt x="776" y="25"/>
                    </a:lnTo>
                    <a:lnTo>
                      <a:pt x="776" y="33"/>
                    </a:lnTo>
                    <a:lnTo>
                      <a:pt x="775" y="40"/>
                    </a:lnTo>
                    <a:lnTo>
                      <a:pt x="772" y="43"/>
                    </a:lnTo>
                    <a:lnTo>
                      <a:pt x="762" y="45"/>
                    </a:lnTo>
                    <a:lnTo>
                      <a:pt x="755" y="46"/>
                    </a:lnTo>
                    <a:lnTo>
                      <a:pt x="747" y="48"/>
                    </a:lnTo>
                    <a:lnTo>
                      <a:pt x="740" y="49"/>
                    </a:lnTo>
                    <a:lnTo>
                      <a:pt x="732" y="49"/>
                    </a:lnTo>
                    <a:lnTo>
                      <a:pt x="724" y="49"/>
                    </a:lnTo>
                    <a:lnTo>
                      <a:pt x="713" y="47"/>
                    </a:lnTo>
                    <a:lnTo>
                      <a:pt x="701" y="44"/>
                    </a:lnTo>
                    <a:lnTo>
                      <a:pt x="697" y="41"/>
                    </a:lnTo>
                    <a:lnTo>
                      <a:pt x="693" y="36"/>
                    </a:lnTo>
                    <a:lnTo>
                      <a:pt x="690" y="31"/>
                    </a:lnTo>
                    <a:lnTo>
                      <a:pt x="686" y="25"/>
                    </a:lnTo>
                    <a:lnTo>
                      <a:pt x="683" y="18"/>
                    </a:lnTo>
                    <a:lnTo>
                      <a:pt x="680" y="12"/>
                    </a:lnTo>
                    <a:lnTo>
                      <a:pt x="677" y="5"/>
                    </a:lnTo>
                    <a:lnTo>
                      <a:pt x="675" y="0"/>
                    </a:lnTo>
                    <a:lnTo>
                      <a:pt x="671" y="9"/>
                    </a:lnTo>
                    <a:lnTo>
                      <a:pt x="669" y="17"/>
                    </a:lnTo>
                    <a:lnTo>
                      <a:pt x="668" y="26"/>
                    </a:lnTo>
                    <a:lnTo>
                      <a:pt x="667" y="34"/>
                    </a:lnTo>
                    <a:lnTo>
                      <a:pt x="665" y="43"/>
                    </a:lnTo>
                    <a:lnTo>
                      <a:pt x="660" y="52"/>
                    </a:lnTo>
                    <a:lnTo>
                      <a:pt x="652" y="62"/>
                    </a:lnTo>
                    <a:lnTo>
                      <a:pt x="639" y="74"/>
                    </a:lnTo>
                    <a:lnTo>
                      <a:pt x="646" y="70"/>
                    </a:lnTo>
                    <a:lnTo>
                      <a:pt x="652" y="66"/>
                    </a:lnTo>
                    <a:lnTo>
                      <a:pt x="657" y="64"/>
                    </a:lnTo>
                    <a:lnTo>
                      <a:pt x="662" y="62"/>
                    </a:lnTo>
                    <a:lnTo>
                      <a:pt x="666" y="59"/>
                    </a:lnTo>
                    <a:lnTo>
                      <a:pt x="670" y="56"/>
                    </a:lnTo>
                    <a:lnTo>
                      <a:pt x="673" y="52"/>
                    </a:lnTo>
                    <a:lnTo>
                      <a:pt x="677" y="47"/>
                    </a:lnTo>
                    <a:lnTo>
                      <a:pt x="686" y="52"/>
                    </a:lnTo>
                    <a:lnTo>
                      <a:pt x="698" y="56"/>
                    </a:lnTo>
                    <a:lnTo>
                      <a:pt x="711" y="59"/>
                    </a:lnTo>
                    <a:lnTo>
                      <a:pt x="725" y="59"/>
                    </a:lnTo>
                    <a:lnTo>
                      <a:pt x="739" y="59"/>
                    </a:lnTo>
                    <a:lnTo>
                      <a:pt x="752" y="56"/>
                    </a:lnTo>
                    <a:lnTo>
                      <a:pt x="763" y="52"/>
                    </a:lnTo>
                    <a:lnTo>
                      <a:pt x="774" y="47"/>
                    </a:lnTo>
                    <a:lnTo>
                      <a:pt x="788" y="52"/>
                    </a:lnTo>
                    <a:lnTo>
                      <a:pt x="803" y="56"/>
                    </a:lnTo>
                    <a:lnTo>
                      <a:pt x="819" y="57"/>
                    </a:lnTo>
                    <a:lnTo>
                      <a:pt x="833" y="57"/>
                    </a:lnTo>
                    <a:lnTo>
                      <a:pt x="847" y="55"/>
                    </a:lnTo>
                    <a:lnTo>
                      <a:pt x="859" y="51"/>
                    </a:lnTo>
                    <a:lnTo>
                      <a:pt x="868" y="47"/>
                    </a:lnTo>
                    <a:lnTo>
                      <a:pt x="875" y="43"/>
                    </a:lnTo>
                    <a:lnTo>
                      <a:pt x="882" y="37"/>
                    </a:lnTo>
                    <a:lnTo>
                      <a:pt x="888" y="32"/>
                    </a:lnTo>
                    <a:lnTo>
                      <a:pt x="892" y="27"/>
                    </a:lnTo>
                    <a:lnTo>
                      <a:pt x="894" y="20"/>
                    </a:lnTo>
                    <a:close/>
                    <a:moveTo>
                      <a:pt x="970" y="239"/>
                    </a:moveTo>
                    <a:lnTo>
                      <a:pt x="967" y="249"/>
                    </a:lnTo>
                    <a:lnTo>
                      <a:pt x="962" y="259"/>
                    </a:lnTo>
                    <a:lnTo>
                      <a:pt x="955" y="265"/>
                    </a:lnTo>
                    <a:lnTo>
                      <a:pt x="945" y="270"/>
                    </a:lnTo>
                    <a:lnTo>
                      <a:pt x="939" y="272"/>
                    </a:lnTo>
                    <a:lnTo>
                      <a:pt x="935" y="272"/>
                    </a:lnTo>
                    <a:lnTo>
                      <a:pt x="930" y="270"/>
                    </a:lnTo>
                    <a:lnTo>
                      <a:pt x="925" y="266"/>
                    </a:lnTo>
                    <a:lnTo>
                      <a:pt x="920" y="263"/>
                    </a:lnTo>
                    <a:lnTo>
                      <a:pt x="914" y="261"/>
                    </a:lnTo>
                    <a:lnTo>
                      <a:pt x="909" y="259"/>
                    </a:lnTo>
                    <a:lnTo>
                      <a:pt x="905" y="257"/>
                    </a:lnTo>
                    <a:lnTo>
                      <a:pt x="900" y="255"/>
                    </a:lnTo>
                    <a:lnTo>
                      <a:pt x="896" y="251"/>
                    </a:lnTo>
                    <a:lnTo>
                      <a:pt x="892" y="248"/>
                    </a:lnTo>
                    <a:lnTo>
                      <a:pt x="889" y="243"/>
                    </a:lnTo>
                    <a:lnTo>
                      <a:pt x="879" y="236"/>
                    </a:lnTo>
                    <a:lnTo>
                      <a:pt x="869" y="231"/>
                    </a:lnTo>
                    <a:lnTo>
                      <a:pt x="860" y="227"/>
                    </a:lnTo>
                    <a:lnTo>
                      <a:pt x="850" y="222"/>
                    </a:lnTo>
                    <a:lnTo>
                      <a:pt x="840" y="218"/>
                    </a:lnTo>
                    <a:lnTo>
                      <a:pt x="830" y="215"/>
                    </a:lnTo>
                    <a:lnTo>
                      <a:pt x="819" y="212"/>
                    </a:lnTo>
                    <a:lnTo>
                      <a:pt x="807" y="209"/>
                    </a:lnTo>
                    <a:lnTo>
                      <a:pt x="802" y="205"/>
                    </a:lnTo>
                    <a:lnTo>
                      <a:pt x="797" y="203"/>
                    </a:lnTo>
                    <a:lnTo>
                      <a:pt x="790" y="200"/>
                    </a:lnTo>
                    <a:lnTo>
                      <a:pt x="785" y="198"/>
                    </a:lnTo>
                    <a:lnTo>
                      <a:pt x="779" y="196"/>
                    </a:lnTo>
                    <a:lnTo>
                      <a:pt x="774" y="194"/>
                    </a:lnTo>
                    <a:lnTo>
                      <a:pt x="768" y="190"/>
                    </a:lnTo>
                    <a:lnTo>
                      <a:pt x="762" y="188"/>
                    </a:lnTo>
                    <a:lnTo>
                      <a:pt x="756" y="185"/>
                    </a:lnTo>
                    <a:lnTo>
                      <a:pt x="749" y="181"/>
                    </a:lnTo>
                    <a:lnTo>
                      <a:pt x="742" y="176"/>
                    </a:lnTo>
                    <a:lnTo>
                      <a:pt x="735" y="171"/>
                    </a:lnTo>
                    <a:lnTo>
                      <a:pt x="726" y="168"/>
                    </a:lnTo>
                    <a:lnTo>
                      <a:pt x="717" y="164"/>
                    </a:lnTo>
                    <a:lnTo>
                      <a:pt x="709" y="162"/>
                    </a:lnTo>
                    <a:lnTo>
                      <a:pt x="700" y="160"/>
                    </a:lnTo>
                    <a:lnTo>
                      <a:pt x="679" y="162"/>
                    </a:lnTo>
                    <a:lnTo>
                      <a:pt x="659" y="163"/>
                    </a:lnTo>
                    <a:lnTo>
                      <a:pt x="639" y="164"/>
                    </a:lnTo>
                    <a:lnTo>
                      <a:pt x="621" y="166"/>
                    </a:lnTo>
                    <a:lnTo>
                      <a:pt x="603" y="166"/>
                    </a:lnTo>
                    <a:lnTo>
                      <a:pt x="585" y="166"/>
                    </a:lnTo>
                    <a:lnTo>
                      <a:pt x="564" y="163"/>
                    </a:lnTo>
                    <a:lnTo>
                      <a:pt x="542" y="158"/>
                    </a:lnTo>
                    <a:lnTo>
                      <a:pt x="543" y="153"/>
                    </a:lnTo>
                    <a:lnTo>
                      <a:pt x="544" y="148"/>
                    </a:lnTo>
                    <a:lnTo>
                      <a:pt x="545" y="142"/>
                    </a:lnTo>
                    <a:lnTo>
                      <a:pt x="546" y="138"/>
                    </a:lnTo>
                    <a:lnTo>
                      <a:pt x="548" y="133"/>
                    </a:lnTo>
                    <a:lnTo>
                      <a:pt x="551" y="127"/>
                    </a:lnTo>
                    <a:lnTo>
                      <a:pt x="556" y="121"/>
                    </a:lnTo>
                    <a:lnTo>
                      <a:pt x="562" y="114"/>
                    </a:lnTo>
                    <a:lnTo>
                      <a:pt x="573" y="125"/>
                    </a:lnTo>
                    <a:lnTo>
                      <a:pt x="581" y="132"/>
                    </a:lnTo>
                    <a:lnTo>
                      <a:pt x="589" y="135"/>
                    </a:lnTo>
                    <a:lnTo>
                      <a:pt x="596" y="136"/>
                    </a:lnTo>
                    <a:lnTo>
                      <a:pt x="605" y="136"/>
                    </a:lnTo>
                    <a:lnTo>
                      <a:pt x="615" y="136"/>
                    </a:lnTo>
                    <a:lnTo>
                      <a:pt x="626" y="136"/>
                    </a:lnTo>
                    <a:lnTo>
                      <a:pt x="640" y="137"/>
                    </a:lnTo>
                    <a:lnTo>
                      <a:pt x="644" y="132"/>
                    </a:lnTo>
                    <a:lnTo>
                      <a:pt x="646" y="126"/>
                    </a:lnTo>
                    <a:lnTo>
                      <a:pt x="647" y="121"/>
                    </a:lnTo>
                    <a:lnTo>
                      <a:pt x="649" y="118"/>
                    </a:lnTo>
                    <a:lnTo>
                      <a:pt x="652" y="114"/>
                    </a:lnTo>
                    <a:lnTo>
                      <a:pt x="660" y="112"/>
                    </a:lnTo>
                    <a:lnTo>
                      <a:pt x="669" y="110"/>
                    </a:lnTo>
                    <a:lnTo>
                      <a:pt x="685" y="110"/>
                    </a:lnTo>
                    <a:lnTo>
                      <a:pt x="698" y="112"/>
                    </a:lnTo>
                    <a:lnTo>
                      <a:pt x="705" y="118"/>
                    </a:lnTo>
                    <a:lnTo>
                      <a:pt x="705" y="124"/>
                    </a:lnTo>
                    <a:lnTo>
                      <a:pt x="702" y="132"/>
                    </a:lnTo>
                    <a:lnTo>
                      <a:pt x="699" y="139"/>
                    </a:lnTo>
                    <a:lnTo>
                      <a:pt x="696" y="147"/>
                    </a:lnTo>
                    <a:lnTo>
                      <a:pt x="696" y="154"/>
                    </a:lnTo>
                    <a:lnTo>
                      <a:pt x="700" y="158"/>
                    </a:lnTo>
                    <a:lnTo>
                      <a:pt x="711" y="157"/>
                    </a:lnTo>
                    <a:lnTo>
                      <a:pt x="722" y="157"/>
                    </a:lnTo>
                    <a:lnTo>
                      <a:pt x="733" y="158"/>
                    </a:lnTo>
                    <a:lnTo>
                      <a:pt x="745" y="160"/>
                    </a:lnTo>
                    <a:lnTo>
                      <a:pt x="757" y="163"/>
                    </a:lnTo>
                    <a:lnTo>
                      <a:pt x="769" y="167"/>
                    </a:lnTo>
                    <a:lnTo>
                      <a:pt x="782" y="170"/>
                    </a:lnTo>
                    <a:lnTo>
                      <a:pt x="793" y="174"/>
                    </a:lnTo>
                    <a:lnTo>
                      <a:pt x="806" y="180"/>
                    </a:lnTo>
                    <a:lnTo>
                      <a:pt x="818" y="184"/>
                    </a:lnTo>
                    <a:lnTo>
                      <a:pt x="831" y="188"/>
                    </a:lnTo>
                    <a:lnTo>
                      <a:pt x="843" y="193"/>
                    </a:lnTo>
                    <a:lnTo>
                      <a:pt x="854" y="197"/>
                    </a:lnTo>
                    <a:lnTo>
                      <a:pt x="865" y="200"/>
                    </a:lnTo>
                    <a:lnTo>
                      <a:pt x="876" y="202"/>
                    </a:lnTo>
                    <a:lnTo>
                      <a:pt x="886" y="204"/>
                    </a:lnTo>
                    <a:lnTo>
                      <a:pt x="897" y="217"/>
                    </a:lnTo>
                    <a:lnTo>
                      <a:pt x="909" y="228"/>
                    </a:lnTo>
                    <a:lnTo>
                      <a:pt x="920" y="239"/>
                    </a:lnTo>
                    <a:lnTo>
                      <a:pt x="931" y="245"/>
                    </a:lnTo>
                    <a:lnTo>
                      <a:pt x="942" y="250"/>
                    </a:lnTo>
                    <a:lnTo>
                      <a:pt x="952" y="250"/>
                    </a:lnTo>
                    <a:lnTo>
                      <a:pt x="961" y="247"/>
                    </a:lnTo>
                    <a:lnTo>
                      <a:pt x="970" y="239"/>
                    </a:lnTo>
                    <a:close/>
                    <a:moveTo>
                      <a:pt x="640" y="73"/>
                    </a:moveTo>
                    <a:lnTo>
                      <a:pt x="631" y="76"/>
                    </a:lnTo>
                    <a:lnTo>
                      <a:pt x="621" y="78"/>
                    </a:lnTo>
                    <a:lnTo>
                      <a:pt x="612" y="81"/>
                    </a:lnTo>
                    <a:lnTo>
                      <a:pt x="605" y="83"/>
                    </a:lnTo>
                    <a:lnTo>
                      <a:pt x="599" y="87"/>
                    </a:lnTo>
                    <a:lnTo>
                      <a:pt x="592" y="89"/>
                    </a:lnTo>
                    <a:lnTo>
                      <a:pt x="586" y="92"/>
                    </a:lnTo>
                    <a:lnTo>
                      <a:pt x="579" y="95"/>
                    </a:lnTo>
                    <a:lnTo>
                      <a:pt x="576" y="89"/>
                    </a:lnTo>
                    <a:lnTo>
                      <a:pt x="571" y="81"/>
                    </a:lnTo>
                    <a:lnTo>
                      <a:pt x="563" y="75"/>
                    </a:lnTo>
                    <a:lnTo>
                      <a:pt x="555" y="67"/>
                    </a:lnTo>
                    <a:lnTo>
                      <a:pt x="546" y="61"/>
                    </a:lnTo>
                    <a:lnTo>
                      <a:pt x="536" y="55"/>
                    </a:lnTo>
                    <a:lnTo>
                      <a:pt x="527" y="50"/>
                    </a:lnTo>
                    <a:lnTo>
                      <a:pt x="518" y="47"/>
                    </a:lnTo>
                    <a:lnTo>
                      <a:pt x="530" y="48"/>
                    </a:lnTo>
                    <a:lnTo>
                      <a:pt x="539" y="51"/>
                    </a:lnTo>
                    <a:lnTo>
                      <a:pt x="547" y="56"/>
                    </a:lnTo>
                    <a:lnTo>
                      <a:pt x="554" y="61"/>
                    </a:lnTo>
                    <a:lnTo>
                      <a:pt x="559" y="67"/>
                    </a:lnTo>
                    <a:lnTo>
                      <a:pt x="565" y="73"/>
                    </a:lnTo>
                    <a:lnTo>
                      <a:pt x="572" y="77"/>
                    </a:lnTo>
                    <a:lnTo>
                      <a:pt x="579" y="79"/>
                    </a:lnTo>
                    <a:lnTo>
                      <a:pt x="586" y="79"/>
                    </a:lnTo>
                    <a:lnTo>
                      <a:pt x="592" y="77"/>
                    </a:lnTo>
                    <a:lnTo>
                      <a:pt x="601" y="75"/>
                    </a:lnTo>
                    <a:lnTo>
                      <a:pt x="608" y="73"/>
                    </a:lnTo>
                    <a:lnTo>
                      <a:pt x="617" y="72"/>
                    </a:lnTo>
                    <a:lnTo>
                      <a:pt x="625" y="71"/>
                    </a:lnTo>
                    <a:lnTo>
                      <a:pt x="633" y="71"/>
                    </a:lnTo>
                    <a:lnTo>
                      <a:pt x="640" y="73"/>
                    </a:lnTo>
                    <a:close/>
                    <a:moveTo>
                      <a:pt x="68" y="358"/>
                    </a:moveTo>
                    <a:lnTo>
                      <a:pt x="80" y="369"/>
                    </a:lnTo>
                    <a:lnTo>
                      <a:pt x="92" y="378"/>
                    </a:lnTo>
                    <a:lnTo>
                      <a:pt x="104" y="384"/>
                    </a:lnTo>
                    <a:lnTo>
                      <a:pt x="116" y="389"/>
                    </a:lnTo>
                    <a:lnTo>
                      <a:pt x="127" y="393"/>
                    </a:lnTo>
                    <a:lnTo>
                      <a:pt x="138" y="395"/>
                    </a:lnTo>
                    <a:lnTo>
                      <a:pt x="150" y="397"/>
                    </a:lnTo>
                    <a:lnTo>
                      <a:pt x="163" y="397"/>
                    </a:lnTo>
                    <a:lnTo>
                      <a:pt x="163" y="380"/>
                    </a:lnTo>
                    <a:lnTo>
                      <a:pt x="165" y="364"/>
                    </a:lnTo>
                    <a:lnTo>
                      <a:pt x="169" y="350"/>
                    </a:lnTo>
                    <a:lnTo>
                      <a:pt x="175" y="338"/>
                    </a:lnTo>
                    <a:lnTo>
                      <a:pt x="181" y="328"/>
                    </a:lnTo>
                    <a:lnTo>
                      <a:pt x="188" y="321"/>
                    </a:lnTo>
                    <a:lnTo>
                      <a:pt x="195" y="318"/>
                    </a:lnTo>
                    <a:lnTo>
                      <a:pt x="200" y="318"/>
                    </a:lnTo>
                    <a:lnTo>
                      <a:pt x="199" y="333"/>
                    </a:lnTo>
                    <a:lnTo>
                      <a:pt x="200" y="345"/>
                    </a:lnTo>
                    <a:lnTo>
                      <a:pt x="201" y="357"/>
                    </a:lnTo>
                    <a:lnTo>
                      <a:pt x="205" y="368"/>
                    </a:lnTo>
                    <a:lnTo>
                      <a:pt x="208" y="376"/>
                    </a:lnTo>
                    <a:lnTo>
                      <a:pt x="212" y="384"/>
                    </a:lnTo>
                    <a:lnTo>
                      <a:pt x="215" y="390"/>
                    </a:lnTo>
                    <a:lnTo>
                      <a:pt x="219" y="395"/>
                    </a:lnTo>
                    <a:lnTo>
                      <a:pt x="226" y="398"/>
                    </a:lnTo>
                    <a:lnTo>
                      <a:pt x="234" y="399"/>
                    </a:lnTo>
                    <a:lnTo>
                      <a:pt x="241" y="399"/>
                    </a:lnTo>
                    <a:lnTo>
                      <a:pt x="249" y="398"/>
                    </a:lnTo>
                    <a:lnTo>
                      <a:pt x="255" y="396"/>
                    </a:lnTo>
                    <a:lnTo>
                      <a:pt x="261" y="394"/>
                    </a:lnTo>
                    <a:lnTo>
                      <a:pt x="267" y="391"/>
                    </a:lnTo>
                    <a:lnTo>
                      <a:pt x="271" y="389"/>
                    </a:lnTo>
                    <a:lnTo>
                      <a:pt x="267" y="383"/>
                    </a:lnTo>
                    <a:lnTo>
                      <a:pt x="264" y="374"/>
                    </a:lnTo>
                    <a:lnTo>
                      <a:pt x="260" y="364"/>
                    </a:lnTo>
                    <a:lnTo>
                      <a:pt x="259" y="352"/>
                    </a:lnTo>
                    <a:lnTo>
                      <a:pt x="259" y="338"/>
                    </a:lnTo>
                    <a:lnTo>
                      <a:pt x="259" y="325"/>
                    </a:lnTo>
                    <a:lnTo>
                      <a:pt x="260" y="313"/>
                    </a:lnTo>
                    <a:lnTo>
                      <a:pt x="261" y="302"/>
                    </a:lnTo>
                    <a:lnTo>
                      <a:pt x="264" y="310"/>
                    </a:lnTo>
                    <a:lnTo>
                      <a:pt x="267" y="320"/>
                    </a:lnTo>
                    <a:lnTo>
                      <a:pt x="271" y="329"/>
                    </a:lnTo>
                    <a:lnTo>
                      <a:pt x="275" y="338"/>
                    </a:lnTo>
                    <a:lnTo>
                      <a:pt x="280" y="348"/>
                    </a:lnTo>
                    <a:lnTo>
                      <a:pt x="285" y="357"/>
                    </a:lnTo>
                    <a:lnTo>
                      <a:pt x="290" y="366"/>
                    </a:lnTo>
                    <a:lnTo>
                      <a:pt x="297" y="374"/>
                    </a:lnTo>
                    <a:lnTo>
                      <a:pt x="310" y="372"/>
                    </a:lnTo>
                    <a:lnTo>
                      <a:pt x="319" y="374"/>
                    </a:lnTo>
                    <a:lnTo>
                      <a:pt x="326" y="382"/>
                    </a:lnTo>
                    <a:lnTo>
                      <a:pt x="330" y="391"/>
                    </a:lnTo>
                    <a:lnTo>
                      <a:pt x="334" y="402"/>
                    </a:lnTo>
                    <a:lnTo>
                      <a:pt x="338" y="412"/>
                    </a:lnTo>
                    <a:lnTo>
                      <a:pt x="344" y="420"/>
                    </a:lnTo>
                    <a:lnTo>
                      <a:pt x="351" y="424"/>
                    </a:lnTo>
                    <a:lnTo>
                      <a:pt x="340" y="429"/>
                    </a:lnTo>
                    <a:lnTo>
                      <a:pt x="329" y="433"/>
                    </a:lnTo>
                    <a:lnTo>
                      <a:pt x="317" y="437"/>
                    </a:lnTo>
                    <a:lnTo>
                      <a:pt x="305" y="443"/>
                    </a:lnTo>
                    <a:lnTo>
                      <a:pt x="293" y="446"/>
                    </a:lnTo>
                    <a:lnTo>
                      <a:pt x="282" y="450"/>
                    </a:lnTo>
                    <a:lnTo>
                      <a:pt x="269" y="454"/>
                    </a:lnTo>
                    <a:lnTo>
                      <a:pt x="257" y="457"/>
                    </a:lnTo>
                    <a:lnTo>
                      <a:pt x="245" y="460"/>
                    </a:lnTo>
                    <a:lnTo>
                      <a:pt x="234" y="462"/>
                    </a:lnTo>
                    <a:lnTo>
                      <a:pt x="222" y="463"/>
                    </a:lnTo>
                    <a:lnTo>
                      <a:pt x="210" y="464"/>
                    </a:lnTo>
                    <a:lnTo>
                      <a:pt x="198" y="463"/>
                    </a:lnTo>
                    <a:lnTo>
                      <a:pt x="186" y="462"/>
                    </a:lnTo>
                    <a:lnTo>
                      <a:pt x="175" y="461"/>
                    </a:lnTo>
                    <a:lnTo>
                      <a:pt x="164" y="458"/>
                    </a:lnTo>
                    <a:lnTo>
                      <a:pt x="151" y="452"/>
                    </a:lnTo>
                    <a:lnTo>
                      <a:pt x="138" y="446"/>
                    </a:lnTo>
                    <a:lnTo>
                      <a:pt x="125" y="439"/>
                    </a:lnTo>
                    <a:lnTo>
                      <a:pt x="114" y="431"/>
                    </a:lnTo>
                    <a:lnTo>
                      <a:pt x="102" y="425"/>
                    </a:lnTo>
                    <a:lnTo>
                      <a:pt x="91" y="418"/>
                    </a:lnTo>
                    <a:lnTo>
                      <a:pt x="80" y="412"/>
                    </a:lnTo>
                    <a:lnTo>
                      <a:pt x="71" y="408"/>
                    </a:lnTo>
                    <a:lnTo>
                      <a:pt x="61" y="402"/>
                    </a:lnTo>
                    <a:lnTo>
                      <a:pt x="53" y="399"/>
                    </a:lnTo>
                    <a:lnTo>
                      <a:pt x="45" y="398"/>
                    </a:lnTo>
                    <a:lnTo>
                      <a:pt x="39" y="399"/>
                    </a:lnTo>
                    <a:lnTo>
                      <a:pt x="31" y="400"/>
                    </a:lnTo>
                    <a:lnTo>
                      <a:pt x="23" y="401"/>
                    </a:lnTo>
                    <a:lnTo>
                      <a:pt x="13" y="402"/>
                    </a:lnTo>
                    <a:lnTo>
                      <a:pt x="0" y="403"/>
                    </a:lnTo>
                    <a:lnTo>
                      <a:pt x="8" y="399"/>
                    </a:lnTo>
                    <a:lnTo>
                      <a:pt x="16" y="394"/>
                    </a:lnTo>
                    <a:lnTo>
                      <a:pt x="27" y="387"/>
                    </a:lnTo>
                    <a:lnTo>
                      <a:pt x="38" y="381"/>
                    </a:lnTo>
                    <a:lnTo>
                      <a:pt x="47" y="373"/>
                    </a:lnTo>
                    <a:lnTo>
                      <a:pt x="56" y="367"/>
                    </a:lnTo>
                    <a:lnTo>
                      <a:pt x="63" y="362"/>
                    </a:lnTo>
                    <a:lnTo>
                      <a:pt x="68" y="358"/>
                    </a:lnTo>
                    <a:close/>
                    <a:moveTo>
                      <a:pt x="347" y="239"/>
                    </a:moveTo>
                    <a:lnTo>
                      <a:pt x="352" y="253"/>
                    </a:lnTo>
                    <a:lnTo>
                      <a:pt x="358" y="265"/>
                    </a:lnTo>
                    <a:lnTo>
                      <a:pt x="365" y="273"/>
                    </a:lnTo>
                    <a:lnTo>
                      <a:pt x="374" y="278"/>
                    </a:lnTo>
                    <a:lnTo>
                      <a:pt x="383" y="279"/>
                    </a:lnTo>
                    <a:lnTo>
                      <a:pt x="395" y="278"/>
                    </a:lnTo>
                    <a:lnTo>
                      <a:pt x="407" y="275"/>
                    </a:lnTo>
                    <a:lnTo>
                      <a:pt x="420" y="270"/>
                    </a:lnTo>
                    <a:lnTo>
                      <a:pt x="414" y="263"/>
                    </a:lnTo>
                    <a:lnTo>
                      <a:pt x="409" y="256"/>
                    </a:lnTo>
                    <a:lnTo>
                      <a:pt x="402" y="248"/>
                    </a:lnTo>
                    <a:lnTo>
                      <a:pt x="393" y="242"/>
                    </a:lnTo>
                    <a:lnTo>
                      <a:pt x="383" y="236"/>
                    </a:lnTo>
                    <a:lnTo>
                      <a:pt x="372" y="234"/>
                    </a:lnTo>
                    <a:lnTo>
                      <a:pt x="360" y="234"/>
                    </a:lnTo>
                    <a:lnTo>
                      <a:pt x="347" y="239"/>
                    </a:lnTo>
                    <a:close/>
                    <a:moveTo>
                      <a:pt x="389" y="193"/>
                    </a:moveTo>
                    <a:lnTo>
                      <a:pt x="403" y="203"/>
                    </a:lnTo>
                    <a:lnTo>
                      <a:pt x="412" y="207"/>
                    </a:lnTo>
                    <a:lnTo>
                      <a:pt x="422" y="207"/>
                    </a:lnTo>
                    <a:lnTo>
                      <a:pt x="429" y="204"/>
                    </a:lnTo>
                    <a:lnTo>
                      <a:pt x="439" y="200"/>
                    </a:lnTo>
                    <a:lnTo>
                      <a:pt x="450" y="196"/>
                    </a:lnTo>
                    <a:lnTo>
                      <a:pt x="465" y="194"/>
                    </a:lnTo>
                    <a:lnTo>
                      <a:pt x="484" y="196"/>
                    </a:lnTo>
                    <a:lnTo>
                      <a:pt x="475" y="193"/>
                    </a:lnTo>
                    <a:lnTo>
                      <a:pt x="469" y="188"/>
                    </a:lnTo>
                    <a:lnTo>
                      <a:pt x="464" y="184"/>
                    </a:lnTo>
                    <a:lnTo>
                      <a:pt x="457" y="180"/>
                    </a:lnTo>
                    <a:lnTo>
                      <a:pt x="451" y="175"/>
                    </a:lnTo>
                    <a:lnTo>
                      <a:pt x="443" y="173"/>
                    </a:lnTo>
                    <a:lnTo>
                      <a:pt x="434" y="172"/>
                    </a:lnTo>
                    <a:lnTo>
                      <a:pt x="422" y="173"/>
                    </a:lnTo>
                    <a:lnTo>
                      <a:pt x="389" y="193"/>
                    </a:lnTo>
                    <a:close/>
                    <a:moveTo>
                      <a:pt x="488" y="87"/>
                    </a:moveTo>
                    <a:lnTo>
                      <a:pt x="478" y="90"/>
                    </a:lnTo>
                    <a:lnTo>
                      <a:pt x="467" y="94"/>
                    </a:lnTo>
                    <a:lnTo>
                      <a:pt x="457" y="98"/>
                    </a:lnTo>
                    <a:lnTo>
                      <a:pt x="448" y="104"/>
                    </a:lnTo>
                    <a:lnTo>
                      <a:pt x="439" y="109"/>
                    </a:lnTo>
                    <a:lnTo>
                      <a:pt x="432" y="114"/>
                    </a:lnTo>
                    <a:lnTo>
                      <a:pt x="425" y="121"/>
                    </a:lnTo>
                    <a:lnTo>
                      <a:pt x="420" y="127"/>
                    </a:lnTo>
                    <a:lnTo>
                      <a:pt x="425" y="128"/>
                    </a:lnTo>
                    <a:lnTo>
                      <a:pt x="431" y="133"/>
                    </a:lnTo>
                    <a:lnTo>
                      <a:pt x="437" y="137"/>
                    </a:lnTo>
                    <a:lnTo>
                      <a:pt x="444" y="142"/>
                    </a:lnTo>
                    <a:lnTo>
                      <a:pt x="451" y="149"/>
                    </a:lnTo>
                    <a:lnTo>
                      <a:pt x="457" y="153"/>
                    </a:lnTo>
                    <a:lnTo>
                      <a:pt x="464" y="157"/>
                    </a:lnTo>
                    <a:lnTo>
                      <a:pt x="469" y="158"/>
                    </a:lnTo>
                    <a:lnTo>
                      <a:pt x="469" y="153"/>
                    </a:lnTo>
                    <a:lnTo>
                      <a:pt x="468" y="148"/>
                    </a:lnTo>
                    <a:lnTo>
                      <a:pt x="466" y="143"/>
                    </a:lnTo>
                    <a:lnTo>
                      <a:pt x="465" y="139"/>
                    </a:lnTo>
                    <a:lnTo>
                      <a:pt x="463" y="136"/>
                    </a:lnTo>
                    <a:lnTo>
                      <a:pt x="460" y="132"/>
                    </a:lnTo>
                    <a:lnTo>
                      <a:pt x="459" y="126"/>
                    </a:lnTo>
                    <a:lnTo>
                      <a:pt x="459" y="121"/>
                    </a:lnTo>
                    <a:lnTo>
                      <a:pt x="464" y="116"/>
                    </a:lnTo>
                    <a:lnTo>
                      <a:pt x="467" y="110"/>
                    </a:lnTo>
                    <a:lnTo>
                      <a:pt x="469" y="107"/>
                    </a:lnTo>
                    <a:lnTo>
                      <a:pt x="471" y="103"/>
                    </a:lnTo>
                    <a:lnTo>
                      <a:pt x="474" y="99"/>
                    </a:lnTo>
                    <a:lnTo>
                      <a:pt x="478" y="96"/>
                    </a:lnTo>
                    <a:lnTo>
                      <a:pt x="482" y="92"/>
                    </a:lnTo>
                    <a:lnTo>
                      <a:pt x="488" y="87"/>
                    </a:lnTo>
                    <a:close/>
                    <a:moveTo>
                      <a:pt x="921" y="350"/>
                    </a:moveTo>
                    <a:lnTo>
                      <a:pt x="905" y="349"/>
                    </a:lnTo>
                    <a:lnTo>
                      <a:pt x="889" y="347"/>
                    </a:lnTo>
                    <a:lnTo>
                      <a:pt x="872" y="342"/>
                    </a:lnTo>
                    <a:lnTo>
                      <a:pt x="855" y="337"/>
                    </a:lnTo>
                    <a:lnTo>
                      <a:pt x="838" y="332"/>
                    </a:lnTo>
                    <a:lnTo>
                      <a:pt x="821" y="324"/>
                    </a:lnTo>
                    <a:lnTo>
                      <a:pt x="805" y="317"/>
                    </a:lnTo>
                    <a:lnTo>
                      <a:pt x="788" y="309"/>
                    </a:lnTo>
                    <a:lnTo>
                      <a:pt x="771" y="303"/>
                    </a:lnTo>
                    <a:lnTo>
                      <a:pt x="754" y="295"/>
                    </a:lnTo>
                    <a:lnTo>
                      <a:pt x="738" y="288"/>
                    </a:lnTo>
                    <a:lnTo>
                      <a:pt x="721" y="282"/>
                    </a:lnTo>
                    <a:lnTo>
                      <a:pt x="703" y="277"/>
                    </a:lnTo>
                    <a:lnTo>
                      <a:pt x="687" y="273"/>
                    </a:lnTo>
                    <a:lnTo>
                      <a:pt x="670" y="271"/>
                    </a:lnTo>
                    <a:lnTo>
                      <a:pt x="654" y="270"/>
                    </a:lnTo>
                    <a:lnTo>
                      <a:pt x="651" y="264"/>
                    </a:lnTo>
                    <a:lnTo>
                      <a:pt x="646" y="259"/>
                    </a:lnTo>
                    <a:lnTo>
                      <a:pt x="639" y="252"/>
                    </a:lnTo>
                    <a:lnTo>
                      <a:pt x="630" y="247"/>
                    </a:lnTo>
                    <a:lnTo>
                      <a:pt x="621" y="244"/>
                    </a:lnTo>
                    <a:lnTo>
                      <a:pt x="611" y="241"/>
                    </a:lnTo>
                    <a:lnTo>
                      <a:pt x="599" y="239"/>
                    </a:lnTo>
                    <a:lnTo>
                      <a:pt x="586" y="237"/>
                    </a:lnTo>
                    <a:lnTo>
                      <a:pt x="571" y="236"/>
                    </a:lnTo>
                    <a:lnTo>
                      <a:pt x="555" y="236"/>
                    </a:lnTo>
                    <a:lnTo>
                      <a:pt x="539" y="237"/>
                    </a:lnTo>
                    <a:lnTo>
                      <a:pt x="521" y="239"/>
                    </a:lnTo>
                    <a:lnTo>
                      <a:pt x="527" y="233"/>
                    </a:lnTo>
                    <a:lnTo>
                      <a:pt x="536" y="231"/>
                    </a:lnTo>
                    <a:lnTo>
                      <a:pt x="549" y="230"/>
                    </a:lnTo>
                    <a:lnTo>
                      <a:pt x="565" y="230"/>
                    </a:lnTo>
                    <a:lnTo>
                      <a:pt x="584" y="229"/>
                    </a:lnTo>
                    <a:lnTo>
                      <a:pt x="604" y="228"/>
                    </a:lnTo>
                    <a:lnTo>
                      <a:pt x="624" y="225"/>
                    </a:lnTo>
                    <a:lnTo>
                      <a:pt x="646" y="219"/>
                    </a:lnTo>
                    <a:lnTo>
                      <a:pt x="647" y="225"/>
                    </a:lnTo>
                    <a:lnTo>
                      <a:pt x="649" y="231"/>
                    </a:lnTo>
                    <a:lnTo>
                      <a:pt x="653" y="237"/>
                    </a:lnTo>
                    <a:lnTo>
                      <a:pt x="659" y="244"/>
                    </a:lnTo>
                    <a:lnTo>
                      <a:pt x="665" y="249"/>
                    </a:lnTo>
                    <a:lnTo>
                      <a:pt x="671" y="253"/>
                    </a:lnTo>
                    <a:lnTo>
                      <a:pt x="678" y="257"/>
                    </a:lnTo>
                    <a:lnTo>
                      <a:pt x="684" y="259"/>
                    </a:lnTo>
                    <a:lnTo>
                      <a:pt x="699" y="261"/>
                    </a:lnTo>
                    <a:lnTo>
                      <a:pt x="712" y="260"/>
                    </a:lnTo>
                    <a:lnTo>
                      <a:pt x="722" y="256"/>
                    </a:lnTo>
                    <a:lnTo>
                      <a:pt x="731" y="250"/>
                    </a:lnTo>
                    <a:lnTo>
                      <a:pt x="739" y="246"/>
                    </a:lnTo>
                    <a:lnTo>
                      <a:pt x="745" y="244"/>
                    </a:lnTo>
                    <a:lnTo>
                      <a:pt x="752" y="246"/>
                    </a:lnTo>
                    <a:lnTo>
                      <a:pt x="758" y="253"/>
                    </a:lnTo>
                    <a:lnTo>
                      <a:pt x="767" y="263"/>
                    </a:lnTo>
                    <a:lnTo>
                      <a:pt x="778" y="270"/>
                    </a:lnTo>
                    <a:lnTo>
                      <a:pt x="791" y="276"/>
                    </a:lnTo>
                    <a:lnTo>
                      <a:pt x="804" y="280"/>
                    </a:lnTo>
                    <a:lnTo>
                      <a:pt x="818" y="286"/>
                    </a:lnTo>
                    <a:lnTo>
                      <a:pt x="830" y="290"/>
                    </a:lnTo>
                    <a:lnTo>
                      <a:pt x="838" y="295"/>
                    </a:lnTo>
                    <a:lnTo>
                      <a:pt x="844" y="302"/>
                    </a:lnTo>
                    <a:lnTo>
                      <a:pt x="846" y="294"/>
                    </a:lnTo>
                    <a:lnTo>
                      <a:pt x="849" y="285"/>
                    </a:lnTo>
                    <a:lnTo>
                      <a:pt x="852" y="276"/>
                    </a:lnTo>
                    <a:lnTo>
                      <a:pt x="857" y="267"/>
                    </a:lnTo>
                    <a:lnTo>
                      <a:pt x="862" y="260"/>
                    </a:lnTo>
                    <a:lnTo>
                      <a:pt x="867" y="255"/>
                    </a:lnTo>
                    <a:lnTo>
                      <a:pt x="875" y="251"/>
                    </a:lnTo>
                    <a:lnTo>
                      <a:pt x="883" y="251"/>
                    </a:lnTo>
                    <a:lnTo>
                      <a:pt x="880" y="256"/>
                    </a:lnTo>
                    <a:lnTo>
                      <a:pt x="878" y="261"/>
                    </a:lnTo>
                    <a:lnTo>
                      <a:pt x="876" y="267"/>
                    </a:lnTo>
                    <a:lnTo>
                      <a:pt x="874" y="275"/>
                    </a:lnTo>
                    <a:lnTo>
                      <a:pt x="873" y="282"/>
                    </a:lnTo>
                    <a:lnTo>
                      <a:pt x="873" y="290"/>
                    </a:lnTo>
                    <a:lnTo>
                      <a:pt x="873" y="296"/>
                    </a:lnTo>
                    <a:lnTo>
                      <a:pt x="873" y="302"/>
                    </a:lnTo>
                    <a:lnTo>
                      <a:pt x="877" y="307"/>
                    </a:lnTo>
                    <a:lnTo>
                      <a:pt x="881" y="312"/>
                    </a:lnTo>
                    <a:lnTo>
                      <a:pt x="886" y="318"/>
                    </a:lnTo>
                    <a:lnTo>
                      <a:pt x="892" y="322"/>
                    </a:lnTo>
                    <a:lnTo>
                      <a:pt x="897" y="325"/>
                    </a:lnTo>
                    <a:lnTo>
                      <a:pt x="903" y="328"/>
                    </a:lnTo>
                    <a:lnTo>
                      <a:pt x="907" y="332"/>
                    </a:lnTo>
                    <a:lnTo>
                      <a:pt x="911" y="333"/>
                    </a:lnTo>
                    <a:lnTo>
                      <a:pt x="914" y="335"/>
                    </a:lnTo>
                    <a:lnTo>
                      <a:pt x="919" y="335"/>
                    </a:lnTo>
                    <a:lnTo>
                      <a:pt x="923" y="334"/>
                    </a:lnTo>
                    <a:lnTo>
                      <a:pt x="927" y="332"/>
                    </a:lnTo>
                    <a:lnTo>
                      <a:pt x="931" y="329"/>
                    </a:lnTo>
                    <a:lnTo>
                      <a:pt x="937" y="326"/>
                    </a:lnTo>
                    <a:lnTo>
                      <a:pt x="941" y="322"/>
                    </a:lnTo>
                    <a:lnTo>
                      <a:pt x="946" y="318"/>
                    </a:lnTo>
                    <a:lnTo>
                      <a:pt x="945" y="324"/>
                    </a:lnTo>
                    <a:lnTo>
                      <a:pt x="943" y="329"/>
                    </a:lnTo>
                    <a:lnTo>
                      <a:pt x="940" y="336"/>
                    </a:lnTo>
                    <a:lnTo>
                      <a:pt x="937" y="340"/>
                    </a:lnTo>
                    <a:lnTo>
                      <a:pt x="934" y="344"/>
                    </a:lnTo>
                    <a:lnTo>
                      <a:pt x="929" y="348"/>
                    </a:lnTo>
                    <a:lnTo>
                      <a:pt x="925" y="349"/>
                    </a:lnTo>
                    <a:lnTo>
                      <a:pt x="921" y="350"/>
                    </a:lnTo>
                    <a:close/>
                    <a:moveTo>
                      <a:pt x="640" y="381"/>
                    </a:moveTo>
                    <a:lnTo>
                      <a:pt x="626" y="380"/>
                    </a:lnTo>
                    <a:lnTo>
                      <a:pt x="615" y="379"/>
                    </a:lnTo>
                    <a:lnTo>
                      <a:pt x="606" y="376"/>
                    </a:lnTo>
                    <a:lnTo>
                      <a:pt x="597" y="374"/>
                    </a:lnTo>
                    <a:lnTo>
                      <a:pt x="590" y="370"/>
                    </a:lnTo>
                    <a:lnTo>
                      <a:pt x="583" y="365"/>
                    </a:lnTo>
                    <a:lnTo>
                      <a:pt x="574" y="357"/>
                    </a:lnTo>
                    <a:lnTo>
                      <a:pt x="564" y="348"/>
                    </a:lnTo>
                    <a:lnTo>
                      <a:pt x="531" y="349"/>
                    </a:lnTo>
                    <a:lnTo>
                      <a:pt x="509" y="353"/>
                    </a:lnTo>
                    <a:lnTo>
                      <a:pt x="493" y="360"/>
                    </a:lnTo>
                    <a:lnTo>
                      <a:pt x="481" y="368"/>
                    </a:lnTo>
                    <a:lnTo>
                      <a:pt x="470" y="375"/>
                    </a:lnTo>
                    <a:lnTo>
                      <a:pt x="457" y="380"/>
                    </a:lnTo>
                    <a:lnTo>
                      <a:pt x="439" y="382"/>
                    </a:lnTo>
                    <a:lnTo>
                      <a:pt x="413" y="378"/>
                    </a:lnTo>
                    <a:lnTo>
                      <a:pt x="419" y="371"/>
                    </a:lnTo>
                    <a:lnTo>
                      <a:pt x="426" y="367"/>
                    </a:lnTo>
                    <a:lnTo>
                      <a:pt x="435" y="363"/>
                    </a:lnTo>
                    <a:lnTo>
                      <a:pt x="444" y="357"/>
                    </a:lnTo>
                    <a:lnTo>
                      <a:pt x="454" y="353"/>
                    </a:lnTo>
                    <a:lnTo>
                      <a:pt x="464" y="345"/>
                    </a:lnTo>
                    <a:lnTo>
                      <a:pt x="472" y="337"/>
                    </a:lnTo>
                    <a:lnTo>
                      <a:pt x="479" y="325"/>
                    </a:lnTo>
                    <a:lnTo>
                      <a:pt x="494" y="334"/>
                    </a:lnTo>
                    <a:lnTo>
                      <a:pt x="494" y="333"/>
                    </a:lnTo>
                    <a:lnTo>
                      <a:pt x="495" y="331"/>
                    </a:lnTo>
                    <a:lnTo>
                      <a:pt x="496" y="327"/>
                    </a:lnTo>
                    <a:lnTo>
                      <a:pt x="497" y="323"/>
                    </a:lnTo>
                    <a:lnTo>
                      <a:pt x="499" y="319"/>
                    </a:lnTo>
                    <a:lnTo>
                      <a:pt x="500" y="313"/>
                    </a:lnTo>
                    <a:lnTo>
                      <a:pt x="503" y="307"/>
                    </a:lnTo>
                    <a:lnTo>
                      <a:pt x="505" y="302"/>
                    </a:lnTo>
                    <a:lnTo>
                      <a:pt x="511" y="302"/>
                    </a:lnTo>
                    <a:lnTo>
                      <a:pt x="517" y="303"/>
                    </a:lnTo>
                    <a:lnTo>
                      <a:pt x="525" y="305"/>
                    </a:lnTo>
                    <a:lnTo>
                      <a:pt x="532" y="306"/>
                    </a:lnTo>
                    <a:lnTo>
                      <a:pt x="540" y="307"/>
                    </a:lnTo>
                    <a:lnTo>
                      <a:pt x="549" y="309"/>
                    </a:lnTo>
                    <a:lnTo>
                      <a:pt x="558" y="310"/>
                    </a:lnTo>
                    <a:lnTo>
                      <a:pt x="566" y="310"/>
                    </a:lnTo>
                    <a:lnTo>
                      <a:pt x="569" y="326"/>
                    </a:lnTo>
                    <a:lnTo>
                      <a:pt x="575" y="339"/>
                    </a:lnTo>
                    <a:lnTo>
                      <a:pt x="584" y="349"/>
                    </a:lnTo>
                    <a:lnTo>
                      <a:pt x="594" y="357"/>
                    </a:lnTo>
                    <a:lnTo>
                      <a:pt x="606" y="364"/>
                    </a:lnTo>
                    <a:lnTo>
                      <a:pt x="619" y="370"/>
                    </a:lnTo>
                    <a:lnTo>
                      <a:pt x="630" y="375"/>
                    </a:lnTo>
                    <a:lnTo>
                      <a:pt x="640" y="381"/>
                    </a:lnTo>
                    <a:close/>
                  </a:path>
                </a:pathLst>
              </a:custGeom>
              <a:solidFill>
                <a:srgbClr val="B26D4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fr-FR" smtClean="0">
                  <a:solidFill>
                    <a:srgbClr val="CCECFF"/>
                  </a:solidFill>
                </a:endParaRPr>
              </a:p>
            </p:txBody>
          </p:sp>
        </p:grpSp>
        <p:sp>
          <p:nvSpPr>
            <p:cNvPr id="14" name="Line 49"/>
            <p:cNvSpPr>
              <a:spLocks noChangeShapeType="1"/>
            </p:cNvSpPr>
            <p:nvPr/>
          </p:nvSpPr>
          <p:spPr bwMode="auto">
            <a:xfrm flipH="1" flipV="1">
              <a:off x="3048000" y="4953000"/>
              <a:ext cx="1295400" cy="533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fr-FR" smtClean="0">
                <a:solidFill>
                  <a:srgbClr val="CCECFF"/>
                </a:solidFill>
              </a:endParaRPr>
            </a:p>
          </p:txBody>
        </p:sp>
      </p:grpSp>
    </p:spTree>
    <p:extLst>
      <p:ext uri="{BB962C8B-B14F-4D97-AF65-F5344CB8AC3E}">
        <p14:creationId xmlns:p14="http://schemas.microsoft.com/office/powerpoint/2010/main" val="13685075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What does this mean for planning and programming?</a:t>
            </a:r>
          </a:p>
        </p:txBody>
      </p:sp>
      <p:sp>
        <p:nvSpPr>
          <p:cNvPr id="5" name="Content Placeholder 4"/>
          <p:cNvSpPr>
            <a:spLocks noGrp="1"/>
          </p:cNvSpPr>
          <p:nvPr>
            <p:ph idx="1"/>
          </p:nvPr>
        </p:nvSpPr>
        <p:spPr>
          <a:xfrm>
            <a:off x="457200" y="1340442"/>
            <a:ext cx="8229600" cy="1101337"/>
          </a:xfrm>
        </p:spPr>
        <p:txBody>
          <a:bodyPr/>
          <a:lstStyle/>
          <a:p>
            <a:r>
              <a:rPr lang="en-GB" dirty="0"/>
              <a:t>300 m</a:t>
            </a:r>
            <a:r>
              <a:rPr lang="en-GB" baseline="30000" dirty="0"/>
              <a:t>3</a:t>
            </a:r>
            <a:r>
              <a:rPr lang="en-GB" dirty="0"/>
              <a:t> =… 10 x 30,000 litre bladder tanks or</a:t>
            </a:r>
          </a:p>
          <a:p>
            <a:r>
              <a:rPr lang="en-GB" dirty="0"/>
              <a:t>30 x </a:t>
            </a:r>
            <a:r>
              <a:rPr lang="en-GB" dirty="0" smtClean="0"/>
              <a:t>10 m </a:t>
            </a:r>
            <a:r>
              <a:rPr lang="en-GB" dirty="0"/>
              <a:t>ton water tankers</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57198" y="2540165"/>
            <a:ext cx="8018466" cy="27339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468223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Issues to investigate for evaluation</a:t>
            </a:r>
          </a:p>
        </p:txBody>
      </p:sp>
      <p:sp>
        <p:nvSpPr>
          <p:cNvPr id="5" name="Content Placeholder 4"/>
          <p:cNvSpPr>
            <a:spLocks noGrp="1"/>
          </p:cNvSpPr>
          <p:nvPr>
            <p:ph idx="1"/>
          </p:nvPr>
        </p:nvSpPr>
        <p:spPr>
          <a:xfrm>
            <a:off x="457200" y="1340442"/>
            <a:ext cx="4774970" cy="2764967"/>
          </a:xfrm>
        </p:spPr>
        <p:txBody>
          <a:bodyPr/>
          <a:lstStyle/>
          <a:p>
            <a:pPr>
              <a:lnSpc>
                <a:spcPct val="110000"/>
              </a:lnSpc>
            </a:pPr>
            <a:r>
              <a:rPr lang="en-GB" dirty="0"/>
              <a:t>What issues or questions must you investigate about this situation if you want to evaluate the project using the Sphere Project Humanitarian Charter and Minimum Standards in Humanitarian Response</a:t>
            </a:r>
            <a:r>
              <a:rPr lang="en-GB" dirty="0" smtClean="0"/>
              <a:t>?</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7" name="Content Placeholder 4"/>
          <p:cNvSpPr txBox="1">
            <a:spLocks/>
          </p:cNvSpPr>
          <p:nvPr/>
        </p:nvSpPr>
        <p:spPr>
          <a:xfrm>
            <a:off x="2156698" y="4981940"/>
            <a:ext cx="6438370" cy="118064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endParaRPr lang="en-GB" sz="1600" dirty="0">
              <a:solidFill>
                <a:schemeClr val="tx1"/>
              </a:solidFill>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541676" y="1420424"/>
            <a:ext cx="2963862" cy="327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Content Placeholder 4"/>
          <p:cNvSpPr txBox="1">
            <a:spLocks/>
          </p:cNvSpPr>
          <p:nvPr/>
        </p:nvSpPr>
        <p:spPr>
          <a:xfrm>
            <a:off x="6645213" y="4704872"/>
            <a:ext cx="1860325" cy="27717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smtClean="0"/>
              <a:t>Photo</a:t>
            </a:r>
            <a:r>
              <a:rPr lang="en-GB" sz="900" i="1" dirty="0"/>
              <a:t>: Rachel </a:t>
            </a:r>
            <a:r>
              <a:rPr lang="en-GB" sz="900" i="1" dirty="0" err="1"/>
              <a:t>Stabb</a:t>
            </a:r>
            <a:r>
              <a:rPr lang="en-GB" sz="900" i="1" dirty="0"/>
              <a:t>/ OXFAM</a:t>
            </a:r>
          </a:p>
        </p:txBody>
      </p:sp>
    </p:spTree>
    <p:extLst>
      <p:ext uri="{BB962C8B-B14F-4D97-AF65-F5344CB8AC3E}">
        <p14:creationId xmlns:p14="http://schemas.microsoft.com/office/powerpoint/2010/main" val="21550238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1: Lack of water</a:t>
            </a:r>
          </a:p>
        </p:txBody>
      </p:sp>
      <p:sp>
        <p:nvSpPr>
          <p:cNvPr id="4" name="Content Placeholder 3"/>
          <p:cNvSpPr>
            <a:spLocks noGrp="1"/>
          </p:cNvSpPr>
          <p:nvPr>
            <p:ph idx="1"/>
          </p:nvPr>
        </p:nvSpPr>
        <p:spPr/>
        <p:txBody>
          <a:bodyPr/>
          <a:lstStyle/>
          <a:p>
            <a:r>
              <a:rPr lang="en-GB" dirty="0"/>
              <a:t>In large scale emergencies, particularly those resulting in mass displacement, there simply isn’t enough water readily available.</a:t>
            </a:r>
          </a:p>
        </p:txBody>
      </p:sp>
      <p:sp>
        <p:nvSpPr>
          <p:cNvPr id="5"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23003" y="2252830"/>
            <a:ext cx="5148000" cy="3432000"/>
          </a:xfrm>
          <a:prstGeom prst="rect">
            <a:avLst/>
          </a:prstGeom>
        </p:spPr>
      </p:pic>
      <p:sp>
        <p:nvSpPr>
          <p:cNvPr id="7" name="TextBox 6"/>
          <p:cNvSpPr txBox="1"/>
          <p:nvPr/>
        </p:nvSpPr>
        <p:spPr>
          <a:xfrm>
            <a:off x="2514156" y="5708571"/>
            <a:ext cx="4356847" cy="230832"/>
          </a:xfrm>
          <a:prstGeom prst="rect">
            <a:avLst/>
          </a:prstGeom>
          <a:noFill/>
        </p:spPr>
        <p:txBody>
          <a:bodyPr wrap="square" rtlCol="0">
            <a:spAutoFit/>
          </a:bodyPr>
          <a:lstStyle/>
          <a:p>
            <a:pPr algn="r"/>
            <a:r>
              <a:rPr lang="en-GB" sz="900" i="1" dirty="0" err="1">
                <a:latin typeface="Tahoma"/>
                <a:cs typeface="Tahoma"/>
              </a:rPr>
              <a:t>Tommaso</a:t>
            </a:r>
            <a:r>
              <a:rPr lang="en-GB" sz="900" i="1" dirty="0">
                <a:latin typeface="Tahoma"/>
                <a:cs typeface="Tahoma"/>
              </a:rPr>
              <a:t> Della Longa/IFRC  </a:t>
            </a:r>
          </a:p>
        </p:txBody>
      </p:sp>
    </p:spTree>
    <p:extLst>
      <p:ext uri="{BB962C8B-B14F-4D97-AF65-F5344CB8AC3E}">
        <p14:creationId xmlns:p14="http://schemas.microsoft.com/office/powerpoint/2010/main" val="16613675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Water tanks – typical sizes, volumes</a:t>
            </a:r>
          </a:p>
        </p:txBody>
      </p:sp>
      <p:sp>
        <p:nvSpPr>
          <p:cNvPr id="5" name="Content Placeholder 4"/>
          <p:cNvSpPr>
            <a:spLocks noGrp="1"/>
          </p:cNvSpPr>
          <p:nvPr>
            <p:ph idx="1"/>
          </p:nvPr>
        </p:nvSpPr>
        <p:spPr>
          <a:xfrm>
            <a:off x="457200" y="1224978"/>
            <a:ext cx="8229600" cy="1113139"/>
          </a:xfrm>
        </p:spPr>
        <p:txBody>
          <a:bodyPr/>
          <a:lstStyle/>
          <a:p>
            <a:r>
              <a:rPr lang="en-GB" smtClean="0"/>
              <a:t>Assuming these tanks can each be filled once daily, how many people can each tank support in an emergency camp? </a:t>
            </a:r>
          </a:p>
          <a:p>
            <a:r>
              <a:rPr lang="en-GB" smtClean="0"/>
              <a:t>Assume working volume to be 90% of nominal volume.</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smtClean="0"/>
              <a:t>Module A14 – Sphere technical chapter on water supply, sanitation and hygiene promotion (WASH)</a:t>
            </a:r>
          </a:p>
          <a:p>
            <a:r>
              <a:rPr lang="en-GB" smtClean="0"/>
              <a:t>Sphere Training Package 2015</a:t>
            </a:r>
          </a:p>
        </p:txBody>
      </p:sp>
      <p:sp>
        <p:nvSpPr>
          <p:cNvPr id="7" name="Content Placeholder 4"/>
          <p:cNvSpPr txBox="1">
            <a:spLocks/>
          </p:cNvSpPr>
          <p:nvPr/>
        </p:nvSpPr>
        <p:spPr>
          <a:xfrm>
            <a:off x="2949514" y="5705777"/>
            <a:ext cx="3150847" cy="24054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GB" sz="1400" dirty="0" smtClean="0"/>
              <a:t>Nominal storage capacities</a:t>
            </a:r>
            <a:endParaRPr lang="en-GB" sz="1400" dirty="0"/>
          </a:p>
        </p:txBody>
      </p:sp>
      <p:grpSp>
        <p:nvGrpSpPr>
          <p:cNvPr id="9" name="Group 62"/>
          <p:cNvGrpSpPr>
            <a:grpSpLocks/>
          </p:cNvGrpSpPr>
          <p:nvPr/>
        </p:nvGrpSpPr>
        <p:grpSpPr bwMode="auto">
          <a:xfrm>
            <a:off x="5844788" y="2516395"/>
            <a:ext cx="2082920" cy="2081474"/>
            <a:chOff x="907" y="1584"/>
            <a:chExt cx="1977" cy="2063"/>
          </a:xfrm>
        </p:grpSpPr>
        <p:sp>
          <p:nvSpPr>
            <p:cNvPr id="136" name="Oval 63"/>
            <p:cNvSpPr>
              <a:spLocks noChangeArrowheads="1"/>
            </p:cNvSpPr>
            <p:nvPr/>
          </p:nvSpPr>
          <p:spPr bwMode="auto">
            <a:xfrm rot="10777872">
              <a:off x="916" y="3119"/>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37" name="Oval 64"/>
            <p:cNvSpPr>
              <a:spLocks noChangeArrowheads="1"/>
            </p:cNvSpPr>
            <p:nvPr/>
          </p:nvSpPr>
          <p:spPr bwMode="auto">
            <a:xfrm rot="10777872">
              <a:off x="916" y="3023"/>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38" name="Oval 65"/>
            <p:cNvSpPr>
              <a:spLocks noChangeArrowheads="1"/>
            </p:cNvSpPr>
            <p:nvPr/>
          </p:nvSpPr>
          <p:spPr bwMode="auto">
            <a:xfrm rot="10777872">
              <a:off x="915" y="2927"/>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39" name="Oval 66"/>
            <p:cNvSpPr>
              <a:spLocks noChangeArrowheads="1"/>
            </p:cNvSpPr>
            <p:nvPr/>
          </p:nvSpPr>
          <p:spPr bwMode="auto">
            <a:xfrm rot="10777872">
              <a:off x="915" y="2831"/>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0" name="Oval 67"/>
            <p:cNvSpPr>
              <a:spLocks noChangeArrowheads="1"/>
            </p:cNvSpPr>
            <p:nvPr/>
          </p:nvSpPr>
          <p:spPr bwMode="auto">
            <a:xfrm rot="10777872">
              <a:off x="914" y="2735"/>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1" name="Oval 68"/>
            <p:cNvSpPr>
              <a:spLocks noChangeArrowheads="1"/>
            </p:cNvSpPr>
            <p:nvPr/>
          </p:nvSpPr>
          <p:spPr bwMode="auto">
            <a:xfrm rot="10777872">
              <a:off x="913" y="2639"/>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2" name="Oval 69"/>
            <p:cNvSpPr>
              <a:spLocks noChangeArrowheads="1"/>
            </p:cNvSpPr>
            <p:nvPr/>
          </p:nvSpPr>
          <p:spPr bwMode="auto">
            <a:xfrm rot="10777872">
              <a:off x="913" y="2543"/>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3" name="Oval 70"/>
            <p:cNvSpPr>
              <a:spLocks noChangeArrowheads="1"/>
            </p:cNvSpPr>
            <p:nvPr/>
          </p:nvSpPr>
          <p:spPr bwMode="auto">
            <a:xfrm rot="10777872">
              <a:off x="912" y="2447"/>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4" name="Oval 71"/>
            <p:cNvSpPr>
              <a:spLocks noChangeArrowheads="1"/>
            </p:cNvSpPr>
            <p:nvPr/>
          </p:nvSpPr>
          <p:spPr bwMode="auto">
            <a:xfrm rot="10777872">
              <a:off x="912" y="2352"/>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5" name="Oval 72"/>
            <p:cNvSpPr>
              <a:spLocks noChangeArrowheads="1"/>
            </p:cNvSpPr>
            <p:nvPr/>
          </p:nvSpPr>
          <p:spPr bwMode="auto">
            <a:xfrm rot="10777872">
              <a:off x="911" y="2256"/>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6" name="Oval 73"/>
            <p:cNvSpPr>
              <a:spLocks noChangeArrowheads="1"/>
            </p:cNvSpPr>
            <p:nvPr/>
          </p:nvSpPr>
          <p:spPr bwMode="auto">
            <a:xfrm rot="10777872">
              <a:off x="910" y="2160"/>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7" name="Oval 74"/>
            <p:cNvSpPr>
              <a:spLocks noChangeArrowheads="1"/>
            </p:cNvSpPr>
            <p:nvPr/>
          </p:nvSpPr>
          <p:spPr bwMode="auto">
            <a:xfrm rot="10777872">
              <a:off x="910" y="2064"/>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8" name="Oval 75"/>
            <p:cNvSpPr>
              <a:spLocks noChangeArrowheads="1"/>
            </p:cNvSpPr>
            <p:nvPr/>
          </p:nvSpPr>
          <p:spPr bwMode="auto">
            <a:xfrm rot="10777872">
              <a:off x="909" y="1968"/>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49" name="Oval 76"/>
            <p:cNvSpPr>
              <a:spLocks noChangeArrowheads="1"/>
            </p:cNvSpPr>
            <p:nvPr/>
          </p:nvSpPr>
          <p:spPr bwMode="auto">
            <a:xfrm rot="10777872">
              <a:off x="908" y="1872"/>
              <a:ext cx="1968" cy="528"/>
            </a:xfrm>
            <a:prstGeom prst="ellipse">
              <a:avLst/>
            </a:prstGeom>
            <a:gradFill rotWithShape="0">
              <a:gsLst>
                <a:gs pos="0">
                  <a:srgbClr val="5E5E76"/>
                </a:gs>
                <a:gs pos="50000">
                  <a:srgbClr val="CCCCFF"/>
                </a:gs>
                <a:gs pos="100000">
                  <a:srgbClr val="5E5E76"/>
                </a:gs>
              </a:gsLst>
              <a:lin ang="0" scaled="1"/>
            </a:gradFill>
            <a:ln w="5715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50" name="Oval 77"/>
            <p:cNvSpPr>
              <a:spLocks noChangeArrowheads="1"/>
            </p:cNvSpPr>
            <p:nvPr/>
          </p:nvSpPr>
          <p:spPr bwMode="auto">
            <a:xfrm rot="10777872">
              <a:off x="908" y="1776"/>
              <a:ext cx="1966" cy="528"/>
            </a:xfrm>
            <a:prstGeom prst="ellipse">
              <a:avLst/>
            </a:prstGeom>
            <a:gradFill rotWithShape="0">
              <a:gsLst>
                <a:gs pos="0">
                  <a:srgbClr val="000099"/>
                </a:gs>
                <a:gs pos="50000">
                  <a:schemeClr val="folHlink"/>
                </a:gs>
                <a:gs pos="100000">
                  <a:srgbClr val="000099"/>
                </a:gs>
              </a:gsLst>
              <a:lin ang="0" scaled="1"/>
            </a:gradFill>
            <a:ln w="57150">
              <a:solidFill>
                <a:schemeClr val="bg1"/>
              </a:solidFill>
              <a:round/>
              <a:headEnd/>
              <a:tailEnd/>
            </a:ln>
            <a:effectLst/>
          </p:spPr>
          <p:txBody>
            <a:bodyPr wrap="none" anchor="ctr"/>
            <a:lstStyle/>
            <a:p>
              <a:pPr>
                <a:defRPr/>
              </a:pPr>
              <a:endParaRPr lang="en-GB">
                <a:solidFill>
                  <a:srgbClr val="CCECFF"/>
                </a:solidFill>
              </a:endParaRPr>
            </a:p>
          </p:txBody>
        </p:sp>
        <p:sp>
          <p:nvSpPr>
            <p:cNvPr id="151" name="Oval 78"/>
            <p:cNvSpPr>
              <a:spLocks noChangeArrowheads="1"/>
            </p:cNvSpPr>
            <p:nvPr/>
          </p:nvSpPr>
          <p:spPr bwMode="auto">
            <a:xfrm rot="10777872">
              <a:off x="907" y="1680"/>
              <a:ext cx="1967" cy="528"/>
            </a:xfrm>
            <a:prstGeom prst="ellipse">
              <a:avLst/>
            </a:prstGeom>
            <a:gradFill rotWithShape="0">
              <a:gsLst>
                <a:gs pos="0">
                  <a:srgbClr val="000099"/>
                </a:gs>
                <a:gs pos="50000">
                  <a:schemeClr val="folHlink"/>
                </a:gs>
                <a:gs pos="100000">
                  <a:srgbClr val="000099"/>
                </a:gs>
              </a:gsLst>
              <a:lin ang="0" scaled="1"/>
            </a:gradFill>
            <a:ln w="57150">
              <a:solidFill>
                <a:schemeClr val="bg1"/>
              </a:solidFill>
              <a:round/>
              <a:headEnd/>
              <a:tailEnd/>
            </a:ln>
            <a:effectLst/>
          </p:spPr>
          <p:txBody>
            <a:bodyPr wrap="none" anchor="ctr"/>
            <a:lstStyle/>
            <a:p>
              <a:pPr>
                <a:defRPr/>
              </a:pPr>
              <a:endParaRPr lang="en-GB">
                <a:solidFill>
                  <a:srgbClr val="CCECFF"/>
                </a:solidFill>
              </a:endParaRPr>
            </a:p>
          </p:txBody>
        </p:sp>
        <p:sp>
          <p:nvSpPr>
            <p:cNvPr id="152" name="Oval 79"/>
            <p:cNvSpPr>
              <a:spLocks noChangeArrowheads="1"/>
            </p:cNvSpPr>
            <p:nvPr/>
          </p:nvSpPr>
          <p:spPr bwMode="auto">
            <a:xfrm rot="10777872">
              <a:off x="907" y="1584"/>
              <a:ext cx="1967" cy="528"/>
            </a:xfrm>
            <a:prstGeom prst="ellipse">
              <a:avLst/>
            </a:prstGeom>
            <a:gradFill rotWithShape="0">
              <a:gsLst>
                <a:gs pos="0">
                  <a:srgbClr val="000099"/>
                </a:gs>
                <a:gs pos="50000">
                  <a:schemeClr val="folHlink"/>
                </a:gs>
                <a:gs pos="100000">
                  <a:srgbClr val="000099"/>
                </a:gs>
              </a:gsLst>
              <a:lin ang="0" scaled="1"/>
            </a:gradFill>
            <a:ln w="57150">
              <a:solidFill>
                <a:schemeClr val="bg1"/>
              </a:solidFill>
              <a:round/>
              <a:headEnd/>
              <a:tailEnd/>
            </a:ln>
            <a:effectLst/>
          </p:spPr>
          <p:txBody>
            <a:bodyPr wrap="none" anchor="ctr"/>
            <a:lstStyle/>
            <a:p>
              <a:pPr>
                <a:defRPr/>
              </a:pPr>
              <a:endParaRPr lang="en-GB">
                <a:solidFill>
                  <a:srgbClr val="CCECFF"/>
                </a:solidFill>
              </a:endParaRPr>
            </a:p>
          </p:txBody>
        </p:sp>
        <p:sp>
          <p:nvSpPr>
            <p:cNvPr id="153" name="Oval 80"/>
            <p:cNvSpPr>
              <a:spLocks noChangeArrowheads="1"/>
            </p:cNvSpPr>
            <p:nvPr/>
          </p:nvSpPr>
          <p:spPr bwMode="auto">
            <a:xfrm>
              <a:off x="1056" y="1776"/>
              <a:ext cx="1728" cy="336"/>
            </a:xfrm>
            <a:prstGeom prst="ellipse">
              <a:avLst/>
            </a:prstGeom>
            <a:gradFill rotWithShape="0">
              <a:gsLst>
                <a:gs pos="0">
                  <a:schemeClr val="folHlink"/>
                </a:gs>
                <a:gs pos="100000">
                  <a:srgbClr val="CCFFFF"/>
                </a:gs>
              </a:gsLst>
              <a:path path="shape">
                <a:fillToRect l="50000" t="50000" r="50000" b="50000"/>
              </a:path>
            </a:gradFill>
            <a:ln w="9525">
              <a:solidFill>
                <a:schemeClr val="bg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grpSp>
      <p:grpSp>
        <p:nvGrpSpPr>
          <p:cNvPr id="10" name="Group 43"/>
          <p:cNvGrpSpPr>
            <a:grpSpLocks/>
          </p:cNvGrpSpPr>
          <p:nvPr/>
        </p:nvGrpSpPr>
        <p:grpSpPr bwMode="auto">
          <a:xfrm>
            <a:off x="4109022" y="3332396"/>
            <a:ext cx="1944059" cy="1526029"/>
            <a:chOff x="907" y="1584"/>
            <a:chExt cx="1977" cy="2063"/>
          </a:xfrm>
        </p:grpSpPr>
        <p:sp>
          <p:nvSpPr>
            <p:cNvPr id="118" name="Oval 44"/>
            <p:cNvSpPr>
              <a:spLocks noChangeArrowheads="1"/>
            </p:cNvSpPr>
            <p:nvPr/>
          </p:nvSpPr>
          <p:spPr bwMode="auto">
            <a:xfrm rot="10777872">
              <a:off x="916" y="3119"/>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19" name="Oval 45"/>
            <p:cNvSpPr>
              <a:spLocks noChangeArrowheads="1"/>
            </p:cNvSpPr>
            <p:nvPr/>
          </p:nvSpPr>
          <p:spPr bwMode="auto">
            <a:xfrm rot="10777872">
              <a:off x="916" y="3023"/>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0" name="Oval 46"/>
            <p:cNvSpPr>
              <a:spLocks noChangeArrowheads="1"/>
            </p:cNvSpPr>
            <p:nvPr/>
          </p:nvSpPr>
          <p:spPr bwMode="auto">
            <a:xfrm rot="10777872">
              <a:off x="915" y="2927"/>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1" name="Oval 47"/>
            <p:cNvSpPr>
              <a:spLocks noChangeArrowheads="1"/>
            </p:cNvSpPr>
            <p:nvPr/>
          </p:nvSpPr>
          <p:spPr bwMode="auto">
            <a:xfrm rot="10777872">
              <a:off x="915" y="2831"/>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2" name="Oval 48"/>
            <p:cNvSpPr>
              <a:spLocks noChangeArrowheads="1"/>
            </p:cNvSpPr>
            <p:nvPr/>
          </p:nvSpPr>
          <p:spPr bwMode="auto">
            <a:xfrm rot="10777872">
              <a:off x="914" y="2735"/>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3" name="Oval 49"/>
            <p:cNvSpPr>
              <a:spLocks noChangeArrowheads="1"/>
            </p:cNvSpPr>
            <p:nvPr/>
          </p:nvSpPr>
          <p:spPr bwMode="auto">
            <a:xfrm rot="10777872">
              <a:off x="913" y="2639"/>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4" name="Oval 50"/>
            <p:cNvSpPr>
              <a:spLocks noChangeArrowheads="1"/>
            </p:cNvSpPr>
            <p:nvPr/>
          </p:nvSpPr>
          <p:spPr bwMode="auto">
            <a:xfrm rot="10777872">
              <a:off x="913" y="2543"/>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5" name="Oval 51"/>
            <p:cNvSpPr>
              <a:spLocks noChangeArrowheads="1"/>
            </p:cNvSpPr>
            <p:nvPr/>
          </p:nvSpPr>
          <p:spPr bwMode="auto">
            <a:xfrm rot="10777872">
              <a:off x="912" y="2447"/>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6" name="Oval 52"/>
            <p:cNvSpPr>
              <a:spLocks noChangeArrowheads="1"/>
            </p:cNvSpPr>
            <p:nvPr/>
          </p:nvSpPr>
          <p:spPr bwMode="auto">
            <a:xfrm rot="10777872">
              <a:off x="912" y="2352"/>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7" name="Oval 53"/>
            <p:cNvSpPr>
              <a:spLocks noChangeArrowheads="1"/>
            </p:cNvSpPr>
            <p:nvPr/>
          </p:nvSpPr>
          <p:spPr bwMode="auto">
            <a:xfrm rot="10777872">
              <a:off x="911" y="2256"/>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8" name="Oval 54"/>
            <p:cNvSpPr>
              <a:spLocks noChangeArrowheads="1"/>
            </p:cNvSpPr>
            <p:nvPr/>
          </p:nvSpPr>
          <p:spPr bwMode="auto">
            <a:xfrm rot="10777872">
              <a:off x="910" y="2160"/>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29" name="Oval 55"/>
            <p:cNvSpPr>
              <a:spLocks noChangeArrowheads="1"/>
            </p:cNvSpPr>
            <p:nvPr/>
          </p:nvSpPr>
          <p:spPr bwMode="auto">
            <a:xfrm rot="10777872">
              <a:off x="910" y="2064"/>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30" name="Oval 56"/>
            <p:cNvSpPr>
              <a:spLocks noChangeArrowheads="1"/>
            </p:cNvSpPr>
            <p:nvPr/>
          </p:nvSpPr>
          <p:spPr bwMode="auto">
            <a:xfrm rot="10777872">
              <a:off x="909" y="1968"/>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31" name="Oval 57"/>
            <p:cNvSpPr>
              <a:spLocks noChangeArrowheads="1"/>
            </p:cNvSpPr>
            <p:nvPr/>
          </p:nvSpPr>
          <p:spPr bwMode="auto">
            <a:xfrm rot="10777872">
              <a:off x="908" y="1872"/>
              <a:ext cx="1968" cy="528"/>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32" name="Oval 58"/>
            <p:cNvSpPr>
              <a:spLocks noChangeArrowheads="1"/>
            </p:cNvSpPr>
            <p:nvPr/>
          </p:nvSpPr>
          <p:spPr bwMode="auto">
            <a:xfrm rot="10777872">
              <a:off x="908" y="1776"/>
              <a:ext cx="1968" cy="528"/>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defRPr/>
              </a:pPr>
              <a:endParaRPr lang="en-GB">
                <a:solidFill>
                  <a:srgbClr val="CCECFF"/>
                </a:solidFill>
              </a:endParaRPr>
            </a:p>
          </p:txBody>
        </p:sp>
        <p:sp>
          <p:nvSpPr>
            <p:cNvPr id="133" name="Oval 59"/>
            <p:cNvSpPr>
              <a:spLocks noChangeArrowheads="1"/>
            </p:cNvSpPr>
            <p:nvPr/>
          </p:nvSpPr>
          <p:spPr bwMode="auto">
            <a:xfrm rot="10777872">
              <a:off x="907" y="1680"/>
              <a:ext cx="1968" cy="528"/>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defRPr/>
              </a:pPr>
              <a:endParaRPr lang="en-GB">
                <a:solidFill>
                  <a:srgbClr val="CCECFF"/>
                </a:solidFill>
              </a:endParaRPr>
            </a:p>
          </p:txBody>
        </p:sp>
        <p:sp>
          <p:nvSpPr>
            <p:cNvPr id="134" name="Oval 60"/>
            <p:cNvSpPr>
              <a:spLocks noChangeArrowheads="1"/>
            </p:cNvSpPr>
            <p:nvPr/>
          </p:nvSpPr>
          <p:spPr bwMode="auto">
            <a:xfrm rot="10777872">
              <a:off x="907" y="1584"/>
              <a:ext cx="1968" cy="528"/>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defRPr/>
              </a:pPr>
              <a:endParaRPr lang="en-GB">
                <a:solidFill>
                  <a:srgbClr val="CCECFF"/>
                </a:solidFill>
              </a:endParaRPr>
            </a:p>
          </p:txBody>
        </p:sp>
        <p:sp>
          <p:nvSpPr>
            <p:cNvPr id="135" name="Oval 61"/>
            <p:cNvSpPr>
              <a:spLocks noChangeArrowheads="1"/>
            </p:cNvSpPr>
            <p:nvPr/>
          </p:nvSpPr>
          <p:spPr bwMode="auto">
            <a:xfrm>
              <a:off x="1056" y="1776"/>
              <a:ext cx="1728" cy="336"/>
            </a:xfrm>
            <a:prstGeom prst="ellipse">
              <a:avLst/>
            </a:prstGeom>
            <a:gradFill rotWithShape="0">
              <a:gsLst>
                <a:gs pos="0">
                  <a:schemeClr val="folHlink"/>
                </a:gs>
                <a:gs pos="100000">
                  <a:srgbClr val="CCFFFF"/>
                </a:gs>
              </a:gsLst>
              <a:path path="shape">
                <a:fillToRect l="50000" t="50000" r="50000" b="50000"/>
              </a:path>
            </a:gradFill>
            <a:ln w="28575">
              <a:solidFill>
                <a:schemeClr val="bg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grpSp>
      <p:grpSp>
        <p:nvGrpSpPr>
          <p:cNvPr id="11" name="Group 83"/>
          <p:cNvGrpSpPr>
            <a:grpSpLocks/>
          </p:cNvGrpSpPr>
          <p:nvPr/>
        </p:nvGrpSpPr>
        <p:grpSpPr bwMode="auto">
          <a:xfrm>
            <a:off x="2581547" y="4165564"/>
            <a:ext cx="1944059" cy="970583"/>
            <a:chOff x="1440" y="2832"/>
            <a:chExt cx="1344" cy="575"/>
          </a:xfrm>
        </p:grpSpPr>
        <p:sp>
          <p:nvSpPr>
            <p:cNvPr id="100" name="Oval 25"/>
            <p:cNvSpPr>
              <a:spLocks noChangeArrowheads="1"/>
            </p:cNvSpPr>
            <p:nvPr/>
          </p:nvSpPr>
          <p:spPr bwMode="auto">
            <a:xfrm rot="10777872">
              <a:off x="1446" y="3260"/>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01" name="Oval 26"/>
            <p:cNvSpPr>
              <a:spLocks noChangeArrowheads="1"/>
            </p:cNvSpPr>
            <p:nvPr/>
          </p:nvSpPr>
          <p:spPr bwMode="auto">
            <a:xfrm rot="10777872">
              <a:off x="1446" y="323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02" name="Oval 27"/>
            <p:cNvSpPr>
              <a:spLocks noChangeArrowheads="1"/>
            </p:cNvSpPr>
            <p:nvPr/>
          </p:nvSpPr>
          <p:spPr bwMode="auto">
            <a:xfrm rot="10777872">
              <a:off x="1445" y="320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03" name="Oval 28"/>
            <p:cNvSpPr>
              <a:spLocks noChangeArrowheads="1"/>
            </p:cNvSpPr>
            <p:nvPr/>
          </p:nvSpPr>
          <p:spPr bwMode="auto">
            <a:xfrm rot="10777872">
              <a:off x="1445" y="3180"/>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04" name="Oval 29"/>
            <p:cNvSpPr>
              <a:spLocks noChangeArrowheads="1"/>
            </p:cNvSpPr>
            <p:nvPr/>
          </p:nvSpPr>
          <p:spPr bwMode="auto">
            <a:xfrm rot="10777872">
              <a:off x="1445" y="315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05" name="Oval 30"/>
            <p:cNvSpPr>
              <a:spLocks noChangeArrowheads="1"/>
            </p:cNvSpPr>
            <p:nvPr/>
          </p:nvSpPr>
          <p:spPr bwMode="auto">
            <a:xfrm rot="10777872">
              <a:off x="1444" y="312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06" name="Oval 31"/>
            <p:cNvSpPr>
              <a:spLocks noChangeArrowheads="1"/>
            </p:cNvSpPr>
            <p:nvPr/>
          </p:nvSpPr>
          <p:spPr bwMode="auto">
            <a:xfrm rot="10777872">
              <a:off x="1444" y="3099"/>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07" name="Oval 32"/>
            <p:cNvSpPr>
              <a:spLocks noChangeArrowheads="1"/>
            </p:cNvSpPr>
            <p:nvPr/>
          </p:nvSpPr>
          <p:spPr bwMode="auto">
            <a:xfrm rot="10777872">
              <a:off x="1443" y="307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08" name="Oval 33"/>
            <p:cNvSpPr>
              <a:spLocks noChangeArrowheads="1"/>
            </p:cNvSpPr>
            <p:nvPr/>
          </p:nvSpPr>
          <p:spPr bwMode="auto">
            <a:xfrm rot="10777872">
              <a:off x="1443" y="304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09" name="Oval 34"/>
            <p:cNvSpPr>
              <a:spLocks noChangeArrowheads="1"/>
            </p:cNvSpPr>
            <p:nvPr/>
          </p:nvSpPr>
          <p:spPr bwMode="auto">
            <a:xfrm rot="10777872">
              <a:off x="1443" y="3019"/>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10" name="Oval 35"/>
            <p:cNvSpPr>
              <a:spLocks noChangeArrowheads="1"/>
            </p:cNvSpPr>
            <p:nvPr/>
          </p:nvSpPr>
          <p:spPr bwMode="auto">
            <a:xfrm rot="10777872">
              <a:off x="1442" y="2993"/>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11" name="Oval 36"/>
            <p:cNvSpPr>
              <a:spLocks noChangeArrowheads="1"/>
            </p:cNvSpPr>
            <p:nvPr/>
          </p:nvSpPr>
          <p:spPr bwMode="auto">
            <a:xfrm rot="10777872">
              <a:off x="1442" y="2966"/>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12" name="Oval 37"/>
            <p:cNvSpPr>
              <a:spLocks noChangeArrowheads="1"/>
            </p:cNvSpPr>
            <p:nvPr/>
          </p:nvSpPr>
          <p:spPr bwMode="auto">
            <a:xfrm rot="10777872">
              <a:off x="1441" y="2939"/>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13" name="Oval 38"/>
            <p:cNvSpPr>
              <a:spLocks noChangeArrowheads="1"/>
            </p:cNvSpPr>
            <p:nvPr/>
          </p:nvSpPr>
          <p:spPr bwMode="auto">
            <a:xfrm rot="10777872">
              <a:off x="1441" y="2912"/>
              <a:ext cx="1338" cy="147"/>
            </a:xfrm>
            <a:prstGeom prst="ellipse">
              <a:avLst/>
            </a:prstGeom>
            <a:gradFill rotWithShape="0">
              <a:gsLst>
                <a:gs pos="0">
                  <a:srgbClr val="5E5E76"/>
                </a:gs>
                <a:gs pos="50000">
                  <a:srgbClr val="CCCCFF"/>
                </a:gs>
                <a:gs pos="100000">
                  <a:srgbClr val="5E5E76"/>
                </a:gs>
              </a:gsLst>
              <a:lin ang="0" scaled="1"/>
            </a:gradFill>
            <a:ln w="28575">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114" name="Oval 39"/>
            <p:cNvSpPr>
              <a:spLocks noChangeArrowheads="1"/>
            </p:cNvSpPr>
            <p:nvPr/>
          </p:nvSpPr>
          <p:spPr bwMode="auto">
            <a:xfrm rot="10777872">
              <a:off x="1441" y="2886"/>
              <a:ext cx="1338" cy="147"/>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defRPr/>
              </a:pPr>
              <a:endParaRPr lang="en-GB">
                <a:solidFill>
                  <a:srgbClr val="CCECFF"/>
                </a:solidFill>
              </a:endParaRPr>
            </a:p>
          </p:txBody>
        </p:sp>
        <p:sp>
          <p:nvSpPr>
            <p:cNvPr id="115" name="Oval 40"/>
            <p:cNvSpPr>
              <a:spLocks noChangeArrowheads="1"/>
            </p:cNvSpPr>
            <p:nvPr/>
          </p:nvSpPr>
          <p:spPr bwMode="auto">
            <a:xfrm rot="10777872">
              <a:off x="1440" y="2859"/>
              <a:ext cx="1338" cy="147"/>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defRPr/>
              </a:pPr>
              <a:endParaRPr lang="en-GB">
                <a:solidFill>
                  <a:srgbClr val="CCECFF"/>
                </a:solidFill>
              </a:endParaRPr>
            </a:p>
          </p:txBody>
        </p:sp>
        <p:sp>
          <p:nvSpPr>
            <p:cNvPr id="116" name="Oval 41"/>
            <p:cNvSpPr>
              <a:spLocks noChangeArrowheads="1"/>
            </p:cNvSpPr>
            <p:nvPr/>
          </p:nvSpPr>
          <p:spPr bwMode="auto">
            <a:xfrm rot="10777872">
              <a:off x="1440" y="2832"/>
              <a:ext cx="1338" cy="147"/>
            </a:xfrm>
            <a:prstGeom prst="ellipse">
              <a:avLst/>
            </a:prstGeom>
            <a:gradFill rotWithShape="0">
              <a:gsLst>
                <a:gs pos="0">
                  <a:srgbClr val="000099"/>
                </a:gs>
                <a:gs pos="50000">
                  <a:schemeClr val="folHlink"/>
                </a:gs>
                <a:gs pos="100000">
                  <a:srgbClr val="000099"/>
                </a:gs>
              </a:gsLst>
              <a:lin ang="0" scaled="1"/>
            </a:gradFill>
            <a:ln w="28575">
              <a:solidFill>
                <a:schemeClr val="bg1"/>
              </a:solidFill>
              <a:round/>
              <a:headEnd/>
              <a:tailEnd/>
            </a:ln>
            <a:effectLst/>
          </p:spPr>
          <p:txBody>
            <a:bodyPr wrap="none" anchor="ctr"/>
            <a:lstStyle/>
            <a:p>
              <a:pPr>
                <a:defRPr/>
              </a:pPr>
              <a:endParaRPr lang="en-GB">
                <a:solidFill>
                  <a:srgbClr val="CCECFF"/>
                </a:solidFill>
              </a:endParaRPr>
            </a:p>
          </p:txBody>
        </p:sp>
        <p:sp>
          <p:nvSpPr>
            <p:cNvPr id="117" name="Oval 42"/>
            <p:cNvSpPr>
              <a:spLocks noChangeArrowheads="1"/>
            </p:cNvSpPr>
            <p:nvPr/>
          </p:nvSpPr>
          <p:spPr bwMode="auto">
            <a:xfrm>
              <a:off x="1541" y="2886"/>
              <a:ext cx="1175" cy="93"/>
            </a:xfrm>
            <a:prstGeom prst="ellipse">
              <a:avLst/>
            </a:prstGeom>
            <a:gradFill rotWithShape="0">
              <a:gsLst>
                <a:gs pos="0">
                  <a:schemeClr val="folHlink"/>
                </a:gs>
                <a:gs pos="100000">
                  <a:srgbClr val="CCFFFF"/>
                </a:gs>
              </a:gsLst>
              <a:path path="shape">
                <a:fillToRect l="50000" t="50000" r="50000" b="50000"/>
              </a:path>
            </a:gradFill>
            <a:ln w="28575">
              <a:solidFill>
                <a:schemeClr val="bg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grpSp>
      <p:grpSp>
        <p:nvGrpSpPr>
          <p:cNvPr id="12" name="Group 82"/>
          <p:cNvGrpSpPr>
            <a:grpSpLocks/>
          </p:cNvGrpSpPr>
          <p:nvPr/>
        </p:nvGrpSpPr>
        <p:grpSpPr bwMode="auto">
          <a:xfrm>
            <a:off x="845780" y="4026703"/>
            <a:ext cx="1110891" cy="1387168"/>
            <a:chOff x="480" y="2832"/>
            <a:chExt cx="672" cy="767"/>
          </a:xfrm>
        </p:grpSpPr>
        <p:sp>
          <p:nvSpPr>
            <p:cNvPr id="82" name="Oval 2"/>
            <p:cNvSpPr>
              <a:spLocks noChangeArrowheads="1"/>
            </p:cNvSpPr>
            <p:nvPr/>
          </p:nvSpPr>
          <p:spPr bwMode="auto">
            <a:xfrm rot="10777872">
              <a:off x="483" y="3403"/>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83" name="Oval 3"/>
            <p:cNvSpPr>
              <a:spLocks noChangeArrowheads="1"/>
            </p:cNvSpPr>
            <p:nvPr/>
          </p:nvSpPr>
          <p:spPr bwMode="auto">
            <a:xfrm rot="10777872">
              <a:off x="483" y="3367"/>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84" name="Oval 4"/>
            <p:cNvSpPr>
              <a:spLocks noChangeArrowheads="1"/>
            </p:cNvSpPr>
            <p:nvPr/>
          </p:nvSpPr>
          <p:spPr bwMode="auto">
            <a:xfrm rot="10777872">
              <a:off x="483" y="3331"/>
              <a:ext cx="669" cy="197"/>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85" name="Oval 5"/>
            <p:cNvSpPr>
              <a:spLocks noChangeArrowheads="1"/>
            </p:cNvSpPr>
            <p:nvPr/>
          </p:nvSpPr>
          <p:spPr bwMode="auto">
            <a:xfrm rot="10777872">
              <a:off x="483" y="3296"/>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86" name="Oval 6"/>
            <p:cNvSpPr>
              <a:spLocks noChangeArrowheads="1"/>
            </p:cNvSpPr>
            <p:nvPr/>
          </p:nvSpPr>
          <p:spPr bwMode="auto">
            <a:xfrm rot="10777872">
              <a:off x="482" y="3260"/>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87" name="Oval 7"/>
            <p:cNvSpPr>
              <a:spLocks noChangeArrowheads="1"/>
            </p:cNvSpPr>
            <p:nvPr/>
          </p:nvSpPr>
          <p:spPr bwMode="auto">
            <a:xfrm rot="10777872">
              <a:off x="482" y="3224"/>
              <a:ext cx="669" cy="197"/>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88" name="Oval 8"/>
            <p:cNvSpPr>
              <a:spLocks noChangeArrowheads="1"/>
            </p:cNvSpPr>
            <p:nvPr/>
          </p:nvSpPr>
          <p:spPr bwMode="auto">
            <a:xfrm rot="10777872">
              <a:off x="482" y="3189"/>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89" name="Oval 9"/>
            <p:cNvSpPr>
              <a:spLocks noChangeArrowheads="1"/>
            </p:cNvSpPr>
            <p:nvPr/>
          </p:nvSpPr>
          <p:spPr bwMode="auto">
            <a:xfrm rot="10777872">
              <a:off x="482" y="3153"/>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90" name="Oval 10"/>
            <p:cNvSpPr>
              <a:spLocks noChangeArrowheads="1"/>
            </p:cNvSpPr>
            <p:nvPr/>
          </p:nvSpPr>
          <p:spPr bwMode="auto">
            <a:xfrm rot="10777872">
              <a:off x="482" y="3118"/>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91" name="Oval 11"/>
            <p:cNvSpPr>
              <a:spLocks noChangeArrowheads="1"/>
            </p:cNvSpPr>
            <p:nvPr/>
          </p:nvSpPr>
          <p:spPr bwMode="auto">
            <a:xfrm rot="10777872">
              <a:off x="481" y="3082"/>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92" name="Oval 12"/>
            <p:cNvSpPr>
              <a:spLocks noChangeArrowheads="1"/>
            </p:cNvSpPr>
            <p:nvPr/>
          </p:nvSpPr>
          <p:spPr bwMode="auto">
            <a:xfrm rot="10777872">
              <a:off x="481" y="3046"/>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93" name="Oval 13"/>
            <p:cNvSpPr>
              <a:spLocks noChangeArrowheads="1"/>
            </p:cNvSpPr>
            <p:nvPr/>
          </p:nvSpPr>
          <p:spPr bwMode="auto">
            <a:xfrm rot="10777872">
              <a:off x="481" y="3010"/>
              <a:ext cx="669" cy="197"/>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94" name="Oval 14"/>
            <p:cNvSpPr>
              <a:spLocks noChangeArrowheads="1"/>
            </p:cNvSpPr>
            <p:nvPr/>
          </p:nvSpPr>
          <p:spPr bwMode="auto">
            <a:xfrm rot="10777872">
              <a:off x="481" y="2975"/>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95" name="Oval 15"/>
            <p:cNvSpPr>
              <a:spLocks noChangeArrowheads="1"/>
            </p:cNvSpPr>
            <p:nvPr/>
          </p:nvSpPr>
          <p:spPr bwMode="auto">
            <a:xfrm rot="10777872">
              <a:off x="480" y="2939"/>
              <a:ext cx="669" cy="196"/>
            </a:xfrm>
            <a:prstGeom prst="ellipse">
              <a:avLst/>
            </a:prstGeom>
            <a:gradFill rotWithShape="0">
              <a:gsLst>
                <a:gs pos="0">
                  <a:srgbClr val="5E5E76"/>
                </a:gs>
                <a:gs pos="50000">
                  <a:srgbClr val="CCCCFF"/>
                </a:gs>
                <a:gs pos="100000">
                  <a:srgbClr val="5E5E76"/>
                </a:gs>
              </a:gsLst>
              <a:lin ang="0" scaled="1"/>
            </a:gradFill>
            <a:ln w="12700">
              <a:solidFill>
                <a:srgbClr val="808080"/>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sp>
          <p:nvSpPr>
            <p:cNvPr id="96" name="Oval 16"/>
            <p:cNvSpPr>
              <a:spLocks noChangeArrowheads="1"/>
            </p:cNvSpPr>
            <p:nvPr/>
          </p:nvSpPr>
          <p:spPr bwMode="auto">
            <a:xfrm rot="10777872">
              <a:off x="480" y="2903"/>
              <a:ext cx="669" cy="197"/>
            </a:xfrm>
            <a:prstGeom prst="ellipse">
              <a:avLst/>
            </a:prstGeom>
            <a:gradFill rotWithShape="0">
              <a:gsLst>
                <a:gs pos="0">
                  <a:srgbClr val="000099"/>
                </a:gs>
                <a:gs pos="50000">
                  <a:schemeClr val="folHlink"/>
                </a:gs>
                <a:gs pos="100000">
                  <a:srgbClr val="000099"/>
                </a:gs>
              </a:gsLst>
              <a:lin ang="0" scaled="1"/>
            </a:gradFill>
            <a:ln w="12700">
              <a:solidFill>
                <a:schemeClr val="bg1"/>
              </a:solidFill>
              <a:round/>
              <a:headEnd/>
              <a:tailEnd/>
            </a:ln>
            <a:effectLst/>
          </p:spPr>
          <p:txBody>
            <a:bodyPr wrap="none" anchor="ctr"/>
            <a:lstStyle/>
            <a:p>
              <a:pPr>
                <a:defRPr/>
              </a:pPr>
              <a:endParaRPr lang="en-GB">
                <a:solidFill>
                  <a:srgbClr val="CCECFF"/>
                </a:solidFill>
              </a:endParaRPr>
            </a:p>
          </p:txBody>
        </p:sp>
        <p:sp>
          <p:nvSpPr>
            <p:cNvPr id="97" name="Oval 17"/>
            <p:cNvSpPr>
              <a:spLocks noChangeArrowheads="1"/>
            </p:cNvSpPr>
            <p:nvPr/>
          </p:nvSpPr>
          <p:spPr bwMode="auto">
            <a:xfrm rot="10777872">
              <a:off x="480" y="2868"/>
              <a:ext cx="669" cy="196"/>
            </a:xfrm>
            <a:prstGeom prst="ellipse">
              <a:avLst/>
            </a:prstGeom>
            <a:gradFill rotWithShape="0">
              <a:gsLst>
                <a:gs pos="0">
                  <a:srgbClr val="000099"/>
                </a:gs>
                <a:gs pos="50000">
                  <a:schemeClr val="folHlink"/>
                </a:gs>
                <a:gs pos="100000">
                  <a:srgbClr val="000099"/>
                </a:gs>
              </a:gsLst>
              <a:lin ang="0" scaled="1"/>
            </a:gradFill>
            <a:ln w="12700">
              <a:solidFill>
                <a:schemeClr val="bg1"/>
              </a:solidFill>
              <a:round/>
              <a:headEnd/>
              <a:tailEnd/>
            </a:ln>
            <a:effectLst/>
          </p:spPr>
          <p:txBody>
            <a:bodyPr wrap="none" anchor="ctr"/>
            <a:lstStyle/>
            <a:p>
              <a:pPr>
                <a:defRPr/>
              </a:pPr>
              <a:endParaRPr lang="en-GB">
                <a:solidFill>
                  <a:srgbClr val="CCECFF"/>
                </a:solidFill>
              </a:endParaRPr>
            </a:p>
          </p:txBody>
        </p:sp>
        <p:sp>
          <p:nvSpPr>
            <p:cNvPr id="98" name="Oval 18"/>
            <p:cNvSpPr>
              <a:spLocks noChangeArrowheads="1"/>
            </p:cNvSpPr>
            <p:nvPr/>
          </p:nvSpPr>
          <p:spPr bwMode="auto">
            <a:xfrm rot="10777872">
              <a:off x="480" y="2832"/>
              <a:ext cx="669" cy="196"/>
            </a:xfrm>
            <a:prstGeom prst="ellipse">
              <a:avLst/>
            </a:prstGeom>
            <a:gradFill rotWithShape="0">
              <a:gsLst>
                <a:gs pos="0">
                  <a:srgbClr val="000099"/>
                </a:gs>
                <a:gs pos="50000">
                  <a:schemeClr val="folHlink"/>
                </a:gs>
                <a:gs pos="100000">
                  <a:srgbClr val="000099"/>
                </a:gs>
              </a:gsLst>
              <a:lin ang="0" scaled="1"/>
            </a:gradFill>
            <a:ln w="12700">
              <a:solidFill>
                <a:schemeClr val="bg1"/>
              </a:solidFill>
              <a:round/>
              <a:headEnd/>
              <a:tailEnd/>
            </a:ln>
            <a:effectLst/>
          </p:spPr>
          <p:txBody>
            <a:bodyPr wrap="none" anchor="ctr"/>
            <a:lstStyle/>
            <a:p>
              <a:pPr>
                <a:defRPr/>
              </a:pPr>
              <a:endParaRPr lang="en-GB">
                <a:solidFill>
                  <a:srgbClr val="CCECFF"/>
                </a:solidFill>
              </a:endParaRPr>
            </a:p>
          </p:txBody>
        </p:sp>
        <p:sp>
          <p:nvSpPr>
            <p:cNvPr id="99" name="Oval 20"/>
            <p:cNvSpPr>
              <a:spLocks noChangeArrowheads="1"/>
            </p:cNvSpPr>
            <p:nvPr/>
          </p:nvSpPr>
          <p:spPr bwMode="auto">
            <a:xfrm>
              <a:off x="531" y="2903"/>
              <a:ext cx="587" cy="125"/>
            </a:xfrm>
            <a:prstGeom prst="ellipse">
              <a:avLst/>
            </a:prstGeom>
            <a:gradFill rotWithShape="0">
              <a:gsLst>
                <a:gs pos="0">
                  <a:schemeClr val="folHlink"/>
                </a:gs>
                <a:gs pos="100000">
                  <a:srgbClr val="CCFFFF"/>
                </a:gs>
              </a:gsLst>
              <a:path path="shape">
                <a:fillToRect l="50000" t="50000" r="50000" b="50000"/>
              </a:path>
            </a:gradFill>
            <a:ln w="12700">
              <a:solidFill>
                <a:schemeClr val="bg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mtClean="0">
                <a:solidFill>
                  <a:srgbClr val="CCECFF"/>
                </a:solidFill>
              </a:endParaRPr>
            </a:p>
          </p:txBody>
        </p:sp>
      </p:grpSp>
      <p:sp>
        <p:nvSpPr>
          <p:cNvPr id="13" name="Line 84"/>
          <p:cNvSpPr>
            <a:spLocks noChangeShapeType="1"/>
          </p:cNvSpPr>
          <p:nvPr/>
        </p:nvSpPr>
        <p:spPr bwMode="auto">
          <a:xfrm>
            <a:off x="2581547" y="2846381"/>
            <a:ext cx="1447" cy="1249752"/>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14" name="Line 85"/>
          <p:cNvSpPr>
            <a:spLocks noChangeShapeType="1"/>
          </p:cNvSpPr>
          <p:nvPr/>
        </p:nvSpPr>
        <p:spPr bwMode="auto">
          <a:xfrm>
            <a:off x="4525606" y="2846381"/>
            <a:ext cx="1447" cy="1388614"/>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15" name="Line 86"/>
          <p:cNvSpPr>
            <a:spLocks noChangeShapeType="1"/>
          </p:cNvSpPr>
          <p:nvPr/>
        </p:nvSpPr>
        <p:spPr bwMode="auto">
          <a:xfrm>
            <a:off x="2442686" y="2985242"/>
            <a:ext cx="2291212" cy="1447"/>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grpSp>
        <p:nvGrpSpPr>
          <p:cNvPr id="16" name="Group 90"/>
          <p:cNvGrpSpPr>
            <a:grpSpLocks/>
          </p:cNvGrpSpPr>
          <p:nvPr/>
        </p:nvGrpSpPr>
        <p:grpSpPr bwMode="auto">
          <a:xfrm>
            <a:off x="776350" y="2985242"/>
            <a:ext cx="1249752" cy="1458044"/>
            <a:chOff x="1488" y="1920"/>
            <a:chExt cx="1584" cy="960"/>
          </a:xfrm>
        </p:grpSpPr>
        <p:sp>
          <p:nvSpPr>
            <p:cNvPr id="79" name="Line 87"/>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80" name="Line 88"/>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81" name="Line 89"/>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grpSp>
      <p:grpSp>
        <p:nvGrpSpPr>
          <p:cNvPr id="17" name="Group 91"/>
          <p:cNvGrpSpPr>
            <a:grpSpLocks/>
          </p:cNvGrpSpPr>
          <p:nvPr/>
        </p:nvGrpSpPr>
        <p:grpSpPr bwMode="auto">
          <a:xfrm rot="5400000">
            <a:off x="1557445" y="4564790"/>
            <a:ext cx="1249752" cy="451299"/>
            <a:chOff x="1488" y="1920"/>
            <a:chExt cx="1584" cy="960"/>
          </a:xfrm>
        </p:grpSpPr>
        <p:sp>
          <p:nvSpPr>
            <p:cNvPr id="76" name="Line 92"/>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77" name="Line 93"/>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78" name="Line 94"/>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grpSp>
      <p:grpSp>
        <p:nvGrpSpPr>
          <p:cNvPr id="18" name="Group 95"/>
          <p:cNvGrpSpPr>
            <a:grpSpLocks/>
          </p:cNvGrpSpPr>
          <p:nvPr/>
        </p:nvGrpSpPr>
        <p:grpSpPr bwMode="auto">
          <a:xfrm rot="5400000">
            <a:off x="7059825" y="3314848"/>
            <a:ext cx="2082920" cy="763737"/>
            <a:chOff x="1488" y="1920"/>
            <a:chExt cx="1584" cy="960"/>
          </a:xfrm>
        </p:grpSpPr>
        <p:sp>
          <p:nvSpPr>
            <p:cNvPr id="73" name="Line 96"/>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74" name="Line 97"/>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75" name="Line 98"/>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grpSp>
      <p:grpSp>
        <p:nvGrpSpPr>
          <p:cNvPr id="19" name="Group 99"/>
          <p:cNvGrpSpPr>
            <a:grpSpLocks/>
          </p:cNvGrpSpPr>
          <p:nvPr/>
        </p:nvGrpSpPr>
        <p:grpSpPr bwMode="auto">
          <a:xfrm rot="5400000">
            <a:off x="5514993" y="3939914"/>
            <a:ext cx="1527475" cy="451299"/>
            <a:chOff x="1488" y="1920"/>
            <a:chExt cx="1584" cy="960"/>
          </a:xfrm>
        </p:grpSpPr>
        <p:sp>
          <p:nvSpPr>
            <p:cNvPr id="70" name="Line 100"/>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71" name="Line 101"/>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72" name="Line 102"/>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grpSp>
      <p:grpSp>
        <p:nvGrpSpPr>
          <p:cNvPr id="20" name="Group 103"/>
          <p:cNvGrpSpPr>
            <a:grpSpLocks/>
          </p:cNvGrpSpPr>
          <p:nvPr/>
        </p:nvGrpSpPr>
        <p:grpSpPr bwMode="auto">
          <a:xfrm rot="5400000">
            <a:off x="4126379" y="4495360"/>
            <a:ext cx="972029" cy="451299"/>
            <a:chOff x="1488" y="1920"/>
            <a:chExt cx="1584" cy="960"/>
          </a:xfrm>
        </p:grpSpPr>
        <p:sp>
          <p:nvSpPr>
            <p:cNvPr id="67" name="Line 104"/>
            <p:cNvSpPr>
              <a:spLocks noChangeShapeType="1"/>
            </p:cNvSpPr>
            <p:nvPr/>
          </p:nvSpPr>
          <p:spPr bwMode="auto">
            <a:xfrm>
              <a:off x="1584" y="1920"/>
              <a:ext cx="1" cy="864"/>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68" name="Line 105"/>
            <p:cNvSpPr>
              <a:spLocks noChangeShapeType="1"/>
            </p:cNvSpPr>
            <p:nvPr/>
          </p:nvSpPr>
          <p:spPr bwMode="auto">
            <a:xfrm>
              <a:off x="2928" y="1920"/>
              <a:ext cx="1" cy="96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sp>
          <p:nvSpPr>
            <p:cNvPr id="69" name="Line 106"/>
            <p:cNvSpPr>
              <a:spLocks noChangeShapeType="1"/>
            </p:cNvSpPr>
            <p:nvPr/>
          </p:nvSpPr>
          <p:spPr bwMode="auto">
            <a:xfrm>
              <a:off x="1488" y="2016"/>
              <a:ext cx="1584" cy="1"/>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GB" smtClean="0">
                <a:solidFill>
                  <a:srgbClr val="CCECFF"/>
                </a:solidFill>
              </a:endParaRPr>
            </a:p>
          </p:txBody>
        </p:sp>
      </p:grpSp>
      <p:sp>
        <p:nvSpPr>
          <p:cNvPr id="21" name="Text Box 107"/>
          <p:cNvSpPr txBox="1">
            <a:spLocks noChangeArrowheads="1"/>
          </p:cNvSpPr>
          <p:nvPr/>
        </p:nvSpPr>
        <p:spPr bwMode="auto">
          <a:xfrm>
            <a:off x="776350" y="5455881"/>
            <a:ext cx="1166242"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10,500 litres</a:t>
            </a:r>
          </a:p>
        </p:txBody>
      </p:sp>
      <p:sp>
        <p:nvSpPr>
          <p:cNvPr id="22" name="Text Box 108"/>
          <p:cNvSpPr txBox="1">
            <a:spLocks noChangeArrowheads="1"/>
          </p:cNvSpPr>
          <p:nvPr/>
        </p:nvSpPr>
        <p:spPr bwMode="auto">
          <a:xfrm>
            <a:off x="2998131" y="5455881"/>
            <a:ext cx="116711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45,000 litres</a:t>
            </a:r>
          </a:p>
        </p:txBody>
      </p:sp>
      <p:sp>
        <p:nvSpPr>
          <p:cNvPr id="23" name="Text Box 109"/>
          <p:cNvSpPr txBox="1">
            <a:spLocks noChangeArrowheads="1"/>
          </p:cNvSpPr>
          <p:nvPr/>
        </p:nvSpPr>
        <p:spPr bwMode="auto">
          <a:xfrm>
            <a:off x="4733898" y="5455881"/>
            <a:ext cx="116711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70,000 litres</a:t>
            </a:r>
          </a:p>
        </p:txBody>
      </p:sp>
      <p:sp>
        <p:nvSpPr>
          <p:cNvPr id="24" name="Text Box 110"/>
          <p:cNvSpPr txBox="1">
            <a:spLocks noChangeArrowheads="1"/>
          </p:cNvSpPr>
          <p:nvPr/>
        </p:nvSpPr>
        <p:spPr bwMode="auto">
          <a:xfrm>
            <a:off x="6469664" y="5455881"/>
            <a:ext cx="116711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95,000 litres</a:t>
            </a:r>
          </a:p>
        </p:txBody>
      </p:sp>
      <p:sp>
        <p:nvSpPr>
          <p:cNvPr id="25" name="Text Box 111"/>
          <p:cNvSpPr txBox="1">
            <a:spLocks noChangeArrowheads="1"/>
          </p:cNvSpPr>
          <p:nvPr/>
        </p:nvSpPr>
        <p:spPr bwMode="auto">
          <a:xfrm>
            <a:off x="1109038" y="2811666"/>
            <a:ext cx="64192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2.5 m</a:t>
            </a:r>
          </a:p>
        </p:txBody>
      </p:sp>
      <p:sp>
        <p:nvSpPr>
          <p:cNvPr id="26" name="Text Box 112"/>
          <p:cNvSpPr txBox="1">
            <a:spLocks noChangeArrowheads="1"/>
          </p:cNvSpPr>
          <p:nvPr/>
        </p:nvSpPr>
        <p:spPr bwMode="auto">
          <a:xfrm>
            <a:off x="3136992" y="2568658"/>
            <a:ext cx="64192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6.4 m</a:t>
            </a:r>
          </a:p>
        </p:txBody>
      </p:sp>
      <p:sp>
        <p:nvSpPr>
          <p:cNvPr id="27" name="Text Box 113"/>
          <p:cNvSpPr txBox="1">
            <a:spLocks noChangeArrowheads="1"/>
          </p:cNvSpPr>
          <p:nvPr/>
        </p:nvSpPr>
        <p:spPr bwMode="auto">
          <a:xfrm rot="16200000">
            <a:off x="1954657" y="4732019"/>
            <a:ext cx="64192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2.3 m</a:t>
            </a:r>
          </a:p>
        </p:txBody>
      </p:sp>
      <p:sp>
        <p:nvSpPr>
          <p:cNvPr id="28" name="Text Box 114"/>
          <p:cNvSpPr txBox="1">
            <a:spLocks noChangeArrowheads="1"/>
          </p:cNvSpPr>
          <p:nvPr/>
        </p:nvSpPr>
        <p:spPr bwMode="auto">
          <a:xfrm rot="16200000">
            <a:off x="4245869" y="4609069"/>
            <a:ext cx="64192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1.5 m</a:t>
            </a:r>
          </a:p>
        </p:txBody>
      </p:sp>
      <p:sp>
        <p:nvSpPr>
          <p:cNvPr id="29" name="Text Box 115"/>
          <p:cNvSpPr txBox="1">
            <a:spLocks noChangeArrowheads="1"/>
          </p:cNvSpPr>
          <p:nvPr/>
        </p:nvSpPr>
        <p:spPr bwMode="auto">
          <a:xfrm rot="16200000">
            <a:off x="5899188" y="4053623"/>
            <a:ext cx="64192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2.3 m</a:t>
            </a:r>
          </a:p>
        </p:txBody>
      </p:sp>
      <p:sp>
        <p:nvSpPr>
          <p:cNvPr id="30" name="Text Box 116"/>
          <p:cNvSpPr txBox="1">
            <a:spLocks noChangeArrowheads="1"/>
          </p:cNvSpPr>
          <p:nvPr/>
        </p:nvSpPr>
        <p:spPr bwMode="auto">
          <a:xfrm rot="16200000">
            <a:off x="7925695" y="3584776"/>
            <a:ext cx="641923"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latin typeface="Tahoma"/>
                <a:cs typeface="Tahoma"/>
              </a:rPr>
              <a:t>3.0 m</a:t>
            </a:r>
          </a:p>
        </p:txBody>
      </p:sp>
      <p:grpSp>
        <p:nvGrpSpPr>
          <p:cNvPr id="31" name="Group 117"/>
          <p:cNvGrpSpPr>
            <a:grpSpLocks/>
          </p:cNvGrpSpPr>
          <p:nvPr/>
        </p:nvGrpSpPr>
        <p:grpSpPr bwMode="auto">
          <a:xfrm>
            <a:off x="5289343" y="3887841"/>
            <a:ext cx="555445" cy="1110891"/>
            <a:chOff x="3888" y="487"/>
            <a:chExt cx="664" cy="1538"/>
          </a:xfrm>
        </p:grpSpPr>
        <p:sp>
          <p:nvSpPr>
            <p:cNvPr id="33" name="Freeform 118"/>
            <p:cNvSpPr>
              <a:spLocks noEditPoints="1"/>
            </p:cNvSpPr>
            <p:nvPr/>
          </p:nvSpPr>
          <p:spPr bwMode="auto">
            <a:xfrm>
              <a:off x="3888" y="487"/>
              <a:ext cx="640" cy="1531"/>
            </a:xfrm>
            <a:custGeom>
              <a:avLst/>
              <a:gdLst>
                <a:gd name="T0" fmla="*/ 529 w 3837"/>
                <a:gd name="T1" fmla="*/ 528 h 9184"/>
                <a:gd name="T2" fmla="*/ 509 w 3837"/>
                <a:gd name="T3" fmla="*/ 589 h 9184"/>
                <a:gd name="T4" fmla="*/ 498 w 3837"/>
                <a:gd name="T5" fmla="*/ 505 h 9184"/>
                <a:gd name="T6" fmla="*/ 140 w 3837"/>
                <a:gd name="T7" fmla="*/ 507 h 9184"/>
                <a:gd name="T8" fmla="*/ 199 w 3837"/>
                <a:gd name="T9" fmla="*/ 572 h 9184"/>
                <a:gd name="T10" fmla="*/ 156 w 3837"/>
                <a:gd name="T11" fmla="*/ 497 h 9184"/>
                <a:gd name="T12" fmla="*/ 422 w 3837"/>
                <a:gd name="T13" fmla="*/ 219 h 9184"/>
                <a:gd name="T14" fmla="*/ 495 w 3837"/>
                <a:gd name="T15" fmla="*/ 290 h 9184"/>
                <a:gd name="T16" fmla="*/ 604 w 3837"/>
                <a:gd name="T17" fmla="*/ 415 h 9184"/>
                <a:gd name="T18" fmla="*/ 629 w 3837"/>
                <a:gd name="T19" fmla="*/ 486 h 9184"/>
                <a:gd name="T20" fmla="*/ 630 w 3837"/>
                <a:gd name="T21" fmla="*/ 535 h 9184"/>
                <a:gd name="T22" fmla="*/ 620 w 3837"/>
                <a:gd name="T23" fmla="*/ 583 h 9184"/>
                <a:gd name="T24" fmla="*/ 621 w 3837"/>
                <a:gd name="T25" fmla="*/ 597 h 9184"/>
                <a:gd name="T26" fmla="*/ 566 w 3837"/>
                <a:gd name="T27" fmla="*/ 626 h 9184"/>
                <a:gd name="T28" fmla="*/ 507 w 3837"/>
                <a:gd name="T29" fmla="*/ 640 h 9184"/>
                <a:gd name="T30" fmla="*/ 518 w 3837"/>
                <a:gd name="T31" fmla="*/ 688 h 9184"/>
                <a:gd name="T32" fmla="*/ 537 w 3837"/>
                <a:gd name="T33" fmla="*/ 782 h 9184"/>
                <a:gd name="T34" fmla="*/ 562 w 3837"/>
                <a:gd name="T35" fmla="*/ 862 h 9184"/>
                <a:gd name="T36" fmla="*/ 575 w 3837"/>
                <a:gd name="T37" fmla="*/ 957 h 9184"/>
                <a:gd name="T38" fmla="*/ 588 w 3837"/>
                <a:gd name="T39" fmla="*/ 1032 h 9184"/>
                <a:gd name="T40" fmla="*/ 612 w 3837"/>
                <a:gd name="T41" fmla="*/ 1139 h 9184"/>
                <a:gd name="T42" fmla="*/ 621 w 3837"/>
                <a:gd name="T43" fmla="*/ 1227 h 9184"/>
                <a:gd name="T44" fmla="*/ 627 w 3837"/>
                <a:gd name="T45" fmla="*/ 1335 h 9184"/>
                <a:gd name="T46" fmla="*/ 636 w 3837"/>
                <a:gd name="T47" fmla="*/ 1421 h 9184"/>
                <a:gd name="T48" fmla="*/ 588 w 3837"/>
                <a:gd name="T49" fmla="*/ 1451 h 9184"/>
                <a:gd name="T50" fmla="*/ 507 w 3837"/>
                <a:gd name="T51" fmla="*/ 1522 h 9184"/>
                <a:gd name="T52" fmla="*/ 490 w 3837"/>
                <a:gd name="T53" fmla="*/ 1455 h 9184"/>
                <a:gd name="T54" fmla="*/ 459 w 3837"/>
                <a:gd name="T55" fmla="*/ 1346 h 9184"/>
                <a:gd name="T56" fmla="*/ 433 w 3837"/>
                <a:gd name="T57" fmla="*/ 1223 h 9184"/>
                <a:gd name="T58" fmla="*/ 412 w 3837"/>
                <a:gd name="T59" fmla="*/ 1117 h 9184"/>
                <a:gd name="T60" fmla="*/ 380 w 3837"/>
                <a:gd name="T61" fmla="*/ 1049 h 9184"/>
                <a:gd name="T62" fmla="*/ 361 w 3837"/>
                <a:gd name="T63" fmla="*/ 1147 h 9184"/>
                <a:gd name="T64" fmla="*/ 378 w 3837"/>
                <a:gd name="T65" fmla="*/ 1277 h 9184"/>
                <a:gd name="T66" fmla="*/ 387 w 3837"/>
                <a:gd name="T67" fmla="*/ 1338 h 9184"/>
                <a:gd name="T68" fmla="*/ 440 w 3837"/>
                <a:gd name="T69" fmla="*/ 1449 h 9184"/>
                <a:gd name="T70" fmla="*/ 406 w 3837"/>
                <a:gd name="T71" fmla="*/ 1493 h 9184"/>
                <a:gd name="T72" fmla="*/ 401 w 3837"/>
                <a:gd name="T73" fmla="*/ 1529 h 9184"/>
                <a:gd name="T74" fmla="*/ 315 w 3837"/>
                <a:gd name="T75" fmla="*/ 1515 h 9184"/>
                <a:gd name="T76" fmla="*/ 279 w 3837"/>
                <a:gd name="T77" fmla="*/ 1458 h 9184"/>
                <a:gd name="T78" fmla="*/ 249 w 3837"/>
                <a:gd name="T79" fmla="*/ 1347 h 9184"/>
                <a:gd name="T80" fmla="*/ 234 w 3837"/>
                <a:gd name="T81" fmla="*/ 1211 h 9184"/>
                <a:gd name="T82" fmla="*/ 228 w 3837"/>
                <a:gd name="T83" fmla="*/ 1105 h 9184"/>
                <a:gd name="T84" fmla="*/ 208 w 3837"/>
                <a:gd name="T85" fmla="*/ 938 h 9184"/>
                <a:gd name="T86" fmla="*/ 203 w 3837"/>
                <a:gd name="T87" fmla="*/ 826 h 9184"/>
                <a:gd name="T88" fmla="*/ 195 w 3837"/>
                <a:gd name="T89" fmla="*/ 725 h 9184"/>
                <a:gd name="T90" fmla="*/ 197 w 3837"/>
                <a:gd name="T91" fmla="*/ 623 h 9184"/>
                <a:gd name="T92" fmla="*/ 165 w 3837"/>
                <a:gd name="T93" fmla="*/ 632 h 9184"/>
                <a:gd name="T94" fmla="*/ 140 w 3837"/>
                <a:gd name="T95" fmla="*/ 669 h 9184"/>
                <a:gd name="T96" fmla="*/ 115 w 3837"/>
                <a:gd name="T97" fmla="*/ 671 h 9184"/>
                <a:gd name="T98" fmla="*/ 83 w 3837"/>
                <a:gd name="T99" fmla="*/ 612 h 9184"/>
                <a:gd name="T100" fmla="*/ 13 w 3837"/>
                <a:gd name="T101" fmla="*/ 487 h 9184"/>
                <a:gd name="T102" fmla="*/ 25 w 3837"/>
                <a:gd name="T103" fmla="*/ 397 h 9184"/>
                <a:gd name="T104" fmla="*/ 88 w 3837"/>
                <a:gd name="T105" fmla="*/ 334 h 9184"/>
                <a:gd name="T106" fmla="*/ 123 w 3837"/>
                <a:gd name="T107" fmla="*/ 289 h 9184"/>
                <a:gd name="T108" fmla="*/ 165 w 3837"/>
                <a:gd name="T109" fmla="*/ 248 h 9184"/>
                <a:gd name="T110" fmla="*/ 259 w 3837"/>
                <a:gd name="T111" fmla="*/ 225 h 9184"/>
                <a:gd name="T112" fmla="*/ 312 w 3837"/>
                <a:gd name="T113" fmla="*/ 159 h 9184"/>
                <a:gd name="T114" fmla="*/ 285 w 3837"/>
                <a:gd name="T115" fmla="*/ 100 h 9184"/>
                <a:gd name="T116" fmla="*/ 305 w 3837"/>
                <a:gd name="T117" fmla="*/ 32 h 9184"/>
                <a:gd name="T118" fmla="*/ 395 w 3837"/>
                <a:gd name="T119" fmla="*/ 6 h 9184"/>
                <a:gd name="T120" fmla="*/ 459 w 3837"/>
                <a:gd name="T121" fmla="*/ 64 h 9184"/>
                <a:gd name="T122" fmla="*/ 459 w 3837"/>
                <a:gd name="T123" fmla="*/ 131 h 9184"/>
                <a:gd name="T124" fmla="*/ 434 w 3837"/>
                <a:gd name="T125" fmla="*/ 171 h 918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37"/>
                <a:gd name="T190" fmla="*/ 0 h 9184"/>
                <a:gd name="T191" fmla="*/ 3837 w 3837"/>
                <a:gd name="T192" fmla="*/ 9184 h 918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37" h="9184">
                  <a:moveTo>
                    <a:pt x="2981" y="3003"/>
                  </a:moveTo>
                  <a:lnTo>
                    <a:pt x="3000" y="2997"/>
                  </a:lnTo>
                  <a:lnTo>
                    <a:pt x="3020" y="2992"/>
                  </a:lnTo>
                  <a:lnTo>
                    <a:pt x="3040" y="2986"/>
                  </a:lnTo>
                  <a:lnTo>
                    <a:pt x="3061" y="2982"/>
                  </a:lnTo>
                  <a:lnTo>
                    <a:pt x="3084" y="2978"/>
                  </a:lnTo>
                  <a:lnTo>
                    <a:pt x="3106" y="2975"/>
                  </a:lnTo>
                  <a:lnTo>
                    <a:pt x="3129" y="2973"/>
                  </a:lnTo>
                  <a:lnTo>
                    <a:pt x="3151" y="2972"/>
                  </a:lnTo>
                  <a:lnTo>
                    <a:pt x="3161" y="2983"/>
                  </a:lnTo>
                  <a:lnTo>
                    <a:pt x="3172" y="2994"/>
                  </a:lnTo>
                  <a:lnTo>
                    <a:pt x="3182" y="3002"/>
                  </a:lnTo>
                  <a:lnTo>
                    <a:pt x="3194" y="3012"/>
                  </a:lnTo>
                  <a:lnTo>
                    <a:pt x="3206" y="3021"/>
                  </a:lnTo>
                  <a:lnTo>
                    <a:pt x="3217" y="3030"/>
                  </a:lnTo>
                  <a:lnTo>
                    <a:pt x="3227" y="3040"/>
                  </a:lnTo>
                  <a:lnTo>
                    <a:pt x="3237" y="3052"/>
                  </a:lnTo>
                  <a:lnTo>
                    <a:pt x="3227" y="3064"/>
                  </a:lnTo>
                  <a:lnTo>
                    <a:pt x="3218" y="3078"/>
                  </a:lnTo>
                  <a:lnTo>
                    <a:pt x="3208" y="3094"/>
                  </a:lnTo>
                  <a:lnTo>
                    <a:pt x="3198" y="3111"/>
                  </a:lnTo>
                  <a:lnTo>
                    <a:pt x="3188" y="3130"/>
                  </a:lnTo>
                  <a:lnTo>
                    <a:pt x="3178" y="3149"/>
                  </a:lnTo>
                  <a:lnTo>
                    <a:pt x="3169" y="3168"/>
                  </a:lnTo>
                  <a:lnTo>
                    <a:pt x="3161" y="3188"/>
                  </a:lnTo>
                  <a:lnTo>
                    <a:pt x="3153" y="3209"/>
                  </a:lnTo>
                  <a:lnTo>
                    <a:pt x="3147" y="3229"/>
                  </a:lnTo>
                  <a:lnTo>
                    <a:pt x="3142" y="3248"/>
                  </a:lnTo>
                  <a:lnTo>
                    <a:pt x="3137" y="3268"/>
                  </a:lnTo>
                  <a:lnTo>
                    <a:pt x="3135" y="3287"/>
                  </a:lnTo>
                  <a:lnTo>
                    <a:pt x="3134" y="3305"/>
                  </a:lnTo>
                  <a:lnTo>
                    <a:pt x="3136" y="3321"/>
                  </a:lnTo>
                  <a:lnTo>
                    <a:pt x="3139" y="3337"/>
                  </a:lnTo>
                  <a:lnTo>
                    <a:pt x="3134" y="3359"/>
                  </a:lnTo>
                  <a:lnTo>
                    <a:pt x="3126" y="3372"/>
                  </a:lnTo>
                  <a:lnTo>
                    <a:pt x="3116" y="3381"/>
                  </a:lnTo>
                  <a:lnTo>
                    <a:pt x="3105" y="3386"/>
                  </a:lnTo>
                  <a:lnTo>
                    <a:pt x="3093" y="3391"/>
                  </a:lnTo>
                  <a:lnTo>
                    <a:pt x="3084" y="3397"/>
                  </a:lnTo>
                  <a:lnTo>
                    <a:pt x="3075" y="3406"/>
                  </a:lnTo>
                  <a:lnTo>
                    <a:pt x="3069" y="3420"/>
                  </a:lnTo>
                  <a:lnTo>
                    <a:pt x="3060" y="3435"/>
                  </a:lnTo>
                  <a:lnTo>
                    <a:pt x="3055" y="3449"/>
                  </a:lnTo>
                  <a:lnTo>
                    <a:pt x="3052" y="3467"/>
                  </a:lnTo>
                  <a:lnTo>
                    <a:pt x="3051" y="3484"/>
                  </a:lnTo>
                  <a:lnTo>
                    <a:pt x="3052" y="3501"/>
                  </a:lnTo>
                  <a:lnTo>
                    <a:pt x="3053" y="3517"/>
                  </a:lnTo>
                  <a:lnTo>
                    <a:pt x="3054" y="3532"/>
                  </a:lnTo>
                  <a:lnTo>
                    <a:pt x="3054" y="3545"/>
                  </a:lnTo>
                  <a:lnTo>
                    <a:pt x="3038" y="3543"/>
                  </a:lnTo>
                  <a:lnTo>
                    <a:pt x="3019" y="3536"/>
                  </a:lnTo>
                  <a:lnTo>
                    <a:pt x="2997" y="3526"/>
                  </a:lnTo>
                  <a:lnTo>
                    <a:pt x="2975" y="3515"/>
                  </a:lnTo>
                  <a:lnTo>
                    <a:pt x="2952" y="3502"/>
                  </a:lnTo>
                  <a:lnTo>
                    <a:pt x="2933" y="3488"/>
                  </a:lnTo>
                  <a:lnTo>
                    <a:pt x="2916" y="3474"/>
                  </a:lnTo>
                  <a:lnTo>
                    <a:pt x="2904" y="3461"/>
                  </a:lnTo>
                  <a:lnTo>
                    <a:pt x="2917" y="3442"/>
                  </a:lnTo>
                  <a:lnTo>
                    <a:pt x="2929" y="3420"/>
                  </a:lnTo>
                  <a:lnTo>
                    <a:pt x="2939" y="3394"/>
                  </a:lnTo>
                  <a:lnTo>
                    <a:pt x="2949" y="3367"/>
                  </a:lnTo>
                  <a:lnTo>
                    <a:pt x="2956" y="3338"/>
                  </a:lnTo>
                  <a:lnTo>
                    <a:pt x="2964" y="3307"/>
                  </a:lnTo>
                  <a:lnTo>
                    <a:pt x="2969" y="3276"/>
                  </a:lnTo>
                  <a:lnTo>
                    <a:pt x="2975" y="3244"/>
                  </a:lnTo>
                  <a:lnTo>
                    <a:pt x="2979" y="3211"/>
                  </a:lnTo>
                  <a:lnTo>
                    <a:pt x="2981" y="3179"/>
                  </a:lnTo>
                  <a:lnTo>
                    <a:pt x="2983" y="3147"/>
                  </a:lnTo>
                  <a:lnTo>
                    <a:pt x="2984" y="3115"/>
                  </a:lnTo>
                  <a:lnTo>
                    <a:pt x="2984" y="3085"/>
                  </a:lnTo>
                  <a:lnTo>
                    <a:pt x="2984" y="3056"/>
                  </a:lnTo>
                  <a:lnTo>
                    <a:pt x="2983" y="3028"/>
                  </a:lnTo>
                  <a:lnTo>
                    <a:pt x="2981" y="3003"/>
                  </a:lnTo>
                  <a:close/>
                  <a:moveTo>
                    <a:pt x="745" y="2750"/>
                  </a:moveTo>
                  <a:lnTo>
                    <a:pt x="749" y="2768"/>
                  </a:lnTo>
                  <a:lnTo>
                    <a:pt x="755" y="2785"/>
                  </a:lnTo>
                  <a:lnTo>
                    <a:pt x="759" y="2803"/>
                  </a:lnTo>
                  <a:lnTo>
                    <a:pt x="762" y="2821"/>
                  </a:lnTo>
                  <a:lnTo>
                    <a:pt x="765" y="2839"/>
                  </a:lnTo>
                  <a:lnTo>
                    <a:pt x="767" y="2857"/>
                  </a:lnTo>
                  <a:lnTo>
                    <a:pt x="770" y="2874"/>
                  </a:lnTo>
                  <a:lnTo>
                    <a:pt x="770" y="2892"/>
                  </a:lnTo>
                  <a:lnTo>
                    <a:pt x="776" y="2902"/>
                  </a:lnTo>
                  <a:lnTo>
                    <a:pt x="784" y="2911"/>
                  </a:lnTo>
                  <a:lnTo>
                    <a:pt x="790" y="2921"/>
                  </a:lnTo>
                  <a:lnTo>
                    <a:pt x="796" y="2931"/>
                  </a:lnTo>
                  <a:lnTo>
                    <a:pt x="803" y="2941"/>
                  </a:lnTo>
                  <a:lnTo>
                    <a:pt x="809" y="2952"/>
                  </a:lnTo>
                  <a:lnTo>
                    <a:pt x="815" y="2963"/>
                  </a:lnTo>
                  <a:lnTo>
                    <a:pt x="820" y="2973"/>
                  </a:lnTo>
                  <a:lnTo>
                    <a:pt x="825" y="2985"/>
                  </a:lnTo>
                  <a:lnTo>
                    <a:pt x="830" y="2997"/>
                  </a:lnTo>
                  <a:lnTo>
                    <a:pt x="834" y="3008"/>
                  </a:lnTo>
                  <a:lnTo>
                    <a:pt x="837" y="3019"/>
                  </a:lnTo>
                  <a:lnTo>
                    <a:pt x="840" y="3031"/>
                  </a:lnTo>
                  <a:lnTo>
                    <a:pt x="841" y="3044"/>
                  </a:lnTo>
                  <a:lnTo>
                    <a:pt x="843" y="3056"/>
                  </a:lnTo>
                  <a:lnTo>
                    <a:pt x="843" y="3068"/>
                  </a:lnTo>
                  <a:lnTo>
                    <a:pt x="868" y="3068"/>
                  </a:lnTo>
                  <a:lnTo>
                    <a:pt x="889" y="3076"/>
                  </a:lnTo>
                  <a:lnTo>
                    <a:pt x="909" y="3090"/>
                  </a:lnTo>
                  <a:lnTo>
                    <a:pt x="926" y="3108"/>
                  </a:lnTo>
                  <a:lnTo>
                    <a:pt x="940" y="3129"/>
                  </a:lnTo>
                  <a:lnTo>
                    <a:pt x="953" y="3150"/>
                  </a:lnTo>
                  <a:lnTo>
                    <a:pt x="964" y="3168"/>
                  </a:lnTo>
                  <a:lnTo>
                    <a:pt x="975" y="3184"/>
                  </a:lnTo>
                  <a:lnTo>
                    <a:pt x="993" y="3187"/>
                  </a:lnTo>
                  <a:lnTo>
                    <a:pt x="1010" y="3195"/>
                  </a:lnTo>
                  <a:lnTo>
                    <a:pt x="1028" y="3208"/>
                  </a:lnTo>
                  <a:lnTo>
                    <a:pt x="1045" y="3224"/>
                  </a:lnTo>
                  <a:lnTo>
                    <a:pt x="1062" y="3242"/>
                  </a:lnTo>
                  <a:lnTo>
                    <a:pt x="1078" y="3263"/>
                  </a:lnTo>
                  <a:lnTo>
                    <a:pt x="1094" y="3286"/>
                  </a:lnTo>
                  <a:lnTo>
                    <a:pt x="1109" y="3309"/>
                  </a:lnTo>
                  <a:lnTo>
                    <a:pt x="1124" y="3333"/>
                  </a:lnTo>
                  <a:lnTo>
                    <a:pt x="1139" y="3356"/>
                  </a:lnTo>
                  <a:lnTo>
                    <a:pt x="1154" y="3379"/>
                  </a:lnTo>
                  <a:lnTo>
                    <a:pt x="1168" y="3399"/>
                  </a:lnTo>
                  <a:lnTo>
                    <a:pt x="1182" y="3416"/>
                  </a:lnTo>
                  <a:lnTo>
                    <a:pt x="1196" y="3431"/>
                  </a:lnTo>
                  <a:lnTo>
                    <a:pt x="1208" y="3442"/>
                  </a:lnTo>
                  <a:lnTo>
                    <a:pt x="1221" y="3448"/>
                  </a:lnTo>
                  <a:lnTo>
                    <a:pt x="1230" y="3438"/>
                  </a:lnTo>
                  <a:lnTo>
                    <a:pt x="1241" y="3430"/>
                  </a:lnTo>
                  <a:lnTo>
                    <a:pt x="1250" y="3426"/>
                  </a:lnTo>
                  <a:lnTo>
                    <a:pt x="1261" y="3423"/>
                  </a:lnTo>
                  <a:lnTo>
                    <a:pt x="1272" y="3422"/>
                  </a:lnTo>
                  <a:lnTo>
                    <a:pt x="1280" y="3421"/>
                  </a:lnTo>
                  <a:lnTo>
                    <a:pt x="1289" y="3420"/>
                  </a:lnTo>
                  <a:lnTo>
                    <a:pt x="1295" y="3417"/>
                  </a:lnTo>
                  <a:lnTo>
                    <a:pt x="1272" y="3386"/>
                  </a:lnTo>
                  <a:lnTo>
                    <a:pt x="1249" y="3355"/>
                  </a:lnTo>
                  <a:lnTo>
                    <a:pt x="1226" y="3322"/>
                  </a:lnTo>
                  <a:lnTo>
                    <a:pt x="1201" y="3289"/>
                  </a:lnTo>
                  <a:lnTo>
                    <a:pt x="1176" y="3255"/>
                  </a:lnTo>
                  <a:lnTo>
                    <a:pt x="1152" y="3222"/>
                  </a:lnTo>
                  <a:lnTo>
                    <a:pt x="1127" y="3187"/>
                  </a:lnTo>
                  <a:lnTo>
                    <a:pt x="1101" y="3154"/>
                  </a:lnTo>
                  <a:lnTo>
                    <a:pt x="1075" y="3122"/>
                  </a:lnTo>
                  <a:lnTo>
                    <a:pt x="1049" y="3091"/>
                  </a:lnTo>
                  <a:lnTo>
                    <a:pt x="1022" y="3061"/>
                  </a:lnTo>
                  <a:lnTo>
                    <a:pt x="994" y="3032"/>
                  </a:lnTo>
                  <a:lnTo>
                    <a:pt x="967" y="3006"/>
                  </a:lnTo>
                  <a:lnTo>
                    <a:pt x="938" y="2982"/>
                  </a:lnTo>
                  <a:lnTo>
                    <a:pt x="909" y="2960"/>
                  </a:lnTo>
                  <a:lnTo>
                    <a:pt x="880" y="2940"/>
                  </a:lnTo>
                  <a:lnTo>
                    <a:pt x="869" y="2933"/>
                  </a:lnTo>
                  <a:lnTo>
                    <a:pt x="858" y="2924"/>
                  </a:lnTo>
                  <a:lnTo>
                    <a:pt x="848" y="2914"/>
                  </a:lnTo>
                  <a:lnTo>
                    <a:pt x="838" y="2902"/>
                  </a:lnTo>
                  <a:lnTo>
                    <a:pt x="828" y="2888"/>
                  </a:lnTo>
                  <a:lnTo>
                    <a:pt x="820" y="2874"/>
                  </a:lnTo>
                  <a:lnTo>
                    <a:pt x="811" y="2860"/>
                  </a:lnTo>
                  <a:lnTo>
                    <a:pt x="803" y="2845"/>
                  </a:lnTo>
                  <a:lnTo>
                    <a:pt x="795" y="2830"/>
                  </a:lnTo>
                  <a:lnTo>
                    <a:pt x="788" y="2815"/>
                  </a:lnTo>
                  <a:lnTo>
                    <a:pt x="780" y="2801"/>
                  </a:lnTo>
                  <a:lnTo>
                    <a:pt x="773" y="2788"/>
                  </a:lnTo>
                  <a:lnTo>
                    <a:pt x="765" y="2777"/>
                  </a:lnTo>
                  <a:lnTo>
                    <a:pt x="759" y="2766"/>
                  </a:lnTo>
                  <a:lnTo>
                    <a:pt x="751" y="2756"/>
                  </a:lnTo>
                  <a:lnTo>
                    <a:pt x="745" y="2750"/>
                  </a:lnTo>
                  <a:close/>
                  <a:moveTo>
                    <a:pt x="2469" y="1228"/>
                  </a:move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close/>
                </a:path>
              </a:pathLst>
            </a:custGeom>
            <a:solidFill>
              <a:srgbClr val="6699C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34" name="Freeform 119"/>
            <p:cNvSpPr>
              <a:spLocks/>
            </p:cNvSpPr>
            <p:nvPr/>
          </p:nvSpPr>
          <p:spPr bwMode="auto">
            <a:xfrm>
              <a:off x="4372" y="983"/>
              <a:ext cx="55" cy="95"/>
            </a:xfrm>
            <a:custGeom>
              <a:avLst/>
              <a:gdLst>
                <a:gd name="T0" fmla="*/ 13 w 333"/>
                <a:gd name="T1" fmla="*/ 5 h 573"/>
                <a:gd name="T2" fmla="*/ 19 w 333"/>
                <a:gd name="T3" fmla="*/ 3 h 573"/>
                <a:gd name="T4" fmla="*/ 26 w 333"/>
                <a:gd name="T5" fmla="*/ 2 h 573"/>
                <a:gd name="T6" fmla="*/ 33 w 333"/>
                <a:gd name="T7" fmla="*/ 0 h 573"/>
                <a:gd name="T8" fmla="*/ 41 w 333"/>
                <a:gd name="T9" fmla="*/ 0 h 573"/>
                <a:gd name="T10" fmla="*/ 42 w 333"/>
                <a:gd name="T11" fmla="*/ 2 h 573"/>
                <a:gd name="T12" fmla="*/ 46 w 333"/>
                <a:gd name="T13" fmla="*/ 5 h 573"/>
                <a:gd name="T14" fmla="*/ 50 w 333"/>
                <a:gd name="T15" fmla="*/ 8 h 573"/>
                <a:gd name="T16" fmla="*/ 53 w 333"/>
                <a:gd name="T17" fmla="*/ 11 h 573"/>
                <a:gd name="T18" fmla="*/ 55 w 333"/>
                <a:gd name="T19" fmla="*/ 13 h 573"/>
                <a:gd name="T20" fmla="*/ 52 w 333"/>
                <a:gd name="T21" fmla="*/ 18 h 573"/>
                <a:gd name="T22" fmla="*/ 49 w 333"/>
                <a:gd name="T23" fmla="*/ 23 h 573"/>
                <a:gd name="T24" fmla="*/ 45 w 333"/>
                <a:gd name="T25" fmla="*/ 29 h 573"/>
                <a:gd name="T26" fmla="*/ 42 w 333"/>
                <a:gd name="T27" fmla="*/ 36 h 573"/>
                <a:gd name="T28" fmla="*/ 40 w 333"/>
                <a:gd name="T29" fmla="*/ 43 h 573"/>
                <a:gd name="T30" fmla="*/ 38 w 333"/>
                <a:gd name="T31" fmla="*/ 49 h 573"/>
                <a:gd name="T32" fmla="*/ 38 w 333"/>
                <a:gd name="T33" fmla="*/ 55 h 573"/>
                <a:gd name="T34" fmla="*/ 39 w 333"/>
                <a:gd name="T35" fmla="*/ 61 h 573"/>
                <a:gd name="T36" fmla="*/ 38 w 333"/>
                <a:gd name="T37" fmla="*/ 64 h 573"/>
                <a:gd name="T38" fmla="*/ 35 w 333"/>
                <a:gd name="T39" fmla="*/ 68 h 573"/>
                <a:gd name="T40" fmla="*/ 31 w 333"/>
                <a:gd name="T41" fmla="*/ 69 h 573"/>
                <a:gd name="T42" fmla="*/ 28 w 333"/>
                <a:gd name="T43" fmla="*/ 72 h 573"/>
                <a:gd name="T44" fmla="*/ 27 w 333"/>
                <a:gd name="T45" fmla="*/ 74 h 573"/>
                <a:gd name="T46" fmla="*/ 25 w 333"/>
                <a:gd name="T47" fmla="*/ 79 h 573"/>
                <a:gd name="T48" fmla="*/ 24 w 333"/>
                <a:gd name="T49" fmla="*/ 85 h 573"/>
                <a:gd name="T50" fmla="*/ 25 w 333"/>
                <a:gd name="T51" fmla="*/ 90 h 573"/>
                <a:gd name="T52" fmla="*/ 25 w 333"/>
                <a:gd name="T53" fmla="*/ 95 h 573"/>
                <a:gd name="T54" fmla="*/ 22 w 333"/>
                <a:gd name="T55" fmla="*/ 95 h 573"/>
                <a:gd name="T56" fmla="*/ 15 w 333"/>
                <a:gd name="T57" fmla="*/ 92 h 573"/>
                <a:gd name="T58" fmla="*/ 8 w 333"/>
                <a:gd name="T59" fmla="*/ 88 h 573"/>
                <a:gd name="T60" fmla="*/ 2 w 333"/>
                <a:gd name="T61" fmla="*/ 83 h 573"/>
                <a:gd name="T62" fmla="*/ 0 w 333"/>
                <a:gd name="T63" fmla="*/ 81 h 573"/>
                <a:gd name="T64" fmla="*/ 4 w 333"/>
                <a:gd name="T65" fmla="*/ 74 h 573"/>
                <a:gd name="T66" fmla="*/ 7 w 333"/>
                <a:gd name="T67" fmla="*/ 65 h 573"/>
                <a:gd name="T68" fmla="*/ 10 w 333"/>
                <a:gd name="T69" fmla="*/ 56 h 573"/>
                <a:gd name="T70" fmla="*/ 12 w 333"/>
                <a:gd name="T71" fmla="*/ 45 h 573"/>
                <a:gd name="T72" fmla="*/ 13 w 333"/>
                <a:gd name="T73" fmla="*/ 34 h 573"/>
                <a:gd name="T74" fmla="*/ 13 w 333"/>
                <a:gd name="T75" fmla="*/ 24 h 573"/>
                <a:gd name="T76" fmla="*/ 13 w 333"/>
                <a:gd name="T77" fmla="*/ 14 h 573"/>
                <a:gd name="T78" fmla="*/ 13 w 333"/>
                <a:gd name="T79" fmla="*/ 5 h 5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3"/>
                <a:gd name="T121" fmla="*/ 0 h 573"/>
                <a:gd name="T122" fmla="*/ 333 w 333"/>
                <a:gd name="T123" fmla="*/ 573 h 5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3" h="573">
                  <a:moveTo>
                    <a:pt x="77" y="31"/>
                  </a:moveTo>
                  <a:lnTo>
                    <a:pt x="77" y="31"/>
                  </a:lnTo>
                  <a:lnTo>
                    <a:pt x="96" y="25"/>
                  </a:lnTo>
                  <a:lnTo>
                    <a:pt x="116" y="20"/>
                  </a:lnTo>
                  <a:lnTo>
                    <a:pt x="136" y="14"/>
                  </a:lnTo>
                  <a:lnTo>
                    <a:pt x="157" y="10"/>
                  </a:lnTo>
                  <a:lnTo>
                    <a:pt x="180" y="6"/>
                  </a:lnTo>
                  <a:lnTo>
                    <a:pt x="202" y="3"/>
                  </a:lnTo>
                  <a:lnTo>
                    <a:pt x="225" y="1"/>
                  </a:lnTo>
                  <a:lnTo>
                    <a:pt x="247" y="0"/>
                  </a:lnTo>
                  <a:lnTo>
                    <a:pt x="257" y="11"/>
                  </a:lnTo>
                  <a:lnTo>
                    <a:pt x="268" y="22"/>
                  </a:lnTo>
                  <a:lnTo>
                    <a:pt x="278" y="30"/>
                  </a:lnTo>
                  <a:lnTo>
                    <a:pt x="290" y="40"/>
                  </a:lnTo>
                  <a:lnTo>
                    <a:pt x="302" y="49"/>
                  </a:lnTo>
                  <a:lnTo>
                    <a:pt x="313" y="58"/>
                  </a:lnTo>
                  <a:lnTo>
                    <a:pt x="323" y="68"/>
                  </a:lnTo>
                  <a:lnTo>
                    <a:pt x="333" y="80"/>
                  </a:lnTo>
                  <a:lnTo>
                    <a:pt x="323" y="92"/>
                  </a:lnTo>
                  <a:lnTo>
                    <a:pt x="314" y="106"/>
                  </a:lnTo>
                  <a:lnTo>
                    <a:pt x="304" y="122"/>
                  </a:lnTo>
                  <a:lnTo>
                    <a:pt x="294" y="139"/>
                  </a:lnTo>
                  <a:lnTo>
                    <a:pt x="284" y="158"/>
                  </a:lnTo>
                  <a:lnTo>
                    <a:pt x="274" y="177"/>
                  </a:lnTo>
                  <a:lnTo>
                    <a:pt x="265" y="196"/>
                  </a:lnTo>
                  <a:lnTo>
                    <a:pt x="257" y="216"/>
                  </a:lnTo>
                  <a:lnTo>
                    <a:pt x="249" y="237"/>
                  </a:lnTo>
                  <a:lnTo>
                    <a:pt x="243" y="257"/>
                  </a:lnTo>
                  <a:lnTo>
                    <a:pt x="238" y="276"/>
                  </a:lnTo>
                  <a:lnTo>
                    <a:pt x="233" y="296"/>
                  </a:lnTo>
                  <a:lnTo>
                    <a:pt x="231" y="315"/>
                  </a:lnTo>
                  <a:lnTo>
                    <a:pt x="230" y="333"/>
                  </a:lnTo>
                  <a:lnTo>
                    <a:pt x="232" y="349"/>
                  </a:lnTo>
                  <a:lnTo>
                    <a:pt x="235" y="365"/>
                  </a:lnTo>
                  <a:lnTo>
                    <a:pt x="230" y="387"/>
                  </a:lnTo>
                  <a:lnTo>
                    <a:pt x="222" y="400"/>
                  </a:lnTo>
                  <a:lnTo>
                    <a:pt x="212" y="409"/>
                  </a:lnTo>
                  <a:lnTo>
                    <a:pt x="201" y="414"/>
                  </a:lnTo>
                  <a:lnTo>
                    <a:pt x="189" y="419"/>
                  </a:lnTo>
                  <a:lnTo>
                    <a:pt x="180" y="425"/>
                  </a:lnTo>
                  <a:lnTo>
                    <a:pt x="171" y="434"/>
                  </a:lnTo>
                  <a:lnTo>
                    <a:pt x="165" y="448"/>
                  </a:lnTo>
                  <a:lnTo>
                    <a:pt x="156" y="463"/>
                  </a:lnTo>
                  <a:lnTo>
                    <a:pt x="151" y="477"/>
                  </a:lnTo>
                  <a:lnTo>
                    <a:pt x="148" y="495"/>
                  </a:lnTo>
                  <a:lnTo>
                    <a:pt x="147" y="512"/>
                  </a:lnTo>
                  <a:lnTo>
                    <a:pt x="148" y="529"/>
                  </a:lnTo>
                  <a:lnTo>
                    <a:pt x="149" y="545"/>
                  </a:lnTo>
                  <a:lnTo>
                    <a:pt x="150" y="560"/>
                  </a:lnTo>
                  <a:lnTo>
                    <a:pt x="150" y="573"/>
                  </a:lnTo>
                  <a:lnTo>
                    <a:pt x="134" y="571"/>
                  </a:lnTo>
                  <a:lnTo>
                    <a:pt x="115" y="564"/>
                  </a:lnTo>
                  <a:lnTo>
                    <a:pt x="93" y="554"/>
                  </a:lnTo>
                  <a:lnTo>
                    <a:pt x="71" y="543"/>
                  </a:lnTo>
                  <a:lnTo>
                    <a:pt x="48" y="530"/>
                  </a:lnTo>
                  <a:lnTo>
                    <a:pt x="29" y="516"/>
                  </a:lnTo>
                  <a:lnTo>
                    <a:pt x="12" y="502"/>
                  </a:lnTo>
                  <a:lnTo>
                    <a:pt x="0" y="489"/>
                  </a:lnTo>
                  <a:lnTo>
                    <a:pt x="13" y="470"/>
                  </a:lnTo>
                  <a:lnTo>
                    <a:pt x="25" y="448"/>
                  </a:lnTo>
                  <a:lnTo>
                    <a:pt x="35" y="422"/>
                  </a:lnTo>
                  <a:lnTo>
                    <a:pt x="45" y="395"/>
                  </a:lnTo>
                  <a:lnTo>
                    <a:pt x="52" y="366"/>
                  </a:lnTo>
                  <a:lnTo>
                    <a:pt x="60" y="335"/>
                  </a:lnTo>
                  <a:lnTo>
                    <a:pt x="65" y="304"/>
                  </a:lnTo>
                  <a:lnTo>
                    <a:pt x="71" y="272"/>
                  </a:lnTo>
                  <a:lnTo>
                    <a:pt x="75" y="239"/>
                  </a:lnTo>
                  <a:lnTo>
                    <a:pt x="77" y="207"/>
                  </a:lnTo>
                  <a:lnTo>
                    <a:pt x="79" y="175"/>
                  </a:lnTo>
                  <a:lnTo>
                    <a:pt x="80" y="143"/>
                  </a:lnTo>
                  <a:lnTo>
                    <a:pt x="80" y="113"/>
                  </a:lnTo>
                  <a:lnTo>
                    <a:pt x="80" y="84"/>
                  </a:lnTo>
                  <a:lnTo>
                    <a:pt x="79" y="56"/>
                  </a:lnTo>
                  <a:lnTo>
                    <a:pt x="77" y="31"/>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35" name="Freeform 120"/>
            <p:cNvSpPr>
              <a:spLocks/>
            </p:cNvSpPr>
            <p:nvPr/>
          </p:nvSpPr>
          <p:spPr bwMode="auto">
            <a:xfrm>
              <a:off x="4012" y="946"/>
              <a:ext cx="92" cy="116"/>
            </a:xfrm>
            <a:custGeom>
              <a:avLst/>
              <a:gdLst>
                <a:gd name="T0" fmla="*/ 0 w 550"/>
                <a:gd name="T1" fmla="*/ 0 h 698"/>
                <a:gd name="T2" fmla="*/ 2 w 550"/>
                <a:gd name="T3" fmla="*/ 6 h 698"/>
                <a:gd name="T4" fmla="*/ 3 w 550"/>
                <a:gd name="T5" fmla="*/ 12 h 698"/>
                <a:gd name="T6" fmla="*/ 4 w 550"/>
                <a:gd name="T7" fmla="*/ 18 h 698"/>
                <a:gd name="T8" fmla="*/ 4 w 550"/>
                <a:gd name="T9" fmla="*/ 24 h 698"/>
                <a:gd name="T10" fmla="*/ 5 w 550"/>
                <a:gd name="T11" fmla="*/ 25 h 698"/>
                <a:gd name="T12" fmla="*/ 8 w 550"/>
                <a:gd name="T13" fmla="*/ 28 h 698"/>
                <a:gd name="T14" fmla="*/ 10 w 550"/>
                <a:gd name="T15" fmla="*/ 32 h 698"/>
                <a:gd name="T16" fmla="*/ 12 w 550"/>
                <a:gd name="T17" fmla="*/ 35 h 698"/>
                <a:gd name="T18" fmla="*/ 13 w 550"/>
                <a:gd name="T19" fmla="*/ 39 h 698"/>
                <a:gd name="T20" fmla="*/ 15 w 550"/>
                <a:gd name="T21" fmla="*/ 43 h 698"/>
                <a:gd name="T22" fmla="*/ 16 w 550"/>
                <a:gd name="T23" fmla="*/ 47 h 698"/>
                <a:gd name="T24" fmla="*/ 16 w 550"/>
                <a:gd name="T25" fmla="*/ 51 h 698"/>
                <a:gd name="T26" fmla="*/ 16 w 550"/>
                <a:gd name="T27" fmla="*/ 53 h 698"/>
                <a:gd name="T28" fmla="*/ 24 w 550"/>
                <a:gd name="T29" fmla="*/ 54 h 698"/>
                <a:gd name="T30" fmla="*/ 30 w 550"/>
                <a:gd name="T31" fmla="*/ 59 h 698"/>
                <a:gd name="T32" fmla="*/ 35 w 550"/>
                <a:gd name="T33" fmla="*/ 66 h 698"/>
                <a:gd name="T34" fmla="*/ 38 w 550"/>
                <a:gd name="T35" fmla="*/ 72 h 698"/>
                <a:gd name="T36" fmla="*/ 41 w 550"/>
                <a:gd name="T37" fmla="*/ 73 h 698"/>
                <a:gd name="T38" fmla="*/ 47 w 550"/>
                <a:gd name="T39" fmla="*/ 76 h 698"/>
                <a:gd name="T40" fmla="*/ 53 w 550"/>
                <a:gd name="T41" fmla="*/ 82 h 698"/>
                <a:gd name="T42" fmla="*/ 58 w 550"/>
                <a:gd name="T43" fmla="*/ 89 h 698"/>
                <a:gd name="T44" fmla="*/ 63 w 550"/>
                <a:gd name="T45" fmla="*/ 97 h 698"/>
                <a:gd name="T46" fmla="*/ 68 w 550"/>
                <a:gd name="T47" fmla="*/ 105 h 698"/>
                <a:gd name="T48" fmla="*/ 73 w 550"/>
                <a:gd name="T49" fmla="*/ 111 h 698"/>
                <a:gd name="T50" fmla="*/ 77 w 550"/>
                <a:gd name="T51" fmla="*/ 115 h 698"/>
                <a:gd name="T52" fmla="*/ 80 w 550"/>
                <a:gd name="T53" fmla="*/ 116 h 698"/>
                <a:gd name="T54" fmla="*/ 83 w 550"/>
                <a:gd name="T55" fmla="*/ 113 h 698"/>
                <a:gd name="T56" fmla="*/ 86 w 550"/>
                <a:gd name="T57" fmla="*/ 112 h 698"/>
                <a:gd name="T58" fmla="*/ 89 w 550"/>
                <a:gd name="T59" fmla="*/ 112 h 698"/>
                <a:gd name="T60" fmla="*/ 92 w 550"/>
                <a:gd name="T61" fmla="*/ 111 h 698"/>
                <a:gd name="T62" fmla="*/ 88 w 550"/>
                <a:gd name="T63" fmla="*/ 106 h 698"/>
                <a:gd name="T64" fmla="*/ 80 w 550"/>
                <a:gd name="T65" fmla="*/ 95 h 698"/>
                <a:gd name="T66" fmla="*/ 72 w 550"/>
                <a:gd name="T67" fmla="*/ 84 h 698"/>
                <a:gd name="T68" fmla="*/ 64 w 550"/>
                <a:gd name="T69" fmla="*/ 73 h 698"/>
                <a:gd name="T70" fmla="*/ 55 w 550"/>
                <a:gd name="T71" fmla="*/ 62 h 698"/>
                <a:gd name="T72" fmla="*/ 46 w 550"/>
                <a:gd name="T73" fmla="*/ 52 h 698"/>
                <a:gd name="T74" fmla="*/ 37 w 550"/>
                <a:gd name="T75" fmla="*/ 43 h 698"/>
                <a:gd name="T76" fmla="*/ 27 w 550"/>
                <a:gd name="T77" fmla="*/ 35 h 698"/>
                <a:gd name="T78" fmla="*/ 23 w 550"/>
                <a:gd name="T79" fmla="*/ 32 h 698"/>
                <a:gd name="T80" fmla="*/ 19 w 550"/>
                <a:gd name="T81" fmla="*/ 29 h 698"/>
                <a:gd name="T82" fmla="*/ 16 w 550"/>
                <a:gd name="T83" fmla="*/ 25 h 698"/>
                <a:gd name="T84" fmla="*/ 13 w 550"/>
                <a:gd name="T85" fmla="*/ 21 h 698"/>
                <a:gd name="T86" fmla="*/ 10 w 550"/>
                <a:gd name="T87" fmla="*/ 16 h 698"/>
                <a:gd name="T88" fmla="*/ 7 w 550"/>
                <a:gd name="T89" fmla="*/ 11 h 698"/>
                <a:gd name="T90" fmla="*/ 5 w 550"/>
                <a:gd name="T91" fmla="*/ 6 h 698"/>
                <a:gd name="T92" fmla="*/ 2 w 550"/>
                <a:gd name="T93" fmla="*/ 3 h 698"/>
                <a:gd name="T94" fmla="*/ 0 w 550"/>
                <a:gd name="T95" fmla="*/ 0 h 69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50"/>
                <a:gd name="T145" fmla="*/ 0 h 698"/>
                <a:gd name="T146" fmla="*/ 550 w 550"/>
                <a:gd name="T147" fmla="*/ 698 h 69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50" h="698">
                  <a:moveTo>
                    <a:pt x="0" y="0"/>
                  </a:moveTo>
                  <a:lnTo>
                    <a:pt x="0" y="0"/>
                  </a:lnTo>
                  <a:lnTo>
                    <a:pt x="4" y="18"/>
                  </a:lnTo>
                  <a:lnTo>
                    <a:pt x="10" y="35"/>
                  </a:lnTo>
                  <a:lnTo>
                    <a:pt x="14" y="53"/>
                  </a:lnTo>
                  <a:lnTo>
                    <a:pt x="17" y="71"/>
                  </a:lnTo>
                  <a:lnTo>
                    <a:pt x="20" y="89"/>
                  </a:lnTo>
                  <a:lnTo>
                    <a:pt x="22" y="107"/>
                  </a:lnTo>
                  <a:lnTo>
                    <a:pt x="25" y="124"/>
                  </a:lnTo>
                  <a:lnTo>
                    <a:pt x="25" y="142"/>
                  </a:lnTo>
                  <a:lnTo>
                    <a:pt x="31" y="152"/>
                  </a:lnTo>
                  <a:lnTo>
                    <a:pt x="39" y="161"/>
                  </a:lnTo>
                  <a:lnTo>
                    <a:pt x="45" y="171"/>
                  </a:lnTo>
                  <a:lnTo>
                    <a:pt x="51" y="181"/>
                  </a:lnTo>
                  <a:lnTo>
                    <a:pt x="58" y="191"/>
                  </a:lnTo>
                  <a:lnTo>
                    <a:pt x="64" y="202"/>
                  </a:lnTo>
                  <a:lnTo>
                    <a:pt x="70" y="213"/>
                  </a:lnTo>
                  <a:lnTo>
                    <a:pt x="75" y="223"/>
                  </a:lnTo>
                  <a:lnTo>
                    <a:pt x="80" y="235"/>
                  </a:lnTo>
                  <a:lnTo>
                    <a:pt x="85" y="247"/>
                  </a:lnTo>
                  <a:lnTo>
                    <a:pt x="89" y="258"/>
                  </a:lnTo>
                  <a:lnTo>
                    <a:pt x="92" y="269"/>
                  </a:lnTo>
                  <a:lnTo>
                    <a:pt x="95" y="281"/>
                  </a:lnTo>
                  <a:lnTo>
                    <a:pt x="96" y="294"/>
                  </a:lnTo>
                  <a:lnTo>
                    <a:pt x="98" y="306"/>
                  </a:lnTo>
                  <a:lnTo>
                    <a:pt x="98" y="318"/>
                  </a:lnTo>
                  <a:lnTo>
                    <a:pt x="123" y="318"/>
                  </a:lnTo>
                  <a:lnTo>
                    <a:pt x="144" y="326"/>
                  </a:lnTo>
                  <a:lnTo>
                    <a:pt x="164" y="340"/>
                  </a:lnTo>
                  <a:lnTo>
                    <a:pt x="181" y="358"/>
                  </a:lnTo>
                  <a:lnTo>
                    <a:pt x="195" y="379"/>
                  </a:lnTo>
                  <a:lnTo>
                    <a:pt x="208" y="400"/>
                  </a:lnTo>
                  <a:lnTo>
                    <a:pt x="219" y="418"/>
                  </a:lnTo>
                  <a:lnTo>
                    <a:pt x="230" y="434"/>
                  </a:lnTo>
                  <a:lnTo>
                    <a:pt x="248" y="437"/>
                  </a:lnTo>
                  <a:lnTo>
                    <a:pt x="265" y="445"/>
                  </a:lnTo>
                  <a:lnTo>
                    <a:pt x="283" y="458"/>
                  </a:lnTo>
                  <a:lnTo>
                    <a:pt x="300" y="474"/>
                  </a:lnTo>
                  <a:lnTo>
                    <a:pt x="317" y="492"/>
                  </a:lnTo>
                  <a:lnTo>
                    <a:pt x="333" y="513"/>
                  </a:lnTo>
                  <a:lnTo>
                    <a:pt x="349" y="536"/>
                  </a:lnTo>
                  <a:lnTo>
                    <a:pt x="364" y="559"/>
                  </a:lnTo>
                  <a:lnTo>
                    <a:pt x="379" y="583"/>
                  </a:lnTo>
                  <a:lnTo>
                    <a:pt x="394" y="606"/>
                  </a:lnTo>
                  <a:lnTo>
                    <a:pt x="409" y="629"/>
                  </a:lnTo>
                  <a:lnTo>
                    <a:pt x="423" y="649"/>
                  </a:lnTo>
                  <a:lnTo>
                    <a:pt x="437" y="666"/>
                  </a:lnTo>
                  <a:lnTo>
                    <a:pt x="451" y="681"/>
                  </a:lnTo>
                  <a:lnTo>
                    <a:pt x="463" y="692"/>
                  </a:lnTo>
                  <a:lnTo>
                    <a:pt x="476" y="698"/>
                  </a:lnTo>
                  <a:lnTo>
                    <a:pt x="485" y="688"/>
                  </a:lnTo>
                  <a:lnTo>
                    <a:pt x="496" y="680"/>
                  </a:lnTo>
                  <a:lnTo>
                    <a:pt x="505" y="676"/>
                  </a:lnTo>
                  <a:lnTo>
                    <a:pt x="516" y="673"/>
                  </a:lnTo>
                  <a:lnTo>
                    <a:pt x="527" y="672"/>
                  </a:lnTo>
                  <a:lnTo>
                    <a:pt x="535" y="671"/>
                  </a:lnTo>
                  <a:lnTo>
                    <a:pt x="544" y="670"/>
                  </a:lnTo>
                  <a:lnTo>
                    <a:pt x="550" y="667"/>
                  </a:lnTo>
                  <a:lnTo>
                    <a:pt x="527" y="636"/>
                  </a:lnTo>
                  <a:lnTo>
                    <a:pt x="504" y="605"/>
                  </a:lnTo>
                  <a:lnTo>
                    <a:pt x="481" y="572"/>
                  </a:lnTo>
                  <a:lnTo>
                    <a:pt x="456" y="539"/>
                  </a:lnTo>
                  <a:lnTo>
                    <a:pt x="431" y="505"/>
                  </a:lnTo>
                  <a:lnTo>
                    <a:pt x="407" y="472"/>
                  </a:lnTo>
                  <a:lnTo>
                    <a:pt x="382" y="437"/>
                  </a:lnTo>
                  <a:lnTo>
                    <a:pt x="356" y="404"/>
                  </a:lnTo>
                  <a:lnTo>
                    <a:pt x="330" y="372"/>
                  </a:lnTo>
                  <a:lnTo>
                    <a:pt x="304" y="341"/>
                  </a:lnTo>
                  <a:lnTo>
                    <a:pt x="277" y="311"/>
                  </a:lnTo>
                  <a:lnTo>
                    <a:pt x="249" y="282"/>
                  </a:lnTo>
                  <a:lnTo>
                    <a:pt x="222" y="256"/>
                  </a:lnTo>
                  <a:lnTo>
                    <a:pt x="193" y="232"/>
                  </a:lnTo>
                  <a:lnTo>
                    <a:pt x="164" y="210"/>
                  </a:lnTo>
                  <a:lnTo>
                    <a:pt x="135" y="190"/>
                  </a:lnTo>
                  <a:lnTo>
                    <a:pt x="124" y="183"/>
                  </a:lnTo>
                  <a:lnTo>
                    <a:pt x="113" y="174"/>
                  </a:lnTo>
                  <a:lnTo>
                    <a:pt x="103" y="164"/>
                  </a:lnTo>
                  <a:lnTo>
                    <a:pt x="93" y="152"/>
                  </a:lnTo>
                  <a:lnTo>
                    <a:pt x="83" y="138"/>
                  </a:lnTo>
                  <a:lnTo>
                    <a:pt x="75" y="124"/>
                  </a:lnTo>
                  <a:lnTo>
                    <a:pt x="66" y="110"/>
                  </a:lnTo>
                  <a:lnTo>
                    <a:pt x="58" y="95"/>
                  </a:lnTo>
                  <a:lnTo>
                    <a:pt x="50" y="80"/>
                  </a:lnTo>
                  <a:lnTo>
                    <a:pt x="43" y="65"/>
                  </a:lnTo>
                  <a:lnTo>
                    <a:pt x="35" y="51"/>
                  </a:lnTo>
                  <a:lnTo>
                    <a:pt x="28" y="38"/>
                  </a:lnTo>
                  <a:lnTo>
                    <a:pt x="20" y="27"/>
                  </a:lnTo>
                  <a:lnTo>
                    <a:pt x="14" y="16"/>
                  </a:lnTo>
                  <a:lnTo>
                    <a:pt x="6" y="6"/>
                  </a:lnTo>
                  <a:lnTo>
                    <a:pt x="0" y="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36" name="Freeform 121"/>
            <p:cNvSpPr>
              <a:spLocks/>
            </p:cNvSpPr>
            <p:nvPr/>
          </p:nvSpPr>
          <p:spPr bwMode="auto">
            <a:xfrm>
              <a:off x="3888" y="487"/>
              <a:ext cx="640" cy="1531"/>
            </a:xfrm>
            <a:custGeom>
              <a:avLst/>
              <a:gdLst>
                <a:gd name="T0" fmla="*/ 466 w 3837"/>
                <a:gd name="T1" fmla="*/ 264 h 9184"/>
                <a:gd name="T2" fmla="*/ 562 w 3837"/>
                <a:gd name="T3" fmla="*/ 363 h 9184"/>
                <a:gd name="T4" fmla="*/ 627 w 3837"/>
                <a:gd name="T5" fmla="*/ 456 h 9184"/>
                <a:gd name="T6" fmla="*/ 638 w 3837"/>
                <a:gd name="T7" fmla="*/ 510 h 9184"/>
                <a:gd name="T8" fmla="*/ 626 w 3837"/>
                <a:gd name="T9" fmla="*/ 551 h 9184"/>
                <a:gd name="T10" fmla="*/ 618 w 3837"/>
                <a:gd name="T11" fmla="*/ 591 h 9184"/>
                <a:gd name="T12" fmla="*/ 625 w 3837"/>
                <a:gd name="T13" fmla="*/ 599 h 9184"/>
                <a:gd name="T14" fmla="*/ 555 w 3837"/>
                <a:gd name="T15" fmla="*/ 625 h 9184"/>
                <a:gd name="T16" fmla="*/ 507 w 3837"/>
                <a:gd name="T17" fmla="*/ 640 h 9184"/>
                <a:gd name="T18" fmla="*/ 501 w 3837"/>
                <a:gd name="T19" fmla="*/ 665 h 9184"/>
                <a:gd name="T20" fmla="*/ 535 w 3837"/>
                <a:gd name="T21" fmla="*/ 768 h 9184"/>
                <a:gd name="T22" fmla="*/ 561 w 3837"/>
                <a:gd name="T23" fmla="*/ 844 h 9184"/>
                <a:gd name="T24" fmla="*/ 569 w 3837"/>
                <a:gd name="T25" fmla="*/ 911 h 9184"/>
                <a:gd name="T26" fmla="*/ 581 w 3837"/>
                <a:gd name="T27" fmla="*/ 1011 h 9184"/>
                <a:gd name="T28" fmla="*/ 593 w 3837"/>
                <a:gd name="T29" fmla="*/ 1068 h 9184"/>
                <a:gd name="T30" fmla="*/ 625 w 3837"/>
                <a:gd name="T31" fmla="*/ 1194 h 9184"/>
                <a:gd name="T32" fmla="*/ 626 w 3837"/>
                <a:gd name="T33" fmla="*/ 1263 h 9184"/>
                <a:gd name="T34" fmla="*/ 624 w 3837"/>
                <a:gd name="T35" fmla="*/ 1386 h 9184"/>
                <a:gd name="T36" fmla="*/ 636 w 3837"/>
                <a:gd name="T37" fmla="*/ 1445 h 9184"/>
                <a:gd name="T38" fmla="*/ 566 w 3837"/>
                <a:gd name="T39" fmla="*/ 1461 h 9184"/>
                <a:gd name="T40" fmla="*/ 501 w 3837"/>
                <a:gd name="T41" fmla="*/ 1516 h 9184"/>
                <a:gd name="T42" fmla="*/ 487 w 3837"/>
                <a:gd name="T43" fmla="*/ 1438 h 9184"/>
                <a:gd name="T44" fmla="*/ 457 w 3837"/>
                <a:gd name="T45" fmla="*/ 1335 h 9184"/>
                <a:gd name="T46" fmla="*/ 432 w 3837"/>
                <a:gd name="T47" fmla="*/ 1219 h 9184"/>
                <a:gd name="T48" fmla="*/ 412 w 3837"/>
                <a:gd name="T49" fmla="*/ 1117 h 9184"/>
                <a:gd name="T50" fmla="*/ 381 w 3837"/>
                <a:gd name="T51" fmla="*/ 1045 h 9184"/>
                <a:gd name="T52" fmla="*/ 363 w 3837"/>
                <a:gd name="T53" fmla="*/ 1141 h 9184"/>
                <a:gd name="T54" fmla="*/ 373 w 3837"/>
                <a:gd name="T55" fmla="*/ 1256 h 9184"/>
                <a:gd name="T56" fmla="*/ 383 w 3837"/>
                <a:gd name="T57" fmla="*/ 1323 h 9184"/>
                <a:gd name="T58" fmla="*/ 437 w 3837"/>
                <a:gd name="T59" fmla="*/ 1432 h 9184"/>
                <a:gd name="T60" fmla="*/ 405 w 3837"/>
                <a:gd name="T61" fmla="*/ 1476 h 9184"/>
                <a:gd name="T62" fmla="*/ 408 w 3837"/>
                <a:gd name="T63" fmla="*/ 1512 h 9184"/>
                <a:gd name="T64" fmla="*/ 350 w 3837"/>
                <a:gd name="T65" fmla="*/ 1530 h 9184"/>
                <a:gd name="T66" fmla="*/ 311 w 3837"/>
                <a:gd name="T67" fmla="*/ 1495 h 9184"/>
                <a:gd name="T68" fmla="*/ 271 w 3837"/>
                <a:gd name="T69" fmla="*/ 1420 h 9184"/>
                <a:gd name="T70" fmla="*/ 246 w 3837"/>
                <a:gd name="T71" fmla="*/ 1324 h 9184"/>
                <a:gd name="T72" fmla="*/ 232 w 3837"/>
                <a:gd name="T73" fmla="*/ 1202 h 9184"/>
                <a:gd name="T74" fmla="*/ 227 w 3837"/>
                <a:gd name="T75" fmla="*/ 1099 h 9184"/>
                <a:gd name="T76" fmla="*/ 208 w 3837"/>
                <a:gd name="T77" fmla="*/ 945 h 9184"/>
                <a:gd name="T78" fmla="*/ 202 w 3837"/>
                <a:gd name="T79" fmla="*/ 845 h 9184"/>
                <a:gd name="T80" fmla="*/ 196 w 3837"/>
                <a:gd name="T81" fmla="*/ 737 h 9184"/>
                <a:gd name="T82" fmla="*/ 209 w 3837"/>
                <a:gd name="T83" fmla="*/ 620 h 9184"/>
                <a:gd name="T84" fmla="*/ 164 w 3837"/>
                <a:gd name="T85" fmla="*/ 619 h 9184"/>
                <a:gd name="T86" fmla="*/ 157 w 3837"/>
                <a:gd name="T87" fmla="*/ 659 h 9184"/>
                <a:gd name="T88" fmla="*/ 117 w 3837"/>
                <a:gd name="T89" fmla="*/ 683 h 9184"/>
                <a:gd name="T90" fmla="*/ 122 w 3837"/>
                <a:gd name="T91" fmla="*/ 639 h 9184"/>
                <a:gd name="T92" fmla="*/ 59 w 3837"/>
                <a:gd name="T93" fmla="*/ 579 h 9184"/>
                <a:gd name="T94" fmla="*/ 2 w 3837"/>
                <a:gd name="T95" fmla="*/ 458 h 9184"/>
                <a:gd name="T96" fmla="*/ 34 w 3837"/>
                <a:gd name="T97" fmla="*/ 386 h 9184"/>
                <a:gd name="T98" fmla="*/ 91 w 3837"/>
                <a:gd name="T99" fmla="*/ 330 h 9184"/>
                <a:gd name="T100" fmla="*/ 123 w 3837"/>
                <a:gd name="T101" fmla="*/ 289 h 9184"/>
                <a:gd name="T102" fmla="*/ 157 w 3837"/>
                <a:gd name="T103" fmla="*/ 256 h 9184"/>
                <a:gd name="T104" fmla="*/ 243 w 3837"/>
                <a:gd name="T105" fmla="*/ 228 h 9184"/>
                <a:gd name="T106" fmla="*/ 314 w 3837"/>
                <a:gd name="T107" fmla="*/ 169 h 9184"/>
                <a:gd name="T108" fmla="*/ 287 w 3837"/>
                <a:gd name="T109" fmla="*/ 116 h 9184"/>
                <a:gd name="T110" fmla="*/ 293 w 3837"/>
                <a:gd name="T111" fmla="*/ 64 h 9184"/>
                <a:gd name="T112" fmla="*/ 350 w 3837"/>
                <a:gd name="T113" fmla="*/ 3 h 9184"/>
                <a:gd name="T114" fmla="*/ 435 w 3837"/>
                <a:gd name="T115" fmla="*/ 26 h 9184"/>
                <a:gd name="T116" fmla="*/ 462 w 3837"/>
                <a:gd name="T117" fmla="*/ 111 h 9184"/>
                <a:gd name="T118" fmla="*/ 453 w 3837"/>
                <a:gd name="T119" fmla="*/ 142 h 9184"/>
                <a:gd name="T120" fmla="*/ 428 w 3837"/>
                <a:gd name="T121" fmla="*/ 176 h 91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837"/>
                <a:gd name="T184" fmla="*/ 0 h 9184"/>
                <a:gd name="T185" fmla="*/ 3837 w 3837"/>
                <a:gd name="T186" fmla="*/ 9184 h 91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837" h="9184">
                  <a:moveTo>
                    <a:pt x="2469" y="1228"/>
                  </a:moveTo>
                  <a:lnTo>
                    <a:pt x="2469" y="1228"/>
                  </a:lnTo>
                  <a:lnTo>
                    <a:pt x="2478" y="1239"/>
                  </a:lnTo>
                  <a:lnTo>
                    <a:pt x="2491" y="1252"/>
                  </a:lnTo>
                  <a:lnTo>
                    <a:pt x="2504" y="1270"/>
                  </a:lnTo>
                  <a:lnTo>
                    <a:pt x="2519" y="1290"/>
                  </a:lnTo>
                  <a:lnTo>
                    <a:pt x="2531" y="1312"/>
                  </a:lnTo>
                  <a:lnTo>
                    <a:pt x="2544" y="1337"/>
                  </a:lnTo>
                  <a:lnTo>
                    <a:pt x="2553" y="1363"/>
                  </a:lnTo>
                  <a:lnTo>
                    <a:pt x="2558" y="1390"/>
                  </a:lnTo>
                  <a:lnTo>
                    <a:pt x="2570" y="1409"/>
                  </a:lnTo>
                  <a:lnTo>
                    <a:pt x="2581" y="1425"/>
                  </a:lnTo>
                  <a:lnTo>
                    <a:pt x="2591" y="1438"/>
                  </a:lnTo>
                  <a:lnTo>
                    <a:pt x="2602" y="1449"/>
                  </a:lnTo>
                  <a:lnTo>
                    <a:pt x="2614" y="1460"/>
                  </a:lnTo>
                  <a:lnTo>
                    <a:pt x="2628" y="1470"/>
                  </a:lnTo>
                  <a:lnTo>
                    <a:pt x="2643" y="1480"/>
                  </a:lnTo>
                  <a:lnTo>
                    <a:pt x="2660" y="1491"/>
                  </a:lnTo>
                  <a:lnTo>
                    <a:pt x="2680" y="1504"/>
                  </a:lnTo>
                  <a:lnTo>
                    <a:pt x="2703" y="1519"/>
                  </a:lnTo>
                  <a:lnTo>
                    <a:pt x="2730" y="1536"/>
                  </a:lnTo>
                  <a:lnTo>
                    <a:pt x="2761" y="1556"/>
                  </a:lnTo>
                  <a:lnTo>
                    <a:pt x="2796" y="1581"/>
                  </a:lnTo>
                  <a:lnTo>
                    <a:pt x="2835" y="1611"/>
                  </a:lnTo>
                  <a:lnTo>
                    <a:pt x="2880" y="1645"/>
                  </a:lnTo>
                  <a:lnTo>
                    <a:pt x="2932" y="1685"/>
                  </a:lnTo>
                  <a:lnTo>
                    <a:pt x="2940" y="1688"/>
                  </a:lnTo>
                  <a:lnTo>
                    <a:pt x="2949" y="1697"/>
                  </a:lnTo>
                  <a:lnTo>
                    <a:pt x="2955" y="1709"/>
                  </a:lnTo>
                  <a:lnTo>
                    <a:pt x="2963" y="1724"/>
                  </a:lnTo>
                  <a:lnTo>
                    <a:pt x="2969" y="1739"/>
                  </a:lnTo>
                  <a:lnTo>
                    <a:pt x="2977" y="1751"/>
                  </a:lnTo>
                  <a:lnTo>
                    <a:pt x="2984" y="1761"/>
                  </a:lnTo>
                  <a:lnTo>
                    <a:pt x="2993" y="1764"/>
                  </a:lnTo>
                  <a:lnTo>
                    <a:pt x="3031" y="1787"/>
                  </a:lnTo>
                  <a:lnTo>
                    <a:pt x="3068" y="1814"/>
                  </a:lnTo>
                  <a:lnTo>
                    <a:pt x="3104" y="1845"/>
                  </a:lnTo>
                  <a:lnTo>
                    <a:pt x="3139" y="1879"/>
                  </a:lnTo>
                  <a:lnTo>
                    <a:pt x="3175" y="1916"/>
                  </a:lnTo>
                  <a:lnTo>
                    <a:pt x="3208" y="1955"/>
                  </a:lnTo>
                  <a:lnTo>
                    <a:pt x="3241" y="1997"/>
                  </a:lnTo>
                  <a:lnTo>
                    <a:pt x="3274" y="2040"/>
                  </a:lnTo>
                  <a:lnTo>
                    <a:pt x="3306" y="2085"/>
                  </a:lnTo>
                  <a:lnTo>
                    <a:pt x="3339" y="2131"/>
                  </a:lnTo>
                  <a:lnTo>
                    <a:pt x="3371" y="2177"/>
                  </a:lnTo>
                  <a:lnTo>
                    <a:pt x="3403" y="2223"/>
                  </a:lnTo>
                  <a:lnTo>
                    <a:pt x="3434" y="2269"/>
                  </a:lnTo>
                  <a:lnTo>
                    <a:pt x="3466" y="2314"/>
                  </a:lnTo>
                  <a:lnTo>
                    <a:pt x="3498" y="2357"/>
                  </a:lnTo>
                  <a:lnTo>
                    <a:pt x="3530" y="2400"/>
                  </a:lnTo>
                  <a:lnTo>
                    <a:pt x="3578" y="2400"/>
                  </a:lnTo>
                  <a:lnTo>
                    <a:pt x="3603" y="2431"/>
                  </a:lnTo>
                  <a:lnTo>
                    <a:pt x="3608" y="2449"/>
                  </a:lnTo>
                  <a:lnTo>
                    <a:pt x="3615" y="2470"/>
                  </a:lnTo>
                  <a:lnTo>
                    <a:pt x="3622" y="2489"/>
                  </a:lnTo>
                  <a:lnTo>
                    <a:pt x="3631" y="2510"/>
                  </a:lnTo>
                  <a:lnTo>
                    <a:pt x="3640" y="2531"/>
                  </a:lnTo>
                  <a:lnTo>
                    <a:pt x="3651" y="2552"/>
                  </a:lnTo>
                  <a:lnTo>
                    <a:pt x="3662" y="2573"/>
                  </a:lnTo>
                  <a:lnTo>
                    <a:pt x="3673" y="2595"/>
                  </a:lnTo>
                  <a:lnTo>
                    <a:pt x="3684" y="2615"/>
                  </a:lnTo>
                  <a:lnTo>
                    <a:pt x="3696" y="2635"/>
                  </a:lnTo>
                  <a:lnTo>
                    <a:pt x="3708" y="2655"/>
                  </a:lnTo>
                  <a:lnTo>
                    <a:pt x="3720" y="2673"/>
                  </a:lnTo>
                  <a:lnTo>
                    <a:pt x="3730" y="2690"/>
                  </a:lnTo>
                  <a:lnTo>
                    <a:pt x="3741" y="2706"/>
                  </a:lnTo>
                  <a:lnTo>
                    <a:pt x="3752" y="2721"/>
                  </a:lnTo>
                  <a:lnTo>
                    <a:pt x="3761" y="2734"/>
                  </a:lnTo>
                  <a:lnTo>
                    <a:pt x="3761" y="2752"/>
                  </a:lnTo>
                  <a:lnTo>
                    <a:pt x="3759" y="2771"/>
                  </a:lnTo>
                  <a:lnTo>
                    <a:pt x="3758" y="2792"/>
                  </a:lnTo>
                  <a:lnTo>
                    <a:pt x="3756" y="2811"/>
                  </a:lnTo>
                  <a:lnTo>
                    <a:pt x="3753" y="2830"/>
                  </a:lnTo>
                  <a:lnTo>
                    <a:pt x="3752" y="2847"/>
                  </a:lnTo>
                  <a:lnTo>
                    <a:pt x="3750" y="2863"/>
                  </a:lnTo>
                  <a:lnTo>
                    <a:pt x="3750" y="2876"/>
                  </a:lnTo>
                  <a:lnTo>
                    <a:pt x="3758" y="2888"/>
                  </a:lnTo>
                  <a:lnTo>
                    <a:pt x="3767" y="2901"/>
                  </a:lnTo>
                  <a:lnTo>
                    <a:pt x="3773" y="2914"/>
                  </a:lnTo>
                  <a:lnTo>
                    <a:pt x="3781" y="2926"/>
                  </a:lnTo>
                  <a:lnTo>
                    <a:pt x="3786" y="2939"/>
                  </a:lnTo>
                  <a:lnTo>
                    <a:pt x="3791" y="2953"/>
                  </a:lnTo>
                  <a:lnTo>
                    <a:pt x="3797" y="2966"/>
                  </a:lnTo>
                  <a:lnTo>
                    <a:pt x="3802" y="2980"/>
                  </a:lnTo>
                  <a:lnTo>
                    <a:pt x="3806" y="2994"/>
                  </a:lnTo>
                  <a:lnTo>
                    <a:pt x="3811" y="3007"/>
                  </a:lnTo>
                  <a:lnTo>
                    <a:pt x="3815" y="3021"/>
                  </a:lnTo>
                  <a:lnTo>
                    <a:pt x="3818" y="3033"/>
                  </a:lnTo>
                  <a:lnTo>
                    <a:pt x="3822" y="3046"/>
                  </a:lnTo>
                  <a:lnTo>
                    <a:pt x="3827" y="3059"/>
                  </a:lnTo>
                  <a:lnTo>
                    <a:pt x="3831" y="3072"/>
                  </a:lnTo>
                  <a:lnTo>
                    <a:pt x="3835" y="3084"/>
                  </a:lnTo>
                  <a:lnTo>
                    <a:pt x="3832" y="3093"/>
                  </a:lnTo>
                  <a:lnTo>
                    <a:pt x="3829" y="3103"/>
                  </a:lnTo>
                  <a:lnTo>
                    <a:pt x="3825" y="3114"/>
                  </a:lnTo>
                  <a:lnTo>
                    <a:pt x="3820" y="3124"/>
                  </a:lnTo>
                  <a:lnTo>
                    <a:pt x="3815" y="3135"/>
                  </a:lnTo>
                  <a:lnTo>
                    <a:pt x="3808" y="3147"/>
                  </a:lnTo>
                  <a:lnTo>
                    <a:pt x="3803" y="3159"/>
                  </a:lnTo>
                  <a:lnTo>
                    <a:pt x="3797" y="3170"/>
                  </a:lnTo>
                  <a:lnTo>
                    <a:pt x="3790" y="3183"/>
                  </a:lnTo>
                  <a:lnTo>
                    <a:pt x="3784" y="3195"/>
                  </a:lnTo>
                  <a:lnTo>
                    <a:pt x="3777" y="3207"/>
                  </a:lnTo>
                  <a:lnTo>
                    <a:pt x="3772" y="3217"/>
                  </a:lnTo>
                  <a:lnTo>
                    <a:pt x="3766" y="3228"/>
                  </a:lnTo>
                  <a:lnTo>
                    <a:pt x="3760" y="3239"/>
                  </a:lnTo>
                  <a:lnTo>
                    <a:pt x="3755" y="3248"/>
                  </a:lnTo>
                  <a:lnTo>
                    <a:pt x="3750" y="3258"/>
                  </a:lnTo>
                  <a:lnTo>
                    <a:pt x="3752" y="3268"/>
                  </a:lnTo>
                  <a:lnTo>
                    <a:pt x="3752" y="3279"/>
                  </a:lnTo>
                  <a:lnTo>
                    <a:pt x="3752" y="3292"/>
                  </a:lnTo>
                  <a:lnTo>
                    <a:pt x="3751" y="3306"/>
                  </a:lnTo>
                  <a:lnTo>
                    <a:pt x="3749" y="3321"/>
                  </a:lnTo>
                  <a:lnTo>
                    <a:pt x="3746" y="3337"/>
                  </a:lnTo>
                  <a:lnTo>
                    <a:pt x="3743" y="3353"/>
                  </a:lnTo>
                  <a:lnTo>
                    <a:pt x="3740" y="3369"/>
                  </a:lnTo>
                  <a:lnTo>
                    <a:pt x="3737" y="3386"/>
                  </a:lnTo>
                  <a:lnTo>
                    <a:pt x="3732" y="3402"/>
                  </a:lnTo>
                  <a:lnTo>
                    <a:pt x="3729" y="3417"/>
                  </a:lnTo>
                  <a:lnTo>
                    <a:pt x="3725" y="3432"/>
                  </a:lnTo>
                  <a:lnTo>
                    <a:pt x="3722" y="3446"/>
                  </a:lnTo>
                  <a:lnTo>
                    <a:pt x="3717" y="3459"/>
                  </a:lnTo>
                  <a:lnTo>
                    <a:pt x="3714" y="3471"/>
                  </a:lnTo>
                  <a:lnTo>
                    <a:pt x="3712" y="3480"/>
                  </a:lnTo>
                  <a:lnTo>
                    <a:pt x="3713" y="3487"/>
                  </a:lnTo>
                  <a:lnTo>
                    <a:pt x="3714" y="3492"/>
                  </a:lnTo>
                  <a:lnTo>
                    <a:pt x="3716" y="3499"/>
                  </a:lnTo>
                  <a:lnTo>
                    <a:pt x="3719" y="3504"/>
                  </a:lnTo>
                  <a:lnTo>
                    <a:pt x="3721" y="3510"/>
                  </a:lnTo>
                  <a:lnTo>
                    <a:pt x="3723" y="3517"/>
                  </a:lnTo>
                  <a:lnTo>
                    <a:pt x="3724" y="3522"/>
                  </a:lnTo>
                  <a:lnTo>
                    <a:pt x="3725" y="3529"/>
                  </a:lnTo>
                  <a:lnTo>
                    <a:pt x="3715" y="3539"/>
                  </a:lnTo>
                  <a:lnTo>
                    <a:pt x="3707" y="3547"/>
                  </a:lnTo>
                  <a:lnTo>
                    <a:pt x="3698" y="3554"/>
                  </a:lnTo>
                  <a:lnTo>
                    <a:pt x="3691" y="3560"/>
                  </a:lnTo>
                  <a:lnTo>
                    <a:pt x="3684" y="3566"/>
                  </a:lnTo>
                  <a:lnTo>
                    <a:pt x="3680" y="3572"/>
                  </a:lnTo>
                  <a:lnTo>
                    <a:pt x="3677" y="3581"/>
                  </a:lnTo>
                  <a:lnTo>
                    <a:pt x="3676" y="3592"/>
                  </a:lnTo>
                  <a:lnTo>
                    <a:pt x="3680" y="3591"/>
                  </a:lnTo>
                  <a:lnTo>
                    <a:pt x="3685" y="3590"/>
                  </a:lnTo>
                  <a:lnTo>
                    <a:pt x="3690" y="3586"/>
                  </a:lnTo>
                  <a:lnTo>
                    <a:pt x="3694" y="3583"/>
                  </a:lnTo>
                  <a:lnTo>
                    <a:pt x="3699" y="3581"/>
                  </a:lnTo>
                  <a:lnTo>
                    <a:pt x="3704" y="3578"/>
                  </a:lnTo>
                  <a:lnTo>
                    <a:pt x="3708" y="3577"/>
                  </a:lnTo>
                  <a:lnTo>
                    <a:pt x="3712" y="3576"/>
                  </a:lnTo>
                  <a:lnTo>
                    <a:pt x="3716" y="3577"/>
                  </a:lnTo>
                  <a:lnTo>
                    <a:pt x="3722" y="3578"/>
                  </a:lnTo>
                  <a:lnTo>
                    <a:pt x="3726" y="3581"/>
                  </a:lnTo>
                  <a:lnTo>
                    <a:pt x="3731" y="3583"/>
                  </a:lnTo>
                  <a:lnTo>
                    <a:pt x="3736" y="3586"/>
                  </a:lnTo>
                  <a:lnTo>
                    <a:pt x="3740" y="3590"/>
                  </a:lnTo>
                  <a:lnTo>
                    <a:pt x="3745" y="3591"/>
                  </a:lnTo>
                  <a:lnTo>
                    <a:pt x="3750" y="3592"/>
                  </a:lnTo>
                  <a:lnTo>
                    <a:pt x="3750" y="3656"/>
                  </a:lnTo>
                  <a:lnTo>
                    <a:pt x="3731" y="3678"/>
                  </a:lnTo>
                  <a:lnTo>
                    <a:pt x="3713" y="3698"/>
                  </a:lnTo>
                  <a:lnTo>
                    <a:pt x="3694" y="3716"/>
                  </a:lnTo>
                  <a:lnTo>
                    <a:pt x="3676" y="3733"/>
                  </a:lnTo>
                  <a:lnTo>
                    <a:pt x="3658" y="3749"/>
                  </a:lnTo>
                  <a:lnTo>
                    <a:pt x="3639" y="3765"/>
                  </a:lnTo>
                  <a:lnTo>
                    <a:pt x="3621" y="3781"/>
                  </a:lnTo>
                  <a:lnTo>
                    <a:pt x="3603" y="3798"/>
                  </a:lnTo>
                  <a:lnTo>
                    <a:pt x="3586" y="3790"/>
                  </a:lnTo>
                  <a:lnTo>
                    <a:pt x="3568" y="3782"/>
                  </a:lnTo>
                  <a:lnTo>
                    <a:pt x="3548" y="3777"/>
                  </a:lnTo>
                  <a:lnTo>
                    <a:pt x="3528" y="3770"/>
                  </a:lnTo>
                  <a:lnTo>
                    <a:pt x="3507" y="3766"/>
                  </a:lnTo>
                  <a:lnTo>
                    <a:pt x="3485" y="3762"/>
                  </a:lnTo>
                  <a:lnTo>
                    <a:pt x="3463" y="3760"/>
                  </a:lnTo>
                  <a:lnTo>
                    <a:pt x="3439" y="3756"/>
                  </a:lnTo>
                  <a:lnTo>
                    <a:pt x="3417" y="3754"/>
                  </a:lnTo>
                  <a:lnTo>
                    <a:pt x="3393" y="3753"/>
                  </a:lnTo>
                  <a:lnTo>
                    <a:pt x="3370" y="3752"/>
                  </a:lnTo>
                  <a:lnTo>
                    <a:pt x="3347" y="3751"/>
                  </a:lnTo>
                  <a:lnTo>
                    <a:pt x="3325" y="3751"/>
                  </a:lnTo>
                  <a:lnTo>
                    <a:pt x="3303" y="3751"/>
                  </a:lnTo>
                  <a:lnTo>
                    <a:pt x="3282" y="3751"/>
                  </a:lnTo>
                  <a:lnTo>
                    <a:pt x="3261" y="3751"/>
                  </a:lnTo>
                  <a:lnTo>
                    <a:pt x="3251" y="3762"/>
                  </a:lnTo>
                  <a:lnTo>
                    <a:pt x="3242" y="3771"/>
                  </a:lnTo>
                  <a:lnTo>
                    <a:pt x="3234" y="3782"/>
                  </a:lnTo>
                  <a:lnTo>
                    <a:pt x="3227" y="3793"/>
                  </a:lnTo>
                  <a:lnTo>
                    <a:pt x="3220" y="3805"/>
                  </a:lnTo>
                  <a:lnTo>
                    <a:pt x="3214" y="3815"/>
                  </a:lnTo>
                  <a:lnTo>
                    <a:pt x="3208" y="3827"/>
                  </a:lnTo>
                  <a:lnTo>
                    <a:pt x="3203" y="3838"/>
                  </a:lnTo>
                  <a:lnTo>
                    <a:pt x="3183" y="3852"/>
                  </a:lnTo>
                  <a:lnTo>
                    <a:pt x="3165" y="3860"/>
                  </a:lnTo>
                  <a:lnTo>
                    <a:pt x="3147" y="3863"/>
                  </a:lnTo>
                  <a:lnTo>
                    <a:pt x="3129" y="3863"/>
                  </a:lnTo>
                  <a:lnTo>
                    <a:pt x="3111" y="3861"/>
                  </a:lnTo>
                  <a:lnTo>
                    <a:pt x="3093" y="3855"/>
                  </a:lnTo>
                  <a:lnTo>
                    <a:pt x="3077" y="3847"/>
                  </a:lnTo>
                  <a:lnTo>
                    <a:pt x="3060" y="3839"/>
                  </a:lnTo>
                  <a:lnTo>
                    <a:pt x="3050" y="3839"/>
                  </a:lnTo>
                  <a:lnTo>
                    <a:pt x="3038" y="3838"/>
                  </a:lnTo>
                  <a:lnTo>
                    <a:pt x="3027" y="3837"/>
                  </a:lnTo>
                  <a:lnTo>
                    <a:pt x="3017" y="3836"/>
                  </a:lnTo>
                  <a:lnTo>
                    <a:pt x="3010" y="3832"/>
                  </a:lnTo>
                  <a:lnTo>
                    <a:pt x="3005" y="3828"/>
                  </a:lnTo>
                  <a:lnTo>
                    <a:pt x="3004" y="3823"/>
                  </a:lnTo>
                  <a:lnTo>
                    <a:pt x="3006" y="3814"/>
                  </a:lnTo>
                  <a:lnTo>
                    <a:pt x="3001" y="3815"/>
                  </a:lnTo>
                  <a:lnTo>
                    <a:pt x="2996" y="3816"/>
                  </a:lnTo>
                  <a:lnTo>
                    <a:pt x="2992" y="3820"/>
                  </a:lnTo>
                  <a:lnTo>
                    <a:pt x="2987" y="3822"/>
                  </a:lnTo>
                  <a:lnTo>
                    <a:pt x="2982" y="3825"/>
                  </a:lnTo>
                  <a:lnTo>
                    <a:pt x="2978" y="3828"/>
                  </a:lnTo>
                  <a:lnTo>
                    <a:pt x="2974" y="3829"/>
                  </a:lnTo>
                  <a:lnTo>
                    <a:pt x="2969" y="3830"/>
                  </a:lnTo>
                  <a:lnTo>
                    <a:pt x="2975" y="3845"/>
                  </a:lnTo>
                  <a:lnTo>
                    <a:pt x="2982" y="3864"/>
                  </a:lnTo>
                  <a:lnTo>
                    <a:pt x="2989" y="3886"/>
                  </a:lnTo>
                  <a:lnTo>
                    <a:pt x="2996" y="3909"/>
                  </a:lnTo>
                  <a:lnTo>
                    <a:pt x="3002" y="3934"/>
                  </a:lnTo>
                  <a:lnTo>
                    <a:pt x="3007" y="3955"/>
                  </a:lnTo>
                  <a:lnTo>
                    <a:pt x="3008" y="3975"/>
                  </a:lnTo>
                  <a:lnTo>
                    <a:pt x="3006" y="3990"/>
                  </a:lnTo>
                  <a:lnTo>
                    <a:pt x="3103" y="4117"/>
                  </a:lnTo>
                  <a:lnTo>
                    <a:pt x="3103" y="4130"/>
                  </a:lnTo>
                  <a:lnTo>
                    <a:pt x="3103" y="4143"/>
                  </a:lnTo>
                  <a:lnTo>
                    <a:pt x="3102" y="4158"/>
                  </a:lnTo>
                  <a:lnTo>
                    <a:pt x="3102" y="4173"/>
                  </a:lnTo>
                  <a:lnTo>
                    <a:pt x="3100" y="4188"/>
                  </a:lnTo>
                  <a:lnTo>
                    <a:pt x="3098" y="4201"/>
                  </a:lnTo>
                  <a:lnTo>
                    <a:pt x="3095" y="4215"/>
                  </a:lnTo>
                  <a:lnTo>
                    <a:pt x="3090" y="4228"/>
                  </a:lnTo>
                  <a:lnTo>
                    <a:pt x="3151" y="4307"/>
                  </a:lnTo>
                  <a:lnTo>
                    <a:pt x="3151" y="4370"/>
                  </a:lnTo>
                  <a:lnTo>
                    <a:pt x="3189" y="4419"/>
                  </a:lnTo>
                  <a:lnTo>
                    <a:pt x="3189" y="4482"/>
                  </a:lnTo>
                  <a:lnTo>
                    <a:pt x="3164" y="4514"/>
                  </a:lnTo>
                  <a:lnTo>
                    <a:pt x="3164" y="4546"/>
                  </a:lnTo>
                  <a:lnTo>
                    <a:pt x="3166" y="4553"/>
                  </a:lnTo>
                  <a:lnTo>
                    <a:pt x="3172" y="4563"/>
                  </a:lnTo>
                  <a:lnTo>
                    <a:pt x="3179" y="4573"/>
                  </a:lnTo>
                  <a:lnTo>
                    <a:pt x="3189" y="4583"/>
                  </a:lnTo>
                  <a:lnTo>
                    <a:pt x="3197" y="4593"/>
                  </a:lnTo>
                  <a:lnTo>
                    <a:pt x="3205" y="4601"/>
                  </a:lnTo>
                  <a:lnTo>
                    <a:pt x="3210" y="4607"/>
                  </a:lnTo>
                  <a:lnTo>
                    <a:pt x="3212" y="4609"/>
                  </a:lnTo>
                  <a:lnTo>
                    <a:pt x="3213" y="4638"/>
                  </a:lnTo>
                  <a:lnTo>
                    <a:pt x="3215" y="4667"/>
                  </a:lnTo>
                  <a:lnTo>
                    <a:pt x="3219" y="4693"/>
                  </a:lnTo>
                  <a:lnTo>
                    <a:pt x="3223" y="4720"/>
                  </a:lnTo>
                  <a:lnTo>
                    <a:pt x="3229" y="4746"/>
                  </a:lnTo>
                  <a:lnTo>
                    <a:pt x="3236" y="4770"/>
                  </a:lnTo>
                  <a:lnTo>
                    <a:pt x="3244" y="4794"/>
                  </a:lnTo>
                  <a:lnTo>
                    <a:pt x="3253" y="4818"/>
                  </a:lnTo>
                  <a:lnTo>
                    <a:pt x="3264" y="4840"/>
                  </a:lnTo>
                  <a:lnTo>
                    <a:pt x="3274" y="4862"/>
                  </a:lnTo>
                  <a:lnTo>
                    <a:pt x="3286" y="4884"/>
                  </a:lnTo>
                  <a:lnTo>
                    <a:pt x="3299" y="4905"/>
                  </a:lnTo>
                  <a:lnTo>
                    <a:pt x="3313" y="4927"/>
                  </a:lnTo>
                  <a:lnTo>
                    <a:pt x="3327" y="4948"/>
                  </a:lnTo>
                  <a:lnTo>
                    <a:pt x="3342" y="4969"/>
                  </a:lnTo>
                  <a:lnTo>
                    <a:pt x="3358" y="4990"/>
                  </a:lnTo>
                  <a:lnTo>
                    <a:pt x="3358" y="5003"/>
                  </a:lnTo>
                  <a:lnTo>
                    <a:pt x="3359" y="5016"/>
                  </a:lnTo>
                  <a:lnTo>
                    <a:pt x="3359" y="5031"/>
                  </a:lnTo>
                  <a:lnTo>
                    <a:pt x="3360" y="5048"/>
                  </a:lnTo>
                  <a:lnTo>
                    <a:pt x="3361" y="5064"/>
                  </a:lnTo>
                  <a:lnTo>
                    <a:pt x="3362" y="5081"/>
                  </a:lnTo>
                  <a:lnTo>
                    <a:pt x="3364" y="5099"/>
                  </a:lnTo>
                  <a:lnTo>
                    <a:pt x="3365" y="5117"/>
                  </a:lnTo>
                  <a:lnTo>
                    <a:pt x="3367" y="5134"/>
                  </a:lnTo>
                  <a:lnTo>
                    <a:pt x="3370" y="5152"/>
                  </a:lnTo>
                  <a:lnTo>
                    <a:pt x="3372" y="5169"/>
                  </a:lnTo>
                  <a:lnTo>
                    <a:pt x="3374" y="5187"/>
                  </a:lnTo>
                  <a:lnTo>
                    <a:pt x="3376" y="5203"/>
                  </a:lnTo>
                  <a:lnTo>
                    <a:pt x="3378" y="5218"/>
                  </a:lnTo>
                  <a:lnTo>
                    <a:pt x="3380" y="5231"/>
                  </a:lnTo>
                  <a:lnTo>
                    <a:pt x="3382" y="5244"/>
                  </a:lnTo>
                  <a:lnTo>
                    <a:pt x="3378" y="5257"/>
                  </a:lnTo>
                  <a:lnTo>
                    <a:pt x="3374" y="5270"/>
                  </a:lnTo>
                  <a:lnTo>
                    <a:pt x="3370" y="5285"/>
                  </a:lnTo>
                  <a:lnTo>
                    <a:pt x="3365" y="5301"/>
                  </a:lnTo>
                  <a:lnTo>
                    <a:pt x="3362" y="5318"/>
                  </a:lnTo>
                  <a:lnTo>
                    <a:pt x="3360" y="5335"/>
                  </a:lnTo>
                  <a:lnTo>
                    <a:pt x="3359" y="5352"/>
                  </a:lnTo>
                  <a:lnTo>
                    <a:pt x="3358" y="5371"/>
                  </a:lnTo>
                  <a:lnTo>
                    <a:pt x="3395" y="5419"/>
                  </a:lnTo>
                  <a:lnTo>
                    <a:pt x="3402" y="5441"/>
                  </a:lnTo>
                  <a:lnTo>
                    <a:pt x="3409" y="5467"/>
                  </a:lnTo>
                  <a:lnTo>
                    <a:pt x="3416" y="5496"/>
                  </a:lnTo>
                  <a:lnTo>
                    <a:pt x="3422" y="5528"/>
                  </a:lnTo>
                  <a:lnTo>
                    <a:pt x="3427" y="5561"/>
                  </a:lnTo>
                  <a:lnTo>
                    <a:pt x="3433" y="5595"/>
                  </a:lnTo>
                  <a:lnTo>
                    <a:pt x="3438" y="5630"/>
                  </a:lnTo>
                  <a:lnTo>
                    <a:pt x="3442" y="5667"/>
                  </a:lnTo>
                  <a:lnTo>
                    <a:pt x="3446" y="5704"/>
                  </a:lnTo>
                  <a:lnTo>
                    <a:pt x="3449" y="5741"/>
                  </a:lnTo>
                  <a:lnTo>
                    <a:pt x="3451" y="5776"/>
                  </a:lnTo>
                  <a:lnTo>
                    <a:pt x="3451" y="5810"/>
                  </a:lnTo>
                  <a:lnTo>
                    <a:pt x="3451" y="5843"/>
                  </a:lnTo>
                  <a:lnTo>
                    <a:pt x="3450" y="5874"/>
                  </a:lnTo>
                  <a:lnTo>
                    <a:pt x="3448" y="5902"/>
                  </a:lnTo>
                  <a:lnTo>
                    <a:pt x="3443" y="5928"/>
                  </a:lnTo>
                  <a:lnTo>
                    <a:pt x="3445" y="5941"/>
                  </a:lnTo>
                  <a:lnTo>
                    <a:pt x="3447" y="5953"/>
                  </a:lnTo>
                  <a:lnTo>
                    <a:pt x="3449" y="5967"/>
                  </a:lnTo>
                  <a:lnTo>
                    <a:pt x="3453" y="5982"/>
                  </a:lnTo>
                  <a:lnTo>
                    <a:pt x="3458" y="5998"/>
                  </a:lnTo>
                  <a:lnTo>
                    <a:pt x="3464" y="6014"/>
                  </a:lnTo>
                  <a:lnTo>
                    <a:pt x="3470" y="6030"/>
                  </a:lnTo>
                  <a:lnTo>
                    <a:pt x="3476" y="6047"/>
                  </a:lnTo>
                  <a:lnTo>
                    <a:pt x="3482" y="6063"/>
                  </a:lnTo>
                  <a:lnTo>
                    <a:pt x="3488" y="6079"/>
                  </a:lnTo>
                  <a:lnTo>
                    <a:pt x="3495" y="6095"/>
                  </a:lnTo>
                  <a:lnTo>
                    <a:pt x="3501" y="6111"/>
                  </a:lnTo>
                  <a:lnTo>
                    <a:pt x="3507" y="6126"/>
                  </a:lnTo>
                  <a:lnTo>
                    <a:pt x="3511" y="6140"/>
                  </a:lnTo>
                  <a:lnTo>
                    <a:pt x="3514" y="6152"/>
                  </a:lnTo>
                  <a:lnTo>
                    <a:pt x="3517" y="6165"/>
                  </a:lnTo>
                  <a:lnTo>
                    <a:pt x="3519" y="6178"/>
                  </a:lnTo>
                  <a:lnTo>
                    <a:pt x="3523" y="6191"/>
                  </a:lnTo>
                  <a:lnTo>
                    <a:pt x="3526" y="6206"/>
                  </a:lnTo>
                  <a:lnTo>
                    <a:pt x="3528" y="6221"/>
                  </a:lnTo>
                  <a:lnTo>
                    <a:pt x="3531" y="6236"/>
                  </a:lnTo>
                  <a:lnTo>
                    <a:pt x="3534" y="6252"/>
                  </a:lnTo>
                  <a:lnTo>
                    <a:pt x="3538" y="6269"/>
                  </a:lnTo>
                  <a:lnTo>
                    <a:pt x="3541" y="6285"/>
                  </a:lnTo>
                  <a:lnTo>
                    <a:pt x="3543" y="6301"/>
                  </a:lnTo>
                  <a:lnTo>
                    <a:pt x="3545" y="6317"/>
                  </a:lnTo>
                  <a:lnTo>
                    <a:pt x="3548" y="6333"/>
                  </a:lnTo>
                  <a:lnTo>
                    <a:pt x="3549" y="6349"/>
                  </a:lnTo>
                  <a:lnTo>
                    <a:pt x="3552" y="6364"/>
                  </a:lnTo>
                  <a:lnTo>
                    <a:pt x="3553" y="6378"/>
                  </a:lnTo>
                  <a:lnTo>
                    <a:pt x="3554" y="6391"/>
                  </a:lnTo>
                  <a:lnTo>
                    <a:pt x="3554" y="6404"/>
                  </a:lnTo>
                  <a:lnTo>
                    <a:pt x="3575" y="6436"/>
                  </a:lnTo>
                  <a:lnTo>
                    <a:pt x="3593" y="6471"/>
                  </a:lnTo>
                  <a:lnTo>
                    <a:pt x="3608" y="6510"/>
                  </a:lnTo>
                  <a:lnTo>
                    <a:pt x="3621" y="6551"/>
                  </a:lnTo>
                  <a:lnTo>
                    <a:pt x="3632" y="6594"/>
                  </a:lnTo>
                  <a:lnTo>
                    <a:pt x="3641" y="6640"/>
                  </a:lnTo>
                  <a:lnTo>
                    <a:pt x="3649" y="6686"/>
                  </a:lnTo>
                  <a:lnTo>
                    <a:pt x="3655" y="6734"/>
                  </a:lnTo>
                  <a:lnTo>
                    <a:pt x="3662" y="6781"/>
                  </a:lnTo>
                  <a:lnTo>
                    <a:pt x="3667" y="6830"/>
                  </a:lnTo>
                  <a:lnTo>
                    <a:pt x="3673" y="6877"/>
                  </a:lnTo>
                  <a:lnTo>
                    <a:pt x="3679" y="6923"/>
                  </a:lnTo>
                  <a:lnTo>
                    <a:pt x="3685" y="6967"/>
                  </a:lnTo>
                  <a:lnTo>
                    <a:pt x="3693" y="7010"/>
                  </a:lnTo>
                  <a:lnTo>
                    <a:pt x="3701" y="7050"/>
                  </a:lnTo>
                  <a:lnTo>
                    <a:pt x="3712" y="7087"/>
                  </a:lnTo>
                  <a:lnTo>
                    <a:pt x="3717" y="7099"/>
                  </a:lnTo>
                  <a:lnTo>
                    <a:pt x="3724" y="7112"/>
                  </a:lnTo>
                  <a:lnTo>
                    <a:pt x="3729" y="7124"/>
                  </a:lnTo>
                  <a:lnTo>
                    <a:pt x="3736" y="7138"/>
                  </a:lnTo>
                  <a:lnTo>
                    <a:pt x="3741" y="7151"/>
                  </a:lnTo>
                  <a:lnTo>
                    <a:pt x="3745" y="7165"/>
                  </a:lnTo>
                  <a:lnTo>
                    <a:pt x="3749" y="7181"/>
                  </a:lnTo>
                  <a:lnTo>
                    <a:pt x="3750" y="7199"/>
                  </a:lnTo>
                  <a:lnTo>
                    <a:pt x="3743" y="7208"/>
                  </a:lnTo>
                  <a:lnTo>
                    <a:pt x="3738" y="7221"/>
                  </a:lnTo>
                  <a:lnTo>
                    <a:pt x="3734" y="7235"/>
                  </a:lnTo>
                  <a:lnTo>
                    <a:pt x="3730" y="7250"/>
                  </a:lnTo>
                  <a:lnTo>
                    <a:pt x="3727" y="7266"/>
                  </a:lnTo>
                  <a:lnTo>
                    <a:pt x="3726" y="7284"/>
                  </a:lnTo>
                  <a:lnTo>
                    <a:pt x="3725" y="7301"/>
                  </a:lnTo>
                  <a:lnTo>
                    <a:pt x="3725" y="7320"/>
                  </a:lnTo>
                  <a:lnTo>
                    <a:pt x="3725" y="7339"/>
                  </a:lnTo>
                  <a:lnTo>
                    <a:pt x="3726" y="7358"/>
                  </a:lnTo>
                  <a:lnTo>
                    <a:pt x="3727" y="7376"/>
                  </a:lnTo>
                  <a:lnTo>
                    <a:pt x="3728" y="7393"/>
                  </a:lnTo>
                  <a:lnTo>
                    <a:pt x="3730" y="7410"/>
                  </a:lnTo>
                  <a:lnTo>
                    <a:pt x="3732" y="7426"/>
                  </a:lnTo>
                  <a:lnTo>
                    <a:pt x="3735" y="7440"/>
                  </a:lnTo>
                  <a:lnTo>
                    <a:pt x="3737" y="7453"/>
                  </a:lnTo>
                  <a:lnTo>
                    <a:pt x="3742" y="7484"/>
                  </a:lnTo>
                  <a:lnTo>
                    <a:pt x="3747" y="7515"/>
                  </a:lnTo>
                  <a:lnTo>
                    <a:pt x="3751" y="7546"/>
                  </a:lnTo>
                  <a:lnTo>
                    <a:pt x="3755" y="7577"/>
                  </a:lnTo>
                  <a:lnTo>
                    <a:pt x="3757" y="7608"/>
                  </a:lnTo>
                  <a:lnTo>
                    <a:pt x="3760" y="7639"/>
                  </a:lnTo>
                  <a:lnTo>
                    <a:pt x="3761" y="7670"/>
                  </a:lnTo>
                  <a:lnTo>
                    <a:pt x="3762" y="7701"/>
                  </a:lnTo>
                  <a:lnTo>
                    <a:pt x="3763" y="7731"/>
                  </a:lnTo>
                  <a:lnTo>
                    <a:pt x="3765" y="7762"/>
                  </a:lnTo>
                  <a:lnTo>
                    <a:pt x="3765" y="7793"/>
                  </a:lnTo>
                  <a:lnTo>
                    <a:pt x="3763" y="7823"/>
                  </a:lnTo>
                  <a:lnTo>
                    <a:pt x="3763" y="7854"/>
                  </a:lnTo>
                  <a:lnTo>
                    <a:pt x="3762" y="7884"/>
                  </a:lnTo>
                  <a:lnTo>
                    <a:pt x="3761" y="7915"/>
                  </a:lnTo>
                  <a:lnTo>
                    <a:pt x="3760" y="7945"/>
                  </a:lnTo>
                  <a:lnTo>
                    <a:pt x="3758" y="7976"/>
                  </a:lnTo>
                  <a:lnTo>
                    <a:pt x="3757" y="8007"/>
                  </a:lnTo>
                  <a:lnTo>
                    <a:pt x="3755" y="8037"/>
                  </a:lnTo>
                  <a:lnTo>
                    <a:pt x="3753" y="8068"/>
                  </a:lnTo>
                  <a:lnTo>
                    <a:pt x="3751" y="8098"/>
                  </a:lnTo>
                  <a:lnTo>
                    <a:pt x="3750" y="8129"/>
                  </a:lnTo>
                  <a:lnTo>
                    <a:pt x="3747" y="8160"/>
                  </a:lnTo>
                  <a:lnTo>
                    <a:pt x="3745" y="8190"/>
                  </a:lnTo>
                  <a:lnTo>
                    <a:pt x="3744" y="8221"/>
                  </a:lnTo>
                  <a:lnTo>
                    <a:pt x="3742" y="8252"/>
                  </a:lnTo>
                  <a:lnTo>
                    <a:pt x="3741" y="8283"/>
                  </a:lnTo>
                  <a:lnTo>
                    <a:pt x="3739" y="8314"/>
                  </a:lnTo>
                  <a:lnTo>
                    <a:pt x="3738" y="8345"/>
                  </a:lnTo>
                  <a:lnTo>
                    <a:pt x="3738" y="8376"/>
                  </a:lnTo>
                  <a:lnTo>
                    <a:pt x="3737" y="8407"/>
                  </a:lnTo>
                  <a:lnTo>
                    <a:pt x="3737" y="8438"/>
                  </a:lnTo>
                  <a:lnTo>
                    <a:pt x="3738" y="8445"/>
                  </a:lnTo>
                  <a:lnTo>
                    <a:pt x="3742" y="8452"/>
                  </a:lnTo>
                  <a:lnTo>
                    <a:pt x="3747" y="8459"/>
                  </a:lnTo>
                  <a:lnTo>
                    <a:pt x="3755" y="8466"/>
                  </a:lnTo>
                  <a:lnTo>
                    <a:pt x="3763" y="8474"/>
                  </a:lnTo>
                  <a:lnTo>
                    <a:pt x="3773" y="8481"/>
                  </a:lnTo>
                  <a:lnTo>
                    <a:pt x="3783" y="8491"/>
                  </a:lnTo>
                  <a:lnTo>
                    <a:pt x="3792" y="8501"/>
                  </a:lnTo>
                  <a:lnTo>
                    <a:pt x="3803" y="8513"/>
                  </a:lnTo>
                  <a:lnTo>
                    <a:pt x="3812" y="8526"/>
                  </a:lnTo>
                  <a:lnTo>
                    <a:pt x="3820" y="8541"/>
                  </a:lnTo>
                  <a:lnTo>
                    <a:pt x="3828" y="8557"/>
                  </a:lnTo>
                  <a:lnTo>
                    <a:pt x="3833" y="8576"/>
                  </a:lnTo>
                  <a:lnTo>
                    <a:pt x="3836" y="8597"/>
                  </a:lnTo>
                  <a:lnTo>
                    <a:pt x="3837" y="8620"/>
                  </a:lnTo>
                  <a:lnTo>
                    <a:pt x="3835" y="8646"/>
                  </a:lnTo>
                  <a:lnTo>
                    <a:pt x="3828" y="8654"/>
                  </a:lnTo>
                  <a:lnTo>
                    <a:pt x="3815" y="8667"/>
                  </a:lnTo>
                  <a:lnTo>
                    <a:pt x="3799" y="8684"/>
                  </a:lnTo>
                  <a:lnTo>
                    <a:pt x="3782" y="8702"/>
                  </a:lnTo>
                  <a:lnTo>
                    <a:pt x="3765" y="8723"/>
                  </a:lnTo>
                  <a:lnTo>
                    <a:pt x="3751" y="8741"/>
                  </a:lnTo>
                  <a:lnTo>
                    <a:pt x="3740" y="8758"/>
                  </a:lnTo>
                  <a:lnTo>
                    <a:pt x="3737" y="8772"/>
                  </a:lnTo>
                  <a:lnTo>
                    <a:pt x="3715" y="8755"/>
                  </a:lnTo>
                  <a:lnTo>
                    <a:pt x="3694" y="8740"/>
                  </a:lnTo>
                  <a:lnTo>
                    <a:pt x="3673" y="8727"/>
                  </a:lnTo>
                  <a:lnTo>
                    <a:pt x="3651" y="8717"/>
                  </a:lnTo>
                  <a:lnTo>
                    <a:pt x="3631" y="8710"/>
                  </a:lnTo>
                  <a:lnTo>
                    <a:pt x="3609" y="8705"/>
                  </a:lnTo>
                  <a:lnTo>
                    <a:pt x="3589" y="8702"/>
                  </a:lnTo>
                  <a:lnTo>
                    <a:pt x="3569" y="8701"/>
                  </a:lnTo>
                  <a:lnTo>
                    <a:pt x="3547" y="8702"/>
                  </a:lnTo>
                  <a:lnTo>
                    <a:pt x="3526" y="8706"/>
                  </a:lnTo>
                  <a:lnTo>
                    <a:pt x="3506" y="8711"/>
                  </a:lnTo>
                  <a:lnTo>
                    <a:pt x="3484" y="8718"/>
                  </a:lnTo>
                  <a:lnTo>
                    <a:pt x="3462" y="8727"/>
                  </a:lnTo>
                  <a:lnTo>
                    <a:pt x="3440" y="8737"/>
                  </a:lnTo>
                  <a:lnTo>
                    <a:pt x="3418" y="8749"/>
                  </a:lnTo>
                  <a:lnTo>
                    <a:pt x="3394" y="8762"/>
                  </a:lnTo>
                  <a:lnTo>
                    <a:pt x="3373" y="8786"/>
                  </a:lnTo>
                  <a:lnTo>
                    <a:pt x="3351" y="8812"/>
                  </a:lnTo>
                  <a:lnTo>
                    <a:pt x="3331" y="8838"/>
                  </a:lnTo>
                  <a:lnTo>
                    <a:pt x="3310" y="8866"/>
                  </a:lnTo>
                  <a:lnTo>
                    <a:pt x="3288" y="8895"/>
                  </a:lnTo>
                  <a:lnTo>
                    <a:pt x="3267" y="8924"/>
                  </a:lnTo>
                  <a:lnTo>
                    <a:pt x="3246" y="8953"/>
                  </a:lnTo>
                  <a:lnTo>
                    <a:pt x="3225" y="8981"/>
                  </a:lnTo>
                  <a:lnTo>
                    <a:pt x="3204" y="9007"/>
                  </a:lnTo>
                  <a:lnTo>
                    <a:pt x="3182" y="9032"/>
                  </a:lnTo>
                  <a:lnTo>
                    <a:pt x="3162" y="9054"/>
                  </a:lnTo>
                  <a:lnTo>
                    <a:pt x="3141" y="9075"/>
                  </a:lnTo>
                  <a:lnTo>
                    <a:pt x="3119" y="9093"/>
                  </a:lnTo>
                  <a:lnTo>
                    <a:pt x="3098" y="9107"/>
                  </a:lnTo>
                  <a:lnTo>
                    <a:pt x="3076" y="9116"/>
                  </a:lnTo>
                  <a:lnTo>
                    <a:pt x="3055" y="9123"/>
                  </a:lnTo>
                  <a:lnTo>
                    <a:pt x="3045" y="9129"/>
                  </a:lnTo>
                  <a:lnTo>
                    <a:pt x="3037" y="9131"/>
                  </a:lnTo>
                  <a:lnTo>
                    <a:pt x="3028" y="9130"/>
                  </a:lnTo>
                  <a:lnTo>
                    <a:pt x="3022" y="9125"/>
                  </a:lnTo>
                  <a:lnTo>
                    <a:pt x="3015" y="9117"/>
                  </a:lnTo>
                  <a:lnTo>
                    <a:pt x="3009" y="9107"/>
                  </a:lnTo>
                  <a:lnTo>
                    <a:pt x="3004" y="9095"/>
                  </a:lnTo>
                  <a:lnTo>
                    <a:pt x="2999" y="9081"/>
                  </a:lnTo>
                  <a:lnTo>
                    <a:pt x="2995" y="9067"/>
                  </a:lnTo>
                  <a:lnTo>
                    <a:pt x="2991" y="9052"/>
                  </a:lnTo>
                  <a:lnTo>
                    <a:pt x="2987" y="9037"/>
                  </a:lnTo>
                  <a:lnTo>
                    <a:pt x="2984" y="9023"/>
                  </a:lnTo>
                  <a:lnTo>
                    <a:pt x="2981" y="9009"/>
                  </a:lnTo>
                  <a:lnTo>
                    <a:pt x="2979" y="8998"/>
                  </a:lnTo>
                  <a:lnTo>
                    <a:pt x="2976" y="8988"/>
                  </a:lnTo>
                  <a:lnTo>
                    <a:pt x="2974" y="8981"/>
                  </a:lnTo>
                  <a:lnTo>
                    <a:pt x="2967" y="8959"/>
                  </a:lnTo>
                  <a:lnTo>
                    <a:pt x="2962" y="8936"/>
                  </a:lnTo>
                  <a:lnTo>
                    <a:pt x="2957" y="8912"/>
                  </a:lnTo>
                  <a:lnTo>
                    <a:pt x="2953" y="8886"/>
                  </a:lnTo>
                  <a:lnTo>
                    <a:pt x="2950" y="8861"/>
                  </a:lnTo>
                  <a:lnTo>
                    <a:pt x="2947" y="8835"/>
                  </a:lnTo>
                  <a:lnTo>
                    <a:pt x="2944" y="8808"/>
                  </a:lnTo>
                  <a:lnTo>
                    <a:pt x="2940" y="8781"/>
                  </a:lnTo>
                  <a:lnTo>
                    <a:pt x="2938" y="8754"/>
                  </a:lnTo>
                  <a:lnTo>
                    <a:pt x="2935" y="8727"/>
                  </a:lnTo>
                  <a:lnTo>
                    <a:pt x="2932" y="8701"/>
                  </a:lnTo>
                  <a:lnTo>
                    <a:pt x="2929" y="8676"/>
                  </a:lnTo>
                  <a:lnTo>
                    <a:pt x="2924" y="8650"/>
                  </a:lnTo>
                  <a:lnTo>
                    <a:pt x="2919" y="8626"/>
                  </a:lnTo>
                  <a:lnTo>
                    <a:pt x="2914" y="8603"/>
                  </a:lnTo>
                  <a:lnTo>
                    <a:pt x="2907" y="8582"/>
                  </a:lnTo>
                  <a:lnTo>
                    <a:pt x="2898" y="8555"/>
                  </a:lnTo>
                  <a:lnTo>
                    <a:pt x="2888" y="8528"/>
                  </a:lnTo>
                  <a:lnTo>
                    <a:pt x="2877" y="8501"/>
                  </a:lnTo>
                  <a:lnTo>
                    <a:pt x="2867" y="8474"/>
                  </a:lnTo>
                  <a:lnTo>
                    <a:pt x="2856" y="8447"/>
                  </a:lnTo>
                  <a:lnTo>
                    <a:pt x="2846" y="8420"/>
                  </a:lnTo>
                  <a:lnTo>
                    <a:pt x="2835" y="8392"/>
                  </a:lnTo>
                  <a:lnTo>
                    <a:pt x="2825" y="8365"/>
                  </a:lnTo>
                  <a:lnTo>
                    <a:pt x="2814" y="8338"/>
                  </a:lnTo>
                  <a:lnTo>
                    <a:pt x="2804" y="8310"/>
                  </a:lnTo>
                  <a:lnTo>
                    <a:pt x="2796" y="8282"/>
                  </a:lnTo>
                  <a:lnTo>
                    <a:pt x="2787" y="8253"/>
                  </a:lnTo>
                  <a:lnTo>
                    <a:pt x="2779" y="8224"/>
                  </a:lnTo>
                  <a:lnTo>
                    <a:pt x="2772" y="8195"/>
                  </a:lnTo>
                  <a:lnTo>
                    <a:pt x="2766" y="8167"/>
                  </a:lnTo>
                  <a:lnTo>
                    <a:pt x="2761" y="8137"/>
                  </a:lnTo>
                  <a:lnTo>
                    <a:pt x="2755" y="8106"/>
                  </a:lnTo>
                  <a:lnTo>
                    <a:pt x="2750" y="8075"/>
                  </a:lnTo>
                  <a:lnTo>
                    <a:pt x="2744" y="8041"/>
                  </a:lnTo>
                  <a:lnTo>
                    <a:pt x="2737" y="8007"/>
                  </a:lnTo>
                  <a:lnTo>
                    <a:pt x="2731" y="7973"/>
                  </a:lnTo>
                  <a:lnTo>
                    <a:pt x="2723" y="7938"/>
                  </a:lnTo>
                  <a:lnTo>
                    <a:pt x="2717" y="7902"/>
                  </a:lnTo>
                  <a:lnTo>
                    <a:pt x="2709" y="7866"/>
                  </a:lnTo>
                  <a:lnTo>
                    <a:pt x="2703" y="7831"/>
                  </a:lnTo>
                  <a:lnTo>
                    <a:pt x="2696" y="7795"/>
                  </a:lnTo>
                  <a:lnTo>
                    <a:pt x="2691" y="7760"/>
                  </a:lnTo>
                  <a:lnTo>
                    <a:pt x="2686" y="7725"/>
                  </a:lnTo>
                  <a:lnTo>
                    <a:pt x="2681" y="7692"/>
                  </a:lnTo>
                  <a:lnTo>
                    <a:pt x="2678" y="7658"/>
                  </a:lnTo>
                  <a:lnTo>
                    <a:pt x="2677" y="7626"/>
                  </a:lnTo>
                  <a:lnTo>
                    <a:pt x="2676" y="7596"/>
                  </a:lnTo>
                  <a:lnTo>
                    <a:pt x="2651" y="7564"/>
                  </a:lnTo>
                  <a:lnTo>
                    <a:pt x="2644" y="7541"/>
                  </a:lnTo>
                  <a:lnTo>
                    <a:pt x="2636" y="7516"/>
                  </a:lnTo>
                  <a:lnTo>
                    <a:pt x="2629" y="7492"/>
                  </a:lnTo>
                  <a:lnTo>
                    <a:pt x="2622" y="7466"/>
                  </a:lnTo>
                  <a:lnTo>
                    <a:pt x="2616" y="7441"/>
                  </a:lnTo>
                  <a:lnTo>
                    <a:pt x="2610" y="7416"/>
                  </a:lnTo>
                  <a:lnTo>
                    <a:pt x="2604" y="7390"/>
                  </a:lnTo>
                  <a:lnTo>
                    <a:pt x="2599" y="7363"/>
                  </a:lnTo>
                  <a:lnTo>
                    <a:pt x="2594" y="7338"/>
                  </a:lnTo>
                  <a:lnTo>
                    <a:pt x="2588" y="7311"/>
                  </a:lnTo>
                  <a:lnTo>
                    <a:pt x="2584" y="7284"/>
                  </a:lnTo>
                  <a:lnTo>
                    <a:pt x="2579" y="7258"/>
                  </a:lnTo>
                  <a:lnTo>
                    <a:pt x="2574" y="7232"/>
                  </a:lnTo>
                  <a:lnTo>
                    <a:pt x="2570" y="7205"/>
                  </a:lnTo>
                  <a:lnTo>
                    <a:pt x="2566" y="7178"/>
                  </a:lnTo>
                  <a:lnTo>
                    <a:pt x="2561" y="7150"/>
                  </a:lnTo>
                  <a:lnTo>
                    <a:pt x="2556" y="7124"/>
                  </a:lnTo>
                  <a:lnTo>
                    <a:pt x="2552" y="7097"/>
                  </a:lnTo>
                  <a:lnTo>
                    <a:pt x="2548" y="7070"/>
                  </a:lnTo>
                  <a:lnTo>
                    <a:pt x="2543" y="7043"/>
                  </a:lnTo>
                  <a:lnTo>
                    <a:pt x="2539" y="7018"/>
                  </a:lnTo>
                  <a:lnTo>
                    <a:pt x="2535" y="6991"/>
                  </a:lnTo>
                  <a:lnTo>
                    <a:pt x="2530" y="6964"/>
                  </a:lnTo>
                  <a:lnTo>
                    <a:pt x="2525" y="6939"/>
                  </a:lnTo>
                  <a:lnTo>
                    <a:pt x="2521" y="6912"/>
                  </a:lnTo>
                  <a:lnTo>
                    <a:pt x="2515" y="6886"/>
                  </a:lnTo>
                  <a:lnTo>
                    <a:pt x="2510" y="6861"/>
                  </a:lnTo>
                  <a:lnTo>
                    <a:pt x="2505" y="6836"/>
                  </a:lnTo>
                  <a:lnTo>
                    <a:pt x="2499" y="6810"/>
                  </a:lnTo>
                  <a:lnTo>
                    <a:pt x="2493" y="6786"/>
                  </a:lnTo>
                  <a:lnTo>
                    <a:pt x="2487" y="6761"/>
                  </a:lnTo>
                  <a:lnTo>
                    <a:pt x="2480" y="6738"/>
                  </a:lnTo>
                  <a:lnTo>
                    <a:pt x="2468" y="6698"/>
                  </a:lnTo>
                  <a:lnTo>
                    <a:pt x="2458" y="6658"/>
                  </a:lnTo>
                  <a:lnTo>
                    <a:pt x="2446" y="6619"/>
                  </a:lnTo>
                  <a:lnTo>
                    <a:pt x="2435" y="6577"/>
                  </a:lnTo>
                  <a:lnTo>
                    <a:pt x="2423" y="6536"/>
                  </a:lnTo>
                  <a:lnTo>
                    <a:pt x="2413" y="6495"/>
                  </a:lnTo>
                  <a:lnTo>
                    <a:pt x="2402" y="6452"/>
                  </a:lnTo>
                  <a:lnTo>
                    <a:pt x="2391" y="6410"/>
                  </a:lnTo>
                  <a:lnTo>
                    <a:pt x="2382" y="6367"/>
                  </a:lnTo>
                  <a:lnTo>
                    <a:pt x="2371" y="6325"/>
                  </a:lnTo>
                  <a:lnTo>
                    <a:pt x="2362" y="6282"/>
                  </a:lnTo>
                  <a:lnTo>
                    <a:pt x="2353" y="6239"/>
                  </a:lnTo>
                  <a:lnTo>
                    <a:pt x="2344" y="6196"/>
                  </a:lnTo>
                  <a:lnTo>
                    <a:pt x="2336" y="6155"/>
                  </a:lnTo>
                  <a:lnTo>
                    <a:pt x="2328" y="6112"/>
                  </a:lnTo>
                  <a:lnTo>
                    <a:pt x="2321" y="6070"/>
                  </a:lnTo>
                  <a:lnTo>
                    <a:pt x="2320" y="6097"/>
                  </a:lnTo>
                  <a:lnTo>
                    <a:pt x="2318" y="6122"/>
                  </a:lnTo>
                  <a:lnTo>
                    <a:pt x="2315" y="6148"/>
                  </a:lnTo>
                  <a:lnTo>
                    <a:pt x="2311" y="6173"/>
                  </a:lnTo>
                  <a:lnTo>
                    <a:pt x="2306" y="6196"/>
                  </a:lnTo>
                  <a:lnTo>
                    <a:pt x="2300" y="6220"/>
                  </a:lnTo>
                  <a:lnTo>
                    <a:pt x="2294" y="6243"/>
                  </a:lnTo>
                  <a:lnTo>
                    <a:pt x="2287" y="6267"/>
                  </a:lnTo>
                  <a:lnTo>
                    <a:pt x="2280" y="6290"/>
                  </a:lnTo>
                  <a:lnTo>
                    <a:pt x="2274" y="6313"/>
                  </a:lnTo>
                  <a:lnTo>
                    <a:pt x="2266" y="6335"/>
                  </a:lnTo>
                  <a:lnTo>
                    <a:pt x="2260" y="6359"/>
                  </a:lnTo>
                  <a:lnTo>
                    <a:pt x="2252" y="6381"/>
                  </a:lnTo>
                  <a:lnTo>
                    <a:pt x="2247" y="6405"/>
                  </a:lnTo>
                  <a:lnTo>
                    <a:pt x="2241" y="6428"/>
                  </a:lnTo>
                  <a:lnTo>
                    <a:pt x="2236" y="6452"/>
                  </a:lnTo>
                  <a:lnTo>
                    <a:pt x="2232" y="6479"/>
                  </a:lnTo>
                  <a:lnTo>
                    <a:pt x="2230" y="6506"/>
                  </a:lnTo>
                  <a:lnTo>
                    <a:pt x="2227" y="6533"/>
                  </a:lnTo>
                  <a:lnTo>
                    <a:pt x="2226" y="6561"/>
                  </a:lnTo>
                  <a:lnTo>
                    <a:pt x="2225" y="6589"/>
                  </a:lnTo>
                  <a:lnTo>
                    <a:pt x="2224" y="6617"/>
                  </a:lnTo>
                  <a:lnTo>
                    <a:pt x="2223" y="6643"/>
                  </a:lnTo>
                  <a:lnTo>
                    <a:pt x="2222" y="6670"/>
                  </a:lnTo>
                  <a:lnTo>
                    <a:pt x="2220" y="6697"/>
                  </a:lnTo>
                  <a:lnTo>
                    <a:pt x="2217" y="6723"/>
                  </a:lnTo>
                  <a:lnTo>
                    <a:pt x="2213" y="6748"/>
                  </a:lnTo>
                  <a:lnTo>
                    <a:pt x="2206" y="6774"/>
                  </a:lnTo>
                  <a:lnTo>
                    <a:pt x="2199" y="6797"/>
                  </a:lnTo>
                  <a:lnTo>
                    <a:pt x="2189" y="6821"/>
                  </a:lnTo>
                  <a:lnTo>
                    <a:pt x="2177" y="6843"/>
                  </a:lnTo>
                  <a:lnTo>
                    <a:pt x="2162" y="6865"/>
                  </a:lnTo>
                  <a:lnTo>
                    <a:pt x="2163" y="6878"/>
                  </a:lnTo>
                  <a:lnTo>
                    <a:pt x="2166" y="6894"/>
                  </a:lnTo>
                  <a:lnTo>
                    <a:pt x="2171" y="6911"/>
                  </a:lnTo>
                  <a:lnTo>
                    <a:pt x="2176" y="6928"/>
                  </a:lnTo>
                  <a:lnTo>
                    <a:pt x="2183" y="6946"/>
                  </a:lnTo>
                  <a:lnTo>
                    <a:pt x="2188" y="6963"/>
                  </a:lnTo>
                  <a:lnTo>
                    <a:pt x="2194" y="6979"/>
                  </a:lnTo>
                  <a:lnTo>
                    <a:pt x="2200" y="6992"/>
                  </a:lnTo>
                  <a:lnTo>
                    <a:pt x="2193" y="7034"/>
                  </a:lnTo>
                  <a:lnTo>
                    <a:pt x="2189" y="7077"/>
                  </a:lnTo>
                  <a:lnTo>
                    <a:pt x="2186" y="7118"/>
                  </a:lnTo>
                  <a:lnTo>
                    <a:pt x="2185" y="7161"/>
                  </a:lnTo>
                  <a:lnTo>
                    <a:pt x="2186" y="7204"/>
                  </a:lnTo>
                  <a:lnTo>
                    <a:pt x="2187" y="7246"/>
                  </a:lnTo>
                  <a:lnTo>
                    <a:pt x="2190" y="7288"/>
                  </a:lnTo>
                  <a:lnTo>
                    <a:pt x="2194" y="7330"/>
                  </a:lnTo>
                  <a:lnTo>
                    <a:pt x="2201" y="7372"/>
                  </a:lnTo>
                  <a:lnTo>
                    <a:pt x="2207" y="7412"/>
                  </a:lnTo>
                  <a:lnTo>
                    <a:pt x="2216" y="7453"/>
                  </a:lnTo>
                  <a:lnTo>
                    <a:pt x="2225" y="7493"/>
                  </a:lnTo>
                  <a:lnTo>
                    <a:pt x="2235" y="7532"/>
                  </a:lnTo>
                  <a:lnTo>
                    <a:pt x="2247" y="7570"/>
                  </a:lnTo>
                  <a:lnTo>
                    <a:pt x="2260" y="7607"/>
                  </a:lnTo>
                  <a:lnTo>
                    <a:pt x="2272" y="7643"/>
                  </a:lnTo>
                  <a:lnTo>
                    <a:pt x="2268" y="7662"/>
                  </a:lnTo>
                  <a:lnTo>
                    <a:pt x="2263" y="7680"/>
                  </a:lnTo>
                  <a:lnTo>
                    <a:pt x="2259" y="7698"/>
                  </a:lnTo>
                  <a:lnTo>
                    <a:pt x="2255" y="7717"/>
                  </a:lnTo>
                  <a:lnTo>
                    <a:pt x="2252" y="7738"/>
                  </a:lnTo>
                  <a:lnTo>
                    <a:pt x="2250" y="7758"/>
                  </a:lnTo>
                  <a:lnTo>
                    <a:pt x="2248" y="7780"/>
                  </a:lnTo>
                  <a:lnTo>
                    <a:pt x="2248" y="7803"/>
                  </a:lnTo>
                  <a:lnTo>
                    <a:pt x="2254" y="7812"/>
                  </a:lnTo>
                  <a:lnTo>
                    <a:pt x="2261" y="7823"/>
                  </a:lnTo>
                  <a:lnTo>
                    <a:pt x="2266" y="7834"/>
                  </a:lnTo>
                  <a:lnTo>
                    <a:pt x="2271" y="7847"/>
                  </a:lnTo>
                  <a:lnTo>
                    <a:pt x="2276" y="7858"/>
                  </a:lnTo>
                  <a:lnTo>
                    <a:pt x="2280" y="7871"/>
                  </a:lnTo>
                  <a:lnTo>
                    <a:pt x="2284" y="7885"/>
                  </a:lnTo>
                  <a:lnTo>
                    <a:pt x="2287" y="7898"/>
                  </a:lnTo>
                  <a:lnTo>
                    <a:pt x="2291" y="7912"/>
                  </a:lnTo>
                  <a:lnTo>
                    <a:pt x="2294" y="7925"/>
                  </a:lnTo>
                  <a:lnTo>
                    <a:pt x="2297" y="7938"/>
                  </a:lnTo>
                  <a:lnTo>
                    <a:pt x="2299" y="7950"/>
                  </a:lnTo>
                  <a:lnTo>
                    <a:pt x="2302" y="7962"/>
                  </a:lnTo>
                  <a:lnTo>
                    <a:pt x="2305" y="7974"/>
                  </a:lnTo>
                  <a:lnTo>
                    <a:pt x="2307" y="7984"/>
                  </a:lnTo>
                  <a:lnTo>
                    <a:pt x="2309" y="7993"/>
                  </a:lnTo>
                  <a:lnTo>
                    <a:pt x="2323" y="8029"/>
                  </a:lnTo>
                  <a:lnTo>
                    <a:pt x="2340" y="8064"/>
                  </a:lnTo>
                  <a:lnTo>
                    <a:pt x="2359" y="8098"/>
                  </a:lnTo>
                  <a:lnTo>
                    <a:pt x="2383" y="8132"/>
                  </a:lnTo>
                  <a:lnTo>
                    <a:pt x="2406" y="8167"/>
                  </a:lnTo>
                  <a:lnTo>
                    <a:pt x="2432" y="8201"/>
                  </a:lnTo>
                  <a:lnTo>
                    <a:pt x="2459" y="8235"/>
                  </a:lnTo>
                  <a:lnTo>
                    <a:pt x="2484" y="8269"/>
                  </a:lnTo>
                  <a:lnTo>
                    <a:pt x="2509" y="8306"/>
                  </a:lnTo>
                  <a:lnTo>
                    <a:pt x="2534" y="8341"/>
                  </a:lnTo>
                  <a:lnTo>
                    <a:pt x="2555" y="8378"/>
                  </a:lnTo>
                  <a:lnTo>
                    <a:pt x="2574" y="8416"/>
                  </a:lnTo>
                  <a:lnTo>
                    <a:pt x="2591" y="8455"/>
                  </a:lnTo>
                  <a:lnTo>
                    <a:pt x="2603" y="8496"/>
                  </a:lnTo>
                  <a:lnTo>
                    <a:pt x="2611" y="8538"/>
                  </a:lnTo>
                  <a:lnTo>
                    <a:pt x="2614" y="8582"/>
                  </a:lnTo>
                  <a:lnTo>
                    <a:pt x="2619" y="8589"/>
                  </a:lnTo>
                  <a:lnTo>
                    <a:pt x="2627" y="8599"/>
                  </a:lnTo>
                  <a:lnTo>
                    <a:pt x="2635" y="8610"/>
                  </a:lnTo>
                  <a:lnTo>
                    <a:pt x="2644" y="8623"/>
                  </a:lnTo>
                  <a:lnTo>
                    <a:pt x="2651" y="8637"/>
                  </a:lnTo>
                  <a:lnTo>
                    <a:pt x="2658" y="8651"/>
                  </a:lnTo>
                  <a:lnTo>
                    <a:pt x="2662" y="8664"/>
                  </a:lnTo>
                  <a:lnTo>
                    <a:pt x="2663" y="8677"/>
                  </a:lnTo>
                  <a:lnTo>
                    <a:pt x="2640" y="8691"/>
                  </a:lnTo>
                  <a:lnTo>
                    <a:pt x="2617" y="8708"/>
                  </a:lnTo>
                  <a:lnTo>
                    <a:pt x="2595" y="8727"/>
                  </a:lnTo>
                  <a:lnTo>
                    <a:pt x="2573" y="8747"/>
                  </a:lnTo>
                  <a:lnTo>
                    <a:pt x="2553" y="8768"/>
                  </a:lnTo>
                  <a:lnTo>
                    <a:pt x="2535" y="8787"/>
                  </a:lnTo>
                  <a:lnTo>
                    <a:pt x="2520" y="8805"/>
                  </a:lnTo>
                  <a:lnTo>
                    <a:pt x="2506" y="8820"/>
                  </a:lnTo>
                  <a:lnTo>
                    <a:pt x="2495" y="8832"/>
                  </a:lnTo>
                  <a:lnTo>
                    <a:pt x="2485" y="8840"/>
                  </a:lnTo>
                  <a:lnTo>
                    <a:pt x="2476" y="8847"/>
                  </a:lnTo>
                  <a:lnTo>
                    <a:pt x="2466" y="8850"/>
                  </a:lnTo>
                  <a:lnTo>
                    <a:pt x="2455" y="8852"/>
                  </a:lnTo>
                  <a:lnTo>
                    <a:pt x="2443" y="8853"/>
                  </a:lnTo>
                  <a:lnTo>
                    <a:pt x="2427" y="8852"/>
                  </a:lnTo>
                  <a:lnTo>
                    <a:pt x="2406" y="8852"/>
                  </a:lnTo>
                  <a:lnTo>
                    <a:pt x="2407" y="8864"/>
                  </a:lnTo>
                  <a:lnTo>
                    <a:pt x="2408" y="8876"/>
                  </a:lnTo>
                  <a:lnTo>
                    <a:pt x="2411" y="8887"/>
                  </a:lnTo>
                  <a:lnTo>
                    <a:pt x="2414" y="8899"/>
                  </a:lnTo>
                  <a:lnTo>
                    <a:pt x="2418" y="8912"/>
                  </a:lnTo>
                  <a:lnTo>
                    <a:pt x="2422" y="8924"/>
                  </a:lnTo>
                  <a:lnTo>
                    <a:pt x="2427" y="8936"/>
                  </a:lnTo>
                  <a:lnTo>
                    <a:pt x="2431" y="8947"/>
                  </a:lnTo>
                  <a:lnTo>
                    <a:pt x="2435" y="8959"/>
                  </a:lnTo>
                  <a:lnTo>
                    <a:pt x="2439" y="8971"/>
                  </a:lnTo>
                  <a:lnTo>
                    <a:pt x="2444" y="8983"/>
                  </a:lnTo>
                  <a:lnTo>
                    <a:pt x="2448" y="8995"/>
                  </a:lnTo>
                  <a:lnTo>
                    <a:pt x="2451" y="9007"/>
                  </a:lnTo>
                  <a:lnTo>
                    <a:pt x="2453" y="9019"/>
                  </a:lnTo>
                  <a:lnTo>
                    <a:pt x="2454" y="9031"/>
                  </a:lnTo>
                  <a:lnTo>
                    <a:pt x="2455" y="9043"/>
                  </a:lnTo>
                  <a:lnTo>
                    <a:pt x="2455" y="9049"/>
                  </a:lnTo>
                  <a:lnTo>
                    <a:pt x="2454" y="9054"/>
                  </a:lnTo>
                  <a:lnTo>
                    <a:pt x="2453" y="9060"/>
                  </a:lnTo>
                  <a:lnTo>
                    <a:pt x="2451" y="9064"/>
                  </a:lnTo>
                  <a:lnTo>
                    <a:pt x="2448" y="9068"/>
                  </a:lnTo>
                  <a:lnTo>
                    <a:pt x="2444" y="9071"/>
                  </a:lnTo>
                  <a:lnTo>
                    <a:pt x="2438" y="9074"/>
                  </a:lnTo>
                  <a:lnTo>
                    <a:pt x="2431" y="9075"/>
                  </a:lnTo>
                  <a:lnTo>
                    <a:pt x="2433" y="9081"/>
                  </a:lnTo>
                  <a:lnTo>
                    <a:pt x="2435" y="9089"/>
                  </a:lnTo>
                  <a:lnTo>
                    <a:pt x="2436" y="9096"/>
                  </a:lnTo>
                  <a:lnTo>
                    <a:pt x="2437" y="9105"/>
                  </a:lnTo>
                  <a:lnTo>
                    <a:pt x="2437" y="9113"/>
                  </a:lnTo>
                  <a:lnTo>
                    <a:pt x="2436" y="9122"/>
                  </a:lnTo>
                  <a:lnTo>
                    <a:pt x="2434" y="9129"/>
                  </a:lnTo>
                  <a:lnTo>
                    <a:pt x="2431" y="9138"/>
                  </a:lnTo>
                  <a:lnTo>
                    <a:pt x="2406" y="9170"/>
                  </a:lnTo>
                  <a:lnTo>
                    <a:pt x="2358" y="9170"/>
                  </a:lnTo>
                  <a:lnTo>
                    <a:pt x="2330" y="9175"/>
                  </a:lnTo>
                  <a:lnTo>
                    <a:pt x="2302" y="9179"/>
                  </a:lnTo>
                  <a:lnTo>
                    <a:pt x="2274" y="9182"/>
                  </a:lnTo>
                  <a:lnTo>
                    <a:pt x="2245" y="9184"/>
                  </a:lnTo>
                  <a:lnTo>
                    <a:pt x="2216" y="9184"/>
                  </a:lnTo>
                  <a:lnTo>
                    <a:pt x="2186" y="9184"/>
                  </a:lnTo>
                  <a:lnTo>
                    <a:pt x="2157" y="9183"/>
                  </a:lnTo>
                  <a:lnTo>
                    <a:pt x="2128" y="9182"/>
                  </a:lnTo>
                  <a:lnTo>
                    <a:pt x="2098" y="9181"/>
                  </a:lnTo>
                  <a:lnTo>
                    <a:pt x="2069" y="9178"/>
                  </a:lnTo>
                  <a:lnTo>
                    <a:pt x="2041" y="9176"/>
                  </a:lnTo>
                  <a:lnTo>
                    <a:pt x="2012" y="9174"/>
                  </a:lnTo>
                  <a:lnTo>
                    <a:pt x="1986" y="9173"/>
                  </a:lnTo>
                  <a:lnTo>
                    <a:pt x="1958" y="9171"/>
                  </a:lnTo>
                  <a:lnTo>
                    <a:pt x="1932" y="9170"/>
                  </a:lnTo>
                  <a:lnTo>
                    <a:pt x="1906" y="9170"/>
                  </a:lnTo>
                  <a:lnTo>
                    <a:pt x="1898" y="9161"/>
                  </a:lnTo>
                  <a:lnTo>
                    <a:pt x="1892" y="9152"/>
                  </a:lnTo>
                  <a:lnTo>
                    <a:pt x="1889" y="9140"/>
                  </a:lnTo>
                  <a:lnTo>
                    <a:pt x="1888" y="9127"/>
                  </a:lnTo>
                  <a:lnTo>
                    <a:pt x="1888" y="9114"/>
                  </a:lnTo>
                  <a:lnTo>
                    <a:pt x="1890" y="9101"/>
                  </a:lnTo>
                  <a:lnTo>
                    <a:pt x="1891" y="9087"/>
                  </a:lnTo>
                  <a:lnTo>
                    <a:pt x="1894" y="9075"/>
                  </a:lnTo>
                  <a:lnTo>
                    <a:pt x="1856" y="9030"/>
                  </a:lnTo>
                  <a:lnTo>
                    <a:pt x="1857" y="9018"/>
                  </a:lnTo>
                  <a:lnTo>
                    <a:pt x="1858" y="9008"/>
                  </a:lnTo>
                  <a:lnTo>
                    <a:pt x="1860" y="8998"/>
                  </a:lnTo>
                  <a:lnTo>
                    <a:pt x="1862" y="8988"/>
                  </a:lnTo>
                  <a:lnTo>
                    <a:pt x="1865" y="8979"/>
                  </a:lnTo>
                  <a:lnTo>
                    <a:pt x="1867" y="8969"/>
                  </a:lnTo>
                  <a:lnTo>
                    <a:pt x="1868" y="8959"/>
                  </a:lnTo>
                  <a:lnTo>
                    <a:pt x="1869" y="8947"/>
                  </a:lnTo>
                  <a:lnTo>
                    <a:pt x="1855" y="8941"/>
                  </a:lnTo>
                  <a:lnTo>
                    <a:pt x="1840" y="8935"/>
                  </a:lnTo>
                  <a:lnTo>
                    <a:pt x="1825" y="8927"/>
                  </a:lnTo>
                  <a:lnTo>
                    <a:pt x="1809" y="8917"/>
                  </a:lnTo>
                  <a:lnTo>
                    <a:pt x="1795" y="8906"/>
                  </a:lnTo>
                  <a:lnTo>
                    <a:pt x="1781" y="8892"/>
                  </a:lnTo>
                  <a:lnTo>
                    <a:pt x="1769" y="8874"/>
                  </a:lnTo>
                  <a:lnTo>
                    <a:pt x="1759" y="8852"/>
                  </a:lnTo>
                  <a:lnTo>
                    <a:pt x="1742" y="8847"/>
                  </a:lnTo>
                  <a:lnTo>
                    <a:pt x="1724" y="8834"/>
                  </a:lnTo>
                  <a:lnTo>
                    <a:pt x="1709" y="8816"/>
                  </a:lnTo>
                  <a:lnTo>
                    <a:pt x="1696" y="8792"/>
                  </a:lnTo>
                  <a:lnTo>
                    <a:pt x="1683" y="8769"/>
                  </a:lnTo>
                  <a:lnTo>
                    <a:pt x="1670" y="8745"/>
                  </a:lnTo>
                  <a:lnTo>
                    <a:pt x="1659" y="8724"/>
                  </a:lnTo>
                  <a:lnTo>
                    <a:pt x="1649" y="8709"/>
                  </a:lnTo>
                  <a:lnTo>
                    <a:pt x="1649" y="8646"/>
                  </a:lnTo>
                  <a:lnTo>
                    <a:pt x="1625" y="8614"/>
                  </a:lnTo>
                  <a:lnTo>
                    <a:pt x="1625" y="8518"/>
                  </a:lnTo>
                  <a:lnTo>
                    <a:pt x="1618" y="8511"/>
                  </a:lnTo>
                  <a:lnTo>
                    <a:pt x="1610" y="8501"/>
                  </a:lnTo>
                  <a:lnTo>
                    <a:pt x="1600" y="8491"/>
                  </a:lnTo>
                  <a:lnTo>
                    <a:pt x="1590" y="8478"/>
                  </a:lnTo>
                  <a:lnTo>
                    <a:pt x="1580" y="8466"/>
                  </a:lnTo>
                  <a:lnTo>
                    <a:pt x="1571" y="8455"/>
                  </a:lnTo>
                  <a:lnTo>
                    <a:pt x="1566" y="8446"/>
                  </a:lnTo>
                  <a:lnTo>
                    <a:pt x="1564" y="8438"/>
                  </a:lnTo>
                  <a:lnTo>
                    <a:pt x="1555" y="8410"/>
                  </a:lnTo>
                  <a:lnTo>
                    <a:pt x="1547" y="8382"/>
                  </a:lnTo>
                  <a:lnTo>
                    <a:pt x="1539" y="8351"/>
                  </a:lnTo>
                  <a:lnTo>
                    <a:pt x="1533" y="8318"/>
                  </a:lnTo>
                  <a:lnTo>
                    <a:pt x="1526" y="8285"/>
                  </a:lnTo>
                  <a:lnTo>
                    <a:pt x="1521" y="8252"/>
                  </a:lnTo>
                  <a:lnTo>
                    <a:pt x="1516" y="8218"/>
                  </a:lnTo>
                  <a:lnTo>
                    <a:pt x="1510" y="8183"/>
                  </a:lnTo>
                  <a:lnTo>
                    <a:pt x="1505" y="8147"/>
                  </a:lnTo>
                  <a:lnTo>
                    <a:pt x="1501" y="8112"/>
                  </a:lnTo>
                  <a:lnTo>
                    <a:pt x="1495" y="8078"/>
                  </a:lnTo>
                  <a:lnTo>
                    <a:pt x="1490" y="8044"/>
                  </a:lnTo>
                  <a:lnTo>
                    <a:pt x="1485" y="8009"/>
                  </a:lnTo>
                  <a:lnTo>
                    <a:pt x="1479" y="7976"/>
                  </a:lnTo>
                  <a:lnTo>
                    <a:pt x="1473" y="7945"/>
                  </a:lnTo>
                  <a:lnTo>
                    <a:pt x="1466" y="7914"/>
                  </a:lnTo>
                  <a:lnTo>
                    <a:pt x="1460" y="7886"/>
                  </a:lnTo>
                  <a:lnTo>
                    <a:pt x="1454" y="7857"/>
                  </a:lnTo>
                  <a:lnTo>
                    <a:pt x="1448" y="7827"/>
                  </a:lnTo>
                  <a:lnTo>
                    <a:pt x="1443" y="7796"/>
                  </a:lnTo>
                  <a:lnTo>
                    <a:pt x="1439" y="7764"/>
                  </a:lnTo>
                  <a:lnTo>
                    <a:pt x="1435" y="7732"/>
                  </a:lnTo>
                  <a:lnTo>
                    <a:pt x="1431" y="7699"/>
                  </a:lnTo>
                  <a:lnTo>
                    <a:pt x="1428" y="7666"/>
                  </a:lnTo>
                  <a:lnTo>
                    <a:pt x="1426" y="7632"/>
                  </a:lnTo>
                  <a:lnTo>
                    <a:pt x="1424" y="7599"/>
                  </a:lnTo>
                  <a:lnTo>
                    <a:pt x="1421" y="7564"/>
                  </a:lnTo>
                  <a:lnTo>
                    <a:pt x="1419" y="7531"/>
                  </a:lnTo>
                  <a:lnTo>
                    <a:pt x="1418" y="7499"/>
                  </a:lnTo>
                  <a:lnTo>
                    <a:pt x="1418" y="7467"/>
                  </a:lnTo>
                  <a:lnTo>
                    <a:pt x="1417" y="7435"/>
                  </a:lnTo>
                  <a:lnTo>
                    <a:pt x="1417" y="7405"/>
                  </a:lnTo>
                  <a:lnTo>
                    <a:pt x="1381" y="7358"/>
                  </a:lnTo>
                  <a:lnTo>
                    <a:pt x="1381" y="7294"/>
                  </a:lnTo>
                  <a:lnTo>
                    <a:pt x="1405" y="7263"/>
                  </a:lnTo>
                  <a:lnTo>
                    <a:pt x="1397" y="7238"/>
                  </a:lnTo>
                  <a:lnTo>
                    <a:pt x="1392" y="7213"/>
                  </a:lnTo>
                  <a:lnTo>
                    <a:pt x="1387" y="7188"/>
                  </a:lnTo>
                  <a:lnTo>
                    <a:pt x="1384" y="7162"/>
                  </a:lnTo>
                  <a:lnTo>
                    <a:pt x="1383" y="7135"/>
                  </a:lnTo>
                  <a:lnTo>
                    <a:pt x="1383" y="7110"/>
                  </a:lnTo>
                  <a:lnTo>
                    <a:pt x="1384" y="7083"/>
                  </a:lnTo>
                  <a:lnTo>
                    <a:pt x="1385" y="7055"/>
                  </a:lnTo>
                  <a:lnTo>
                    <a:pt x="1387" y="7028"/>
                  </a:lnTo>
                  <a:lnTo>
                    <a:pt x="1389" y="7002"/>
                  </a:lnTo>
                  <a:lnTo>
                    <a:pt x="1392" y="6976"/>
                  </a:lnTo>
                  <a:lnTo>
                    <a:pt x="1393" y="6949"/>
                  </a:lnTo>
                  <a:lnTo>
                    <a:pt x="1395" y="6924"/>
                  </a:lnTo>
                  <a:lnTo>
                    <a:pt x="1395" y="6898"/>
                  </a:lnTo>
                  <a:lnTo>
                    <a:pt x="1395" y="6873"/>
                  </a:lnTo>
                  <a:lnTo>
                    <a:pt x="1393" y="6849"/>
                  </a:lnTo>
                  <a:lnTo>
                    <a:pt x="1390" y="6826"/>
                  </a:lnTo>
                  <a:lnTo>
                    <a:pt x="1387" y="6803"/>
                  </a:lnTo>
                  <a:lnTo>
                    <a:pt x="1385" y="6776"/>
                  </a:lnTo>
                  <a:lnTo>
                    <a:pt x="1382" y="6748"/>
                  </a:lnTo>
                  <a:lnTo>
                    <a:pt x="1378" y="6718"/>
                  </a:lnTo>
                  <a:lnTo>
                    <a:pt x="1374" y="6688"/>
                  </a:lnTo>
                  <a:lnTo>
                    <a:pt x="1370" y="6657"/>
                  </a:lnTo>
                  <a:lnTo>
                    <a:pt x="1366" y="6626"/>
                  </a:lnTo>
                  <a:lnTo>
                    <a:pt x="1360" y="6595"/>
                  </a:lnTo>
                  <a:lnTo>
                    <a:pt x="1356" y="6564"/>
                  </a:lnTo>
                  <a:lnTo>
                    <a:pt x="1351" y="6534"/>
                  </a:lnTo>
                  <a:lnTo>
                    <a:pt x="1344" y="6504"/>
                  </a:lnTo>
                  <a:lnTo>
                    <a:pt x="1339" y="6477"/>
                  </a:lnTo>
                  <a:lnTo>
                    <a:pt x="1333" y="6450"/>
                  </a:lnTo>
                  <a:lnTo>
                    <a:pt x="1326" y="6426"/>
                  </a:lnTo>
                  <a:lnTo>
                    <a:pt x="1320" y="6404"/>
                  </a:lnTo>
                  <a:lnTo>
                    <a:pt x="1320" y="6397"/>
                  </a:lnTo>
                  <a:lnTo>
                    <a:pt x="1322" y="6392"/>
                  </a:lnTo>
                  <a:lnTo>
                    <a:pt x="1323" y="6386"/>
                  </a:lnTo>
                  <a:lnTo>
                    <a:pt x="1326" y="6380"/>
                  </a:lnTo>
                  <a:lnTo>
                    <a:pt x="1328" y="6375"/>
                  </a:lnTo>
                  <a:lnTo>
                    <a:pt x="1329" y="6368"/>
                  </a:lnTo>
                  <a:lnTo>
                    <a:pt x="1332" y="6363"/>
                  </a:lnTo>
                  <a:lnTo>
                    <a:pt x="1332" y="6357"/>
                  </a:lnTo>
                  <a:lnTo>
                    <a:pt x="1258" y="5912"/>
                  </a:lnTo>
                  <a:lnTo>
                    <a:pt x="1253" y="5874"/>
                  </a:lnTo>
                  <a:lnTo>
                    <a:pt x="1251" y="5836"/>
                  </a:lnTo>
                  <a:lnTo>
                    <a:pt x="1250" y="5795"/>
                  </a:lnTo>
                  <a:lnTo>
                    <a:pt x="1249" y="5753"/>
                  </a:lnTo>
                  <a:lnTo>
                    <a:pt x="1248" y="5711"/>
                  </a:lnTo>
                  <a:lnTo>
                    <a:pt x="1248" y="5668"/>
                  </a:lnTo>
                  <a:lnTo>
                    <a:pt x="1248" y="5624"/>
                  </a:lnTo>
                  <a:lnTo>
                    <a:pt x="1248" y="5579"/>
                  </a:lnTo>
                  <a:lnTo>
                    <a:pt x="1247" y="5535"/>
                  </a:lnTo>
                  <a:lnTo>
                    <a:pt x="1245" y="5492"/>
                  </a:lnTo>
                  <a:lnTo>
                    <a:pt x="1243" y="5450"/>
                  </a:lnTo>
                  <a:lnTo>
                    <a:pt x="1240" y="5408"/>
                  </a:lnTo>
                  <a:lnTo>
                    <a:pt x="1234" y="5368"/>
                  </a:lnTo>
                  <a:lnTo>
                    <a:pt x="1228" y="5330"/>
                  </a:lnTo>
                  <a:lnTo>
                    <a:pt x="1220" y="5294"/>
                  </a:lnTo>
                  <a:lnTo>
                    <a:pt x="1210" y="5259"/>
                  </a:lnTo>
                  <a:lnTo>
                    <a:pt x="1210" y="5254"/>
                  </a:lnTo>
                  <a:lnTo>
                    <a:pt x="1212" y="5248"/>
                  </a:lnTo>
                  <a:lnTo>
                    <a:pt x="1213" y="5242"/>
                  </a:lnTo>
                  <a:lnTo>
                    <a:pt x="1216" y="5236"/>
                  </a:lnTo>
                  <a:lnTo>
                    <a:pt x="1218" y="5230"/>
                  </a:lnTo>
                  <a:lnTo>
                    <a:pt x="1219" y="5224"/>
                  </a:lnTo>
                  <a:lnTo>
                    <a:pt x="1221" y="5219"/>
                  </a:lnTo>
                  <a:lnTo>
                    <a:pt x="1221" y="5212"/>
                  </a:lnTo>
                  <a:lnTo>
                    <a:pt x="1218" y="5179"/>
                  </a:lnTo>
                  <a:lnTo>
                    <a:pt x="1215" y="5144"/>
                  </a:lnTo>
                  <a:lnTo>
                    <a:pt x="1214" y="5107"/>
                  </a:lnTo>
                  <a:lnTo>
                    <a:pt x="1213" y="5071"/>
                  </a:lnTo>
                  <a:lnTo>
                    <a:pt x="1213" y="5034"/>
                  </a:lnTo>
                  <a:lnTo>
                    <a:pt x="1214" y="4995"/>
                  </a:lnTo>
                  <a:lnTo>
                    <a:pt x="1215" y="4957"/>
                  </a:lnTo>
                  <a:lnTo>
                    <a:pt x="1216" y="4918"/>
                  </a:lnTo>
                  <a:lnTo>
                    <a:pt x="1217" y="4880"/>
                  </a:lnTo>
                  <a:lnTo>
                    <a:pt x="1218" y="4841"/>
                  </a:lnTo>
                  <a:lnTo>
                    <a:pt x="1218" y="4804"/>
                  </a:lnTo>
                  <a:lnTo>
                    <a:pt x="1218" y="4765"/>
                  </a:lnTo>
                  <a:lnTo>
                    <a:pt x="1218" y="4729"/>
                  </a:lnTo>
                  <a:lnTo>
                    <a:pt x="1216" y="4693"/>
                  </a:lnTo>
                  <a:lnTo>
                    <a:pt x="1214" y="4658"/>
                  </a:lnTo>
                  <a:lnTo>
                    <a:pt x="1210" y="4625"/>
                  </a:lnTo>
                  <a:lnTo>
                    <a:pt x="1207" y="4612"/>
                  </a:lnTo>
                  <a:lnTo>
                    <a:pt x="1204" y="4597"/>
                  </a:lnTo>
                  <a:lnTo>
                    <a:pt x="1201" y="4581"/>
                  </a:lnTo>
                  <a:lnTo>
                    <a:pt x="1197" y="4563"/>
                  </a:lnTo>
                  <a:lnTo>
                    <a:pt x="1193" y="4544"/>
                  </a:lnTo>
                  <a:lnTo>
                    <a:pt x="1189" y="4523"/>
                  </a:lnTo>
                  <a:lnTo>
                    <a:pt x="1186" y="4503"/>
                  </a:lnTo>
                  <a:lnTo>
                    <a:pt x="1182" y="4482"/>
                  </a:lnTo>
                  <a:lnTo>
                    <a:pt x="1179" y="4461"/>
                  </a:lnTo>
                  <a:lnTo>
                    <a:pt x="1176" y="4441"/>
                  </a:lnTo>
                  <a:lnTo>
                    <a:pt x="1173" y="4421"/>
                  </a:lnTo>
                  <a:lnTo>
                    <a:pt x="1172" y="4401"/>
                  </a:lnTo>
                  <a:lnTo>
                    <a:pt x="1171" y="4383"/>
                  </a:lnTo>
                  <a:lnTo>
                    <a:pt x="1171" y="4367"/>
                  </a:lnTo>
                  <a:lnTo>
                    <a:pt x="1171" y="4352"/>
                  </a:lnTo>
                  <a:lnTo>
                    <a:pt x="1173" y="4339"/>
                  </a:lnTo>
                  <a:lnTo>
                    <a:pt x="1210" y="3958"/>
                  </a:lnTo>
                  <a:lnTo>
                    <a:pt x="1210" y="3948"/>
                  </a:lnTo>
                  <a:lnTo>
                    <a:pt x="1212" y="3936"/>
                  </a:lnTo>
                  <a:lnTo>
                    <a:pt x="1213" y="3923"/>
                  </a:lnTo>
                  <a:lnTo>
                    <a:pt x="1216" y="3909"/>
                  </a:lnTo>
                  <a:lnTo>
                    <a:pt x="1219" y="3893"/>
                  </a:lnTo>
                  <a:lnTo>
                    <a:pt x="1222" y="3878"/>
                  </a:lnTo>
                  <a:lnTo>
                    <a:pt x="1226" y="3861"/>
                  </a:lnTo>
                  <a:lnTo>
                    <a:pt x="1230" y="3845"/>
                  </a:lnTo>
                  <a:lnTo>
                    <a:pt x="1233" y="3829"/>
                  </a:lnTo>
                  <a:lnTo>
                    <a:pt x="1236" y="3812"/>
                  </a:lnTo>
                  <a:lnTo>
                    <a:pt x="1240" y="3797"/>
                  </a:lnTo>
                  <a:lnTo>
                    <a:pt x="1243" y="3781"/>
                  </a:lnTo>
                  <a:lnTo>
                    <a:pt x="1246" y="3767"/>
                  </a:lnTo>
                  <a:lnTo>
                    <a:pt x="1247" y="3754"/>
                  </a:lnTo>
                  <a:lnTo>
                    <a:pt x="1249" y="3743"/>
                  </a:lnTo>
                  <a:lnTo>
                    <a:pt x="1249" y="3733"/>
                  </a:lnTo>
                  <a:lnTo>
                    <a:pt x="1251" y="3722"/>
                  </a:lnTo>
                  <a:lnTo>
                    <a:pt x="1237" y="3727"/>
                  </a:lnTo>
                  <a:lnTo>
                    <a:pt x="1222" y="3730"/>
                  </a:lnTo>
                  <a:lnTo>
                    <a:pt x="1208" y="3733"/>
                  </a:lnTo>
                  <a:lnTo>
                    <a:pt x="1195" y="3736"/>
                  </a:lnTo>
                  <a:lnTo>
                    <a:pt x="1180" y="3737"/>
                  </a:lnTo>
                  <a:lnTo>
                    <a:pt x="1166" y="3738"/>
                  </a:lnTo>
                  <a:lnTo>
                    <a:pt x="1151" y="3737"/>
                  </a:lnTo>
                  <a:lnTo>
                    <a:pt x="1137" y="3735"/>
                  </a:lnTo>
                  <a:lnTo>
                    <a:pt x="1123" y="3732"/>
                  </a:lnTo>
                  <a:lnTo>
                    <a:pt x="1107" y="3724"/>
                  </a:lnTo>
                  <a:lnTo>
                    <a:pt x="1089" y="3715"/>
                  </a:lnTo>
                  <a:lnTo>
                    <a:pt x="1070" y="3704"/>
                  </a:lnTo>
                  <a:lnTo>
                    <a:pt x="1051" y="3692"/>
                  </a:lnTo>
                  <a:lnTo>
                    <a:pt x="1032" y="3683"/>
                  </a:lnTo>
                  <a:lnTo>
                    <a:pt x="1015" y="3675"/>
                  </a:lnTo>
                  <a:lnTo>
                    <a:pt x="1000" y="3671"/>
                  </a:lnTo>
                  <a:lnTo>
                    <a:pt x="999" y="3677"/>
                  </a:lnTo>
                  <a:lnTo>
                    <a:pt x="997" y="3686"/>
                  </a:lnTo>
                  <a:lnTo>
                    <a:pt x="992" y="3694"/>
                  </a:lnTo>
                  <a:lnTo>
                    <a:pt x="989" y="3703"/>
                  </a:lnTo>
                  <a:lnTo>
                    <a:pt x="985" y="3712"/>
                  </a:lnTo>
                  <a:lnTo>
                    <a:pt x="980" y="3720"/>
                  </a:lnTo>
                  <a:lnTo>
                    <a:pt x="978" y="3729"/>
                  </a:lnTo>
                  <a:lnTo>
                    <a:pt x="977" y="3735"/>
                  </a:lnTo>
                  <a:lnTo>
                    <a:pt x="989" y="3751"/>
                  </a:lnTo>
                  <a:lnTo>
                    <a:pt x="990" y="3760"/>
                  </a:lnTo>
                  <a:lnTo>
                    <a:pt x="990" y="3769"/>
                  </a:lnTo>
                  <a:lnTo>
                    <a:pt x="990" y="3779"/>
                  </a:lnTo>
                  <a:lnTo>
                    <a:pt x="990" y="3790"/>
                  </a:lnTo>
                  <a:lnTo>
                    <a:pt x="989" y="3801"/>
                  </a:lnTo>
                  <a:lnTo>
                    <a:pt x="988" y="3813"/>
                  </a:lnTo>
                  <a:lnTo>
                    <a:pt x="987" y="3825"/>
                  </a:lnTo>
                  <a:lnTo>
                    <a:pt x="985" y="3837"/>
                  </a:lnTo>
                  <a:lnTo>
                    <a:pt x="983" y="3850"/>
                  </a:lnTo>
                  <a:lnTo>
                    <a:pt x="979" y="3862"/>
                  </a:lnTo>
                  <a:lnTo>
                    <a:pt x="976" y="3875"/>
                  </a:lnTo>
                  <a:lnTo>
                    <a:pt x="972" y="3888"/>
                  </a:lnTo>
                  <a:lnTo>
                    <a:pt x="968" y="3901"/>
                  </a:lnTo>
                  <a:lnTo>
                    <a:pt x="962" y="3914"/>
                  </a:lnTo>
                  <a:lnTo>
                    <a:pt x="957" y="3927"/>
                  </a:lnTo>
                  <a:lnTo>
                    <a:pt x="951" y="3938"/>
                  </a:lnTo>
                  <a:lnTo>
                    <a:pt x="945" y="3947"/>
                  </a:lnTo>
                  <a:lnTo>
                    <a:pt x="939" y="3955"/>
                  </a:lnTo>
                  <a:lnTo>
                    <a:pt x="931" y="3964"/>
                  </a:lnTo>
                  <a:lnTo>
                    <a:pt x="923" y="3971"/>
                  </a:lnTo>
                  <a:lnTo>
                    <a:pt x="913" y="3978"/>
                  </a:lnTo>
                  <a:lnTo>
                    <a:pt x="902" y="3981"/>
                  </a:lnTo>
                  <a:lnTo>
                    <a:pt x="891" y="3982"/>
                  </a:lnTo>
                  <a:lnTo>
                    <a:pt x="878" y="3980"/>
                  </a:lnTo>
                  <a:lnTo>
                    <a:pt x="868" y="3986"/>
                  </a:lnTo>
                  <a:lnTo>
                    <a:pt x="858" y="3995"/>
                  </a:lnTo>
                  <a:lnTo>
                    <a:pt x="848" y="4002"/>
                  </a:lnTo>
                  <a:lnTo>
                    <a:pt x="837" y="4012"/>
                  </a:lnTo>
                  <a:lnTo>
                    <a:pt x="826" y="4021"/>
                  </a:lnTo>
                  <a:lnTo>
                    <a:pt x="815" y="4030"/>
                  </a:lnTo>
                  <a:lnTo>
                    <a:pt x="803" y="4040"/>
                  </a:lnTo>
                  <a:lnTo>
                    <a:pt x="791" y="4050"/>
                  </a:lnTo>
                  <a:lnTo>
                    <a:pt x="779" y="4058"/>
                  </a:lnTo>
                  <a:lnTo>
                    <a:pt x="769" y="4067"/>
                  </a:lnTo>
                  <a:lnTo>
                    <a:pt x="757" y="4074"/>
                  </a:lnTo>
                  <a:lnTo>
                    <a:pt x="745" y="4082"/>
                  </a:lnTo>
                  <a:lnTo>
                    <a:pt x="734" y="4088"/>
                  </a:lnTo>
                  <a:lnTo>
                    <a:pt x="724" y="4093"/>
                  </a:lnTo>
                  <a:lnTo>
                    <a:pt x="714" y="4098"/>
                  </a:lnTo>
                  <a:lnTo>
                    <a:pt x="704" y="4100"/>
                  </a:lnTo>
                  <a:lnTo>
                    <a:pt x="695" y="4101"/>
                  </a:lnTo>
                  <a:lnTo>
                    <a:pt x="687" y="4100"/>
                  </a:lnTo>
                  <a:lnTo>
                    <a:pt x="683" y="4098"/>
                  </a:lnTo>
                  <a:lnTo>
                    <a:pt x="679" y="4093"/>
                  </a:lnTo>
                  <a:lnTo>
                    <a:pt x="675" y="4088"/>
                  </a:lnTo>
                  <a:lnTo>
                    <a:pt x="671" y="4082"/>
                  </a:lnTo>
                  <a:lnTo>
                    <a:pt x="666" y="4075"/>
                  </a:lnTo>
                  <a:lnTo>
                    <a:pt x="659" y="4068"/>
                  </a:lnTo>
                  <a:lnTo>
                    <a:pt x="667" y="4057"/>
                  </a:lnTo>
                  <a:lnTo>
                    <a:pt x="674" y="4047"/>
                  </a:lnTo>
                  <a:lnTo>
                    <a:pt x="683" y="4037"/>
                  </a:lnTo>
                  <a:lnTo>
                    <a:pt x="691" y="4025"/>
                  </a:lnTo>
                  <a:lnTo>
                    <a:pt x="700" y="4012"/>
                  </a:lnTo>
                  <a:lnTo>
                    <a:pt x="710" y="3997"/>
                  </a:lnTo>
                  <a:lnTo>
                    <a:pt x="720" y="3981"/>
                  </a:lnTo>
                  <a:lnTo>
                    <a:pt x="732" y="3962"/>
                  </a:lnTo>
                  <a:lnTo>
                    <a:pt x="733" y="3942"/>
                  </a:lnTo>
                  <a:lnTo>
                    <a:pt x="733" y="3920"/>
                  </a:lnTo>
                  <a:lnTo>
                    <a:pt x="733" y="3899"/>
                  </a:lnTo>
                  <a:lnTo>
                    <a:pt x="732" y="3876"/>
                  </a:lnTo>
                  <a:lnTo>
                    <a:pt x="732" y="3856"/>
                  </a:lnTo>
                  <a:lnTo>
                    <a:pt x="733" y="3836"/>
                  </a:lnTo>
                  <a:lnTo>
                    <a:pt x="735" y="3817"/>
                  </a:lnTo>
                  <a:lnTo>
                    <a:pt x="739" y="3801"/>
                  </a:lnTo>
                  <a:lnTo>
                    <a:pt x="719" y="3791"/>
                  </a:lnTo>
                  <a:lnTo>
                    <a:pt x="699" y="3782"/>
                  </a:lnTo>
                  <a:lnTo>
                    <a:pt x="679" y="3775"/>
                  </a:lnTo>
                  <a:lnTo>
                    <a:pt x="657" y="3767"/>
                  </a:lnTo>
                  <a:lnTo>
                    <a:pt x="636" y="3761"/>
                  </a:lnTo>
                  <a:lnTo>
                    <a:pt x="615" y="3753"/>
                  </a:lnTo>
                  <a:lnTo>
                    <a:pt x="594" y="3745"/>
                  </a:lnTo>
                  <a:lnTo>
                    <a:pt x="575" y="3735"/>
                  </a:lnTo>
                  <a:lnTo>
                    <a:pt x="557" y="3724"/>
                  </a:lnTo>
                  <a:lnTo>
                    <a:pt x="537" y="3710"/>
                  </a:lnTo>
                  <a:lnTo>
                    <a:pt x="518" y="3693"/>
                  </a:lnTo>
                  <a:lnTo>
                    <a:pt x="500" y="3673"/>
                  </a:lnTo>
                  <a:lnTo>
                    <a:pt x="481" y="3652"/>
                  </a:lnTo>
                  <a:lnTo>
                    <a:pt x="462" y="3628"/>
                  </a:lnTo>
                  <a:lnTo>
                    <a:pt x="443" y="3604"/>
                  </a:lnTo>
                  <a:lnTo>
                    <a:pt x="425" y="3578"/>
                  </a:lnTo>
                  <a:lnTo>
                    <a:pt x="407" y="3551"/>
                  </a:lnTo>
                  <a:lnTo>
                    <a:pt x="389" y="3525"/>
                  </a:lnTo>
                  <a:lnTo>
                    <a:pt x="371" y="3499"/>
                  </a:lnTo>
                  <a:lnTo>
                    <a:pt x="354" y="3473"/>
                  </a:lnTo>
                  <a:lnTo>
                    <a:pt x="338" y="3448"/>
                  </a:lnTo>
                  <a:lnTo>
                    <a:pt x="322" y="3426"/>
                  </a:lnTo>
                  <a:lnTo>
                    <a:pt x="307" y="3405"/>
                  </a:lnTo>
                  <a:lnTo>
                    <a:pt x="293" y="3385"/>
                  </a:lnTo>
                  <a:lnTo>
                    <a:pt x="267" y="3349"/>
                  </a:lnTo>
                  <a:lnTo>
                    <a:pt x="243" y="3313"/>
                  </a:lnTo>
                  <a:lnTo>
                    <a:pt x="221" y="3275"/>
                  </a:lnTo>
                  <a:lnTo>
                    <a:pt x="200" y="3238"/>
                  </a:lnTo>
                  <a:lnTo>
                    <a:pt x="181" y="3199"/>
                  </a:lnTo>
                  <a:lnTo>
                    <a:pt x="164" y="3160"/>
                  </a:lnTo>
                  <a:lnTo>
                    <a:pt x="147" y="3121"/>
                  </a:lnTo>
                  <a:lnTo>
                    <a:pt x="132" y="3082"/>
                  </a:lnTo>
                  <a:lnTo>
                    <a:pt x="117" y="3042"/>
                  </a:lnTo>
                  <a:lnTo>
                    <a:pt x="104" y="3002"/>
                  </a:lnTo>
                  <a:lnTo>
                    <a:pt x="90" y="2963"/>
                  </a:lnTo>
                  <a:lnTo>
                    <a:pt x="77" y="2922"/>
                  </a:lnTo>
                  <a:lnTo>
                    <a:pt x="64" y="2883"/>
                  </a:lnTo>
                  <a:lnTo>
                    <a:pt x="51" y="2843"/>
                  </a:lnTo>
                  <a:lnTo>
                    <a:pt x="39" y="2804"/>
                  </a:lnTo>
                  <a:lnTo>
                    <a:pt x="25" y="2765"/>
                  </a:lnTo>
                  <a:lnTo>
                    <a:pt x="18" y="2757"/>
                  </a:lnTo>
                  <a:lnTo>
                    <a:pt x="13" y="2750"/>
                  </a:lnTo>
                  <a:lnTo>
                    <a:pt x="6" y="2741"/>
                  </a:lnTo>
                  <a:lnTo>
                    <a:pt x="0" y="2734"/>
                  </a:lnTo>
                  <a:lnTo>
                    <a:pt x="1" y="2715"/>
                  </a:lnTo>
                  <a:lnTo>
                    <a:pt x="5" y="2694"/>
                  </a:lnTo>
                  <a:lnTo>
                    <a:pt x="12" y="2673"/>
                  </a:lnTo>
                  <a:lnTo>
                    <a:pt x="19" y="2650"/>
                  </a:lnTo>
                  <a:lnTo>
                    <a:pt x="29" y="2627"/>
                  </a:lnTo>
                  <a:lnTo>
                    <a:pt x="40" y="2602"/>
                  </a:lnTo>
                  <a:lnTo>
                    <a:pt x="51" y="2578"/>
                  </a:lnTo>
                  <a:lnTo>
                    <a:pt x="64" y="2553"/>
                  </a:lnTo>
                  <a:lnTo>
                    <a:pt x="77" y="2529"/>
                  </a:lnTo>
                  <a:lnTo>
                    <a:pt x="90" y="2505"/>
                  </a:lnTo>
                  <a:lnTo>
                    <a:pt x="102" y="2481"/>
                  </a:lnTo>
                  <a:lnTo>
                    <a:pt x="113" y="2459"/>
                  </a:lnTo>
                  <a:lnTo>
                    <a:pt x="124" y="2438"/>
                  </a:lnTo>
                  <a:lnTo>
                    <a:pt x="134" y="2418"/>
                  </a:lnTo>
                  <a:lnTo>
                    <a:pt x="141" y="2400"/>
                  </a:lnTo>
                  <a:lnTo>
                    <a:pt x="147" y="2384"/>
                  </a:lnTo>
                  <a:lnTo>
                    <a:pt x="154" y="2366"/>
                  </a:lnTo>
                  <a:lnTo>
                    <a:pt x="167" y="2349"/>
                  </a:lnTo>
                  <a:lnTo>
                    <a:pt x="184" y="2332"/>
                  </a:lnTo>
                  <a:lnTo>
                    <a:pt x="203" y="2317"/>
                  </a:lnTo>
                  <a:lnTo>
                    <a:pt x="223" y="2303"/>
                  </a:lnTo>
                  <a:lnTo>
                    <a:pt x="241" y="2290"/>
                  </a:lnTo>
                  <a:lnTo>
                    <a:pt x="257" y="2280"/>
                  </a:lnTo>
                  <a:lnTo>
                    <a:pt x="269" y="2273"/>
                  </a:lnTo>
                  <a:lnTo>
                    <a:pt x="269" y="2241"/>
                  </a:lnTo>
                  <a:lnTo>
                    <a:pt x="315" y="2183"/>
                  </a:lnTo>
                  <a:lnTo>
                    <a:pt x="326" y="2170"/>
                  </a:lnTo>
                  <a:lnTo>
                    <a:pt x="340" y="2158"/>
                  </a:lnTo>
                  <a:lnTo>
                    <a:pt x="356" y="2147"/>
                  </a:lnTo>
                  <a:lnTo>
                    <a:pt x="375" y="2136"/>
                  </a:lnTo>
                  <a:lnTo>
                    <a:pt x="394" y="2124"/>
                  </a:lnTo>
                  <a:lnTo>
                    <a:pt x="414" y="2112"/>
                  </a:lnTo>
                  <a:lnTo>
                    <a:pt x="436" y="2100"/>
                  </a:lnTo>
                  <a:lnTo>
                    <a:pt x="457" y="2087"/>
                  </a:lnTo>
                  <a:lnTo>
                    <a:pt x="472" y="2074"/>
                  </a:lnTo>
                  <a:lnTo>
                    <a:pt x="486" y="2061"/>
                  </a:lnTo>
                  <a:lnTo>
                    <a:pt x="498" y="2046"/>
                  </a:lnTo>
                  <a:lnTo>
                    <a:pt x="510" y="2032"/>
                  </a:lnTo>
                  <a:lnTo>
                    <a:pt x="519" y="2018"/>
                  </a:lnTo>
                  <a:lnTo>
                    <a:pt x="529" y="2005"/>
                  </a:lnTo>
                  <a:lnTo>
                    <a:pt x="537" y="1993"/>
                  </a:lnTo>
                  <a:lnTo>
                    <a:pt x="545" y="1982"/>
                  </a:lnTo>
                  <a:lnTo>
                    <a:pt x="550" y="1974"/>
                  </a:lnTo>
                  <a:lnTo>
                    <a:pt x="557" y="1967"/>
                  </a:lnTo>
                  <a:lnTo>
                    <a:pt x="562" y="1958"/>
                  </a:lnTo>
                  <a:lnTo>
                    <a:pt x="568" y="1950"/>
                  </a:lnTo>
                  <a:lnTo>
                    <a:pt x="575" y="1941"/>
                  </a:lnTo>
                  <a:lnTo>
                    <a:pt x="580" y="1933"/>
                  </a:lnTo>
                  <a:lnTo>
                    <a:pt x="586" y="1924"/>
                  </a:lnTo>
                  <a:lnTo>
                    <a:pt x="591" y="1916"/>
                  </a:lnTo>
                  <a:lnTo>
                    <a:pt x="600" y="1900"/>
                  </a:lnTo>
                  <a:lnTo>
                    <a:pt x="611" y="1885"/>
                  </a:lnTo>
                  <a:lnTo>
                    <a:pt x="621" y="1869"/>
                  </a:lnTo>
                  <a:lnTo>
                    <a:pt x="630" y="1854"/>
                  </a:lnTo>
                  <a:lnTo>
                    <a:pt x="641" y="1839"/>
                  </a:lnTo>
                  <a:lnTo>
                    <a:pt x="651" y="1825"/>
                  </a:lnTo>
                  <a:lnTo>
                    <a:pt x="662" y="1810"/>
                  </a:lnTo>
                  <a:lnTo>
                    <a:pt x="671" y="1797"/>
                  </a:lnTo>
                  <a:lnTo>
                    <a:pt x="682" y="1784"/>
                  </a:lnTo>
                  <a:lnTo>
                    <a:pt x="693" y="1771"/>
                  </a:lnTo>
                  <a:lnTo>
                    <a:pt x="703" y="1759"/>
                  </a:lnTo>
                  <a:lnTo>
                    <a:pt x="714" y="1749"/>
                  </a:lnTo>
                  <a:lnTo>
                    <a:pt x="725" y="1739"/>
                  </a:lnTo>
                  <a:lnTo>
                    <a:pt x="735" y="1731"/>
                  </a:lnTo>
                  <a:lnTo>
                    <a:pt x="746" y="1723"/>
                  </a:lnTo>
                  <a:lnTo>
                    <a:pt x="758" y="1717"/>
                  </a:lnTo>
                  <a:lnTo>
                    <a:pt x="766" y="1712"/>
                  </a:lnTo>
                  <a:lnTo>
                    <a:pt x="775" y="1708"/>
                  </a:lnTo>
                  <a:lnTo>
                    <a:pt x="782" y="1703"/>
                  </a:lnTo>
                  <a:lnTo>
                    <a:pt x="789" y="1697"/>
                  </a:lnTo>
                  <a:lnTo>
                    <a:pt x="796" y="1692"/>
                  </a:lnTo>
                  <a:lnTo>
                    <a:pt x="803" y="1686"/>
                  </a:lnTo>
                  <a:lnTo>
                    <a:pt x="810" y="1678"/>
                  </a:lnTo>
                  <a:lnTo>
                    <a:pt x="818" y="1671"/>
                  </a:lnTo>
                  <a:lnTo>
                    <a:pt x="812" y="1661"/>
                  </a:lnTo>
                  <a:lnTo>
                    <a:pt x="816" y="1650"/>
                  </a:lnTo>
                  <a:lnTo>
                    <a:pt x="824" y="1641"/>
                  </a:lnTo>
                  <a:lnTo>
                    <a:pt x="837" y="1630"/>
                  </a:lnTo>
                  <a:lnTo>
                    <a:pt x="852" y="1619"/>
                  </a:lnTo>
                  <a:lnTo>
                    <a:pt x="868" y="1610"/>
                  </a:lnTo>
                  <a:lnTo>
                    <a:pt x="882" y="1599"/>
                  </a:lnTo>
                  <a:lnTo>
                    <a:pt x="892" y="1589"/>
                  </a:lnTo>
                  <a:lnTo>
                    <a:pt x="908" y="1570"/>
                  </a:lnTo>
                  <a:lnTo>
                    <a:pt x="924" y="1551"/>
                  </a:lnTo>
                  <a:lnTo>
                    <a:pt x="940" y="1533"/>
                  </a:lnTo>
                  <a:lnTo>
                    <a:pt x="957" y="1516"/>
                  </a:lnTo>
                  <a:lnTo>
                    <a:pt x="973" y="1500"/>
                  </a:lnTo>
                  <a:lnTo>
                    <a:pt x="991" y="1485"/>
                  </a:lnTo>
                  <a:lnTo>
                    <a:pt x="1008" y="1472"/>
                  </a:lnTo>
                  <a:lnTo>
                    <a:pt x="1027" y="1462"/>
                  </a:lnTo>
                  <a:lnTo>
                    <a:pt x="1046" y="1452"/>
                  </a:lnTo>
                  <a:lnTo>
                    <a:pt x="1065" y="1443"/>
                  </a:lnTo>
                  <a:lnTo>
                    <a:pt x="1085" y="1435"/>
                  </a:lnTo>
                  <a:lnTo>
                    <a:pt x="1107" y="1428"/>
                  </a:lnTo>
                  <a:lnTo>
                    <a:pt x="1129" y="1421"/>
                  </a:lnTo>
                  <a:lnTo>
                    <a:pt x="1152" y="1416"/>
                  </a:lnTo>
                  <a:lnTo>
                    <a:pt x="1175" y="1411"/>
                  </a:lnTo>
                  <a:lnTo>
                    <a:pt x="1200" y="1406"/>
                  </a:lnTo>
                  <a:lnTo>
                    <a:pt x="1223" y="1402"/>
                  </a:lnTo>
                  <a:lnTo>
                    <a:pt x="1249" y="1399"/>
                  </a:lnTo>
                  <a:lnTo>
                    <a:pt x="1274" y="1395"/>
                  </a:lnTo>
                  <a:lnTo>
                    <a:pt x="1299" y="1392"/>
                  </a:lnTo>
                  <a:lnTo>
                    <a:pt x="1325" y="1388"/>
                  </a:lnTo>
                  <a:lnTo>
                    <a:pt x="1351" y="1385"/>
                  </a:lnTo>
                  <a:lnTo>
                    <a:pt x="1377" y="1381"/>
                  </a:lnTo>
                  <a:lnTo>
                    <a:pt x="1402" y="1378"/>
                  </a:lnTo>
                  <a:lnTo>
                    <a:pt x="1428" y="1373"/>
                  </a:lnTo>
                  <a:lnTo>
                    <a:pt x="1454" y="1369"/>
                  </a:lnTo>
                  <a:lnTo>
                    <a:pt x="1478" y="1365"/>
                  </a:lnTo>
                  <a:lnTo>
                    <a:pt x="1503" y="1359"/>
                  </a:lnTo>
                  <a:lnTo>
                    <a:pt x="1527" y="1353"/>
                  </a:lnTo>
                  <a:lnTo>
                    <a:pt x="1552" y="1347"/>
                  </a:lnTo>
                  <a:lnTo>
                    <a:pt x="1576" y="1339"/>
                  </a:lnTo>
                  <a:lnTo>
                    <a:pt x="1598" y="1331"/>
                  </a:lnTo>
                  <a:lnTo>
                    <a:pt x="1621" y="1321"/>
                  </a:lnTo>
                  <a:lnTo>
                    <a:pt x="1642" y="1311"/>
                  </a:lnTo>
                  <a:lnTo>
                    <a:pt x="1662" y="1300"/>
                  </a:lnTo>
                  <a:lnTo>
                    <a:pt x="1683" y="1287"/>
                  </a:lnTo>
                  <a:lnTo>
                    <a:pt x="1701" y="1273"/>
                  </a:lnTo>
                  <a:lnTo>
                    <a:pt x="1719" y="1257"/>
                  </a:lnTo>
                  <a:lnTo>
                    <a:pt x="1735" y="1240"/>
                  </a:lnTo>
                  <a:lnTo>
                    <a:pt x="1751" y="1221"/>
                  </a:lnTo>
                  <a:lnTo>
                    <a:pt x="1769" y="1211"/>
                  </a:lnTo>
                  <a:lnTo>
                    <a:pt x="1782" y="1191"/>
                  </a:lnTo>
                  <a:lnTo>
                    <a:pt x="1794" y="1167"/>
                  </a:lnTo>
                  <a:lnTo>
                    <a:pt x="1806" y="1140"/>
                  </a:lnTo>
                  <a:lnTo>
                    <a:pt x="1816" y="1116"/>
                  </a:lnTo>
                  <a:lnTo>
                    <a:pt x="1831" y="1096"/>
                  </a:lnTo>
                  <a:lnTo>
                    <a:pt x="1849" y="1087"/>
                  </a:lnTo>
                  <a:lnTo>
                    <a:pt x="1872" y="1091"/>
                  </a:lnTo>
                  <a:lnTo>
                    <a:pt x="1880" y="1014"/>
                  </a:lnTo>
                  <a:lnTo>
                    <a:pt x="1880" y="997"/>
                  </a:lnTo>
                  <a:lnTo>
                    <a:pt x="1879" y="984"/>
                  </a:lnTo>
                  <a:lnTo>
                    <a:pt x="1877" y="972"/>
                  </a:lnTo>
                  <a:lnTo>
                    <a:pt x="1875" y="962"/>
                  </a:lnTo>
                  <a:lnTo>
                    <a:pt x="1871" y="951"/>
                  </a:lnTo>
                  <a:lnTo>
                    <a:pt x="1865" y="939"/>
                  </a:lnTo>
                  <a:lnTo>
                    <a:pt x="1856" y="924"/>
                  </a:lnTo>
                  <a:lnTo>
                    <a:pt x="1844" y="906"/>
                  </a:lnTo>
                  <a:lnTo>
                    <a:pt x="1783" y="890"/>
                  </a:lnTo>
                  <a:lnTo>
                    <a:pt x="1775" y="878"/>
                  </a:lnTo>
                  <a:lnTo>
                    <a:pt x="1766" y="865"/>
                  </a:lnTo>
                  <a:lnTo>
                    <a:pt x="1759" y="851"/>
                  </a:lnTo>
                  <a:lnTo>
                    <a:pt x="1752" y="837"/>
                  </a:lnTo>
                  <a:lnTo>
                    <a:pt x="1746" y="822"/>
                  </a:lnTo>
                  <a:lnTo>
                    <a:pt x="1739" y="807"/>
                  </a:lnTo>
                  <a:lnTo>
                    <a:pt x="1735" y="793"/>
                  </a:lnTo>
                  <a:lnTo>
                    <a:pt x="1731" y="776"/>
                  </a:lnTo>
                  <a:lnTo>
                    <a:pt x="1727" y="760"/>
                  </a:lnTo>
                  <a:lnTo>
                    <a:pt x="1723" y="745"/>
                  </a:lnTo>
                  <a:lnTo>
                    <a:pt x="1721" y="729"/>
                  </a:lnTo>
                  <a:lnTo>
                    <a:pt x="1720" y="713"/>
                  </a:lnTo>
                  <a:lnTo>
                    <a:pt x="1719" y="697"/>
                  </a:lnTo>
                  <a:lnTo>
                    <a:pt x="1719" y="681"/>
                  </a:lnTo>
                  <a:lnTo>
                    <a:pt x="1720" y="666"/>
                  </a:lnTo>
                  <a:lnTo>
                    <a:pt x="1722" y="651"/>
                  </a:lnTo>
                  <a:lnTo>
                    <a:pt x="1716" y="641"/>
                  </a:lnTo>
                  <a:lnTo>
                    <a:pt x="1712" y="629"/>
                  </a:lnTo>
                  <a:lnTo>
                    <a:pt x="1708" y="616"/>
                  </a:lnTo>
                  <a:lnTo>
                    <a:pt x="1706" y="602"/>
                  </a:lnTo>
                  <a:lnTo>
                    <a:pt x="1706" y="587"/>
                  </a:lnTo>
                  <a:lnTo>
                    <a:pt x="1706" y="572"/>
                  </a:lnTo>
                  <a:lnTo>
                    <a:pt x="1707" y="556"/>
                  </a:lnTo>
                  <a:lnTo>
                    <a:pt x="1709" y="539"/>
                  </a:lnTo>
                  <a:lnTo>
                    <a:pt x="1712" y="523"/>
                  </a:lnTo>
                  <a:lnTo>
                    <a:pt x="1714" y="507"/>
                  </a:lnTo>
                  <a:lnTo>
                    <a:pt x="1717" y="492"/>
                  </a:lnTo>
                  <a:lnTo>
                    <a:pt x="1720" y="477"/>
                  </a:lnTo>
                  <a:lnTo>
                    <a:pt x="1722" y="463"/>
                  </a:lnTo>
                  <a:lnTo>
                    <a:pt x="1724" y="450"/>
                  </a:lnTo>
                  <a:lnTo>
                    <a:pt x="1727" y="438"/>
                  </a:lnTo>
                  <a:lnTo>
                    <a:pt x="1728" y="428"/>
                  </a:lnTo>
                  <a:lnTo>
                    <a:pt x="1740" y="418"/>
                  </a:lnTo>
                  <a:lnTo>
                    <a:pt x="1750" y="402"/>
                  </a:lnTo>
                  <a:lnTo>
                    <a:pt x="1759" y="383"/>
                  </a:lnTo>
                  <a:lnTo>
                    <a:pt x="1767" y="363"/>
                  </a:lnTo>
                  <a:lnTo>
                    <a:pt x="1775" y="343"/>
                  </a:lnTo>
                  <a:lnTo>
                    <a:pt x="1783" y="327"/>
                  </a:lnTo>
                  <a:lnTo>
                    <a:pt x="1793" y="315"/>
                  </a:lnTo>
                  <a:lnTo>
                    <a:pt x="1806" y="311"/>
                  </a:lnTo>
                  <a:lnTo>
                    <a:pt x="1808" y="275"/>
                  </a:lnTo>
                  <a:lnTo>
                    <a:pt x="1812" y="243"/>
                  </a:lnTo>
                  <a:lnTo>
                    <a:pt x="1821" y="214"/>
                  </a:lnTo>
                  <a:lnTo>
                    <a:pt x="1831" y="189"/>
                  </a:lnTo>
                  <a:lnTo>
                    <a:pt x="1844" y="167"/>
                  </a:lnTo>
                  <a:lnTo>
                    <a:pt x="1859" y="149"/>
                  </a:lnTo>
                  <a:lnTo>
                    <a:pt x="1876" y="131"/>
                  </a:lnTo>
                  <a:lnTo>
                    <a:pt x="1896" y="118"/>
                  </a:lnTo>
                  <a:lnTo>
                    <a:pt x="1916" y="105"/>
                  </a:lnTo>
                  <a:lnTo>
                    <a:pt x="1937" y="93"/>
                  </a:lnTo>
                  <a:lnTo>
                    <a:pt x="1960" y="83"/>
                  </a:lnTo>
                  <a:lnTo>
                    <a:pt x="1982" y="73"/>
                  </a:lnTo>
                  <a:lnTo>
                    <a:pt x="2006" y="63"/>
                  </a:lnTo>
                  <a:lnTo>
                    <a:pt x="2029" y="53"/>
                  </a:lnTo>
                  <a:lnTo>
                    <a:pt x="2053" y="44"/>
                  </a:lnTo>
                  <a:lnTo>
                    <a:pt x="2077" y="32"/>
                  </a:lnTo>
                  <a:lnTo>
                    <a:pt x="2101" y="19"/>
                  </a:lnTo>
                  <a:lnTo>
                    <a:pt x="2127" y="10"/>
                  </a:lnTo>
                  <a:lnTo>
                    <a:pt x="2151" y="3"/>
                  </a:lnTo>
                  <a:lnTo>
                    <a:pt x="2176" y="1"/>
                  </a:lnTo>
                  <a:lnTo>
                    <a:pt x="2200" y="0"/>
                  </a:lnTo>
                  <a:lnTo>
                    <a:pt x="2224" y="1"/>
                  </a:lnTo>
                  <a:lnTo>
                    <a:pt x="2248" y="5"/>
                  </a:lnTo>
                  <a:lnTo>
                    <a:pt x="2272" y="10"/>
                  </a:lnTo>
                  <a:lnTo>
                    <a:pt x="2297" y="15"/>
                  </a:lnTo>
                  <a:lnTo>
                    <a:pt x="2321" y="21"/>
                  </a:lnTo>
                  <a:lnTo>
                    <a:pt x="2345" y="28"/>
                  </a:lnTo>
                  <a:lnTo>
                    <a:pt x="2369" y="33"/>
                  </a:lnTo>
                  <a:lnTo>
                    <a:pt x="2393" y="38"/>
                  </a:lnTo>
                  <a:lnTo>
                    <a:pt x="2418" y="43"/>
                  </a:lnTo>
                  <a:lnTo>
                    <a:pt x="2444" y="46"/>
                  </a:lnTo>
                  <a:lnTo>
                    <a:pt x="2468" y="47"/>
                  </a:lnTo>
                  <a:lnTo>
                    <a:pt x="2481" y="62"/>
                  </a:lnTo>
                  <a:lnTo>
                    <a:pt x="2495" y="76"/>
                  </a:lnTo>
                  <a:lnTo>
                    <a:pt x="2511" y="90"/>
                  </a:lnTo>
                  <a:lnTo>
                    <a:pt x="2529" y="103"/>
                  </a:lnTo>
                  <a:lnTo>
                    <a:pt x="2548" y="115"/>
                  </a:lnTo>
                  <a:lnTo>
                    <a:pt x="2567" y="129"/>
                  </a:lnTo>
                  <a:lnTo>
                    <a:pt x="2586" y="143"/>
                  </a:lnTo>
                  <a:lnTo>
                    <a:pt x="2605" y="156"/>
                  </a:lnTo>
                  <a:lnTo>
                    <a:pt x="2625" y="171"/>
                  </a:lnTo>
                  <a:lnTo>
                    <a:pt x="2643" y="186"/>
                  </a:lnTo>
                  <a:lnTo>
                    <a:pt x="2661" y="202"/>
                  </a:lnTo>
                  <a:lnTo>
                    <a:pt x="2677" y="219"/>
                  </a:lnTo>
                  <a:lnTo>
                    <a:pt x="2692" y="237"/>
                  </a:lnTo>
                  <a:lnTo>
                    <a:pt x="2705" y="258"/>
                  </a:lnTo>
                  <a:lnTo>
                    <a:pt x="2716" y="279"/>
                  </a:lnTo>
                  <a:lnTo>
                    <a:pt x="2724" y="302"/>
                  </a:lnTo>
                  <a:lnTo>
                    <a:pt x="2730" y="319"/>
                  </a:lnTo>
                  <a:lnTo>
                    <a:pt x="2735" y="338"/>
                  </a:lnTo>
                  <a:lnTo>
                    <a:pt x="2742" y="359"/>
                  </a:lnTo>
                  <a:lnTo>
                    <a:pt x="2749" y="384"/>
                  </a:lnTo>
                  <a:lnTo>
                    <a:pt x="2756" y="410"/>
                  </a:lnTo>
                  <a:lnTo>
                    <a:pt x="2763" y="436"/>
                  </a:lnTo>
                  <a:lnTo>
                    <a:pt x="2769" y="464"/>
                  </a:lnTo>
                  <a:lnTo>
                    <a:pt x="2774" y="493"/>
                  </a:lnTo>
                  <a:lnTo>
                    <a:pt x="2779" y="521"/>
                  </a:lnTo>
                  <a:lnTo>
                    <a:pt x="2782" y="549"/>
                  </a:lnTo>
                  <a:lnTo>
                    <a:pt x="2784" y="576"/>
                  </a:lnTo>
                  <a:lnTo>
                    <a:pt x="2784" y="602"/>
                  </a:lnTo>
                  <a:lnTo>
                    <a:pt x="2782" y="626"/>
                  </a:lnTo>
                  <a:lnTo>
                    <a:pt x="2778" y="647"/>
                  </a:lnTo>
                  <a:lnTo>
                    <a:pt x="2770" y="667"/>
                  </a:lnTo>
                  <a:lnTo>
                    <a:pt x="2761" y="683"/>
                  </a:lnTo>
                  <a:lnTo>
                    <a:pt x="2762" y="695"/>
                  </a:lnTo>
                  <a:lnTo>
                    <a:pt x="2763" y="705"/>
                  </a:lnTo>
                  <a:lnTo>
                    <a:pt x="2765" y="714"/>
                  </a:lnTo>
                  <a:lnTo>
                    <a:pt x="2767" y="723"/>
                  </a:lnTo>
                  <a:lnTo>
                    <a:pt x="2769" y="732"/>
                  </a:lnTo>
                  <a:lnTo>
                    <a:pt x="2771" y="741"/>
                  </a:lnTo>
                  <a:lnTo>
                    <a:pt x="2772" y="751"/>
                  </a:lnTo>
                  <a:lnTo>
                    <a:pt x="2773" y="763"/>
                  </a:lnTo>
                  <a:lnTo>
                    <a:pt x="2769" y="769"/>
                  </a:lnTo>
                  <a:lnTo>
                    <a:pt x="2764" y="774"/>
                  </a:lnTo>
                  <a:lnTo>
                    <a:pt x="2758" y="780"/>
                  </a:lnTo>
                  <a:lnTo>
                    <a:pt x="2753" y="785"/>
                  </a:lnTo>
                  <a:lnTo>
                    <a:pt x="2747" y="788"/>
                  </a:lnTo>
                  <a:lnTo>
                    <a:pt x="2740" y="791"/>
                  </a:lnTo>
                  <a:lnTo>
                    <a:pt x="2733" y="794"/>
                  </a:lnTo>
                  <a:lnTo>
                    <a:pt x="2724" y="795"/>
                  </a:lnTo>
                  <a:lnTo>
                    <a:pt x="2723" y="807"/>
                  </a:lnTo>
                  <a:lnTo>
                    <a:pt x="2721" y="820"/>
                  </a:lnTo>
                  <a:lnTo>
                    <a:pt x="2719" y="834"/>
                  </a:lnTo>
                  <a:lnTo>
                    <a:pt x="2715" y="849"/>
                  </a:lnTo>
                  <a:lnTo>
                    <a:pt x="2709" y="864"/>
                  </a:lnTo>
                  <a:lnTo>
                    <a:pt x="2703" y="880"/>
                  </a:lnTo>
                  <a:lnTo>
                    <a:pt x="2696" y="896"/>
                  </a:lnTo>
                  <a:lnTo>
                    <a:pt x="2689" y="911"/>
                  </a:lnTo>
                  <a:lnTo>
                    <a:pt x="2681" y="927"/>
                  </a:lnTo>
                  <a:lnTo>
                    <a:pt x="2674" y="942"/>
                  </a:lnTo>
                  <a:lnTo>
                    <a:pt x="2665" y="957"/>
                  </a:lnTo>
                  <a:lnTo>
                    <a:pt x="2658" y="971"/>
                  </a:lnTo>
                  <a:lnTo>
                    <a:pt x="2649" y="984"/>
                  </a:lnTo>
                  <a:lnTo>
                    <a:pt x="2642" y="997"/>
                  </a:lnTo>
                  <a:lnTo>
                    <a:pt x="2634" y="1008"/>
                  </a:lnTo>
                  <a:lnTo>
                    <a:pt x="2627" y="1017"/>
                  </a:lnTo>
                  <a:lnTo>
                    <a:pt x="2621" y="1021"/>
                  </a:lnTo>
                  <a:lnTo>
                    <a:pt x="2616" y="1025"/>
                  </a:lnTo>
                  <a:lnTo>
                    <a:pt x="2610" y="1027"/>
                  </a:lnTo>
                  <a:lnTo>
                    <a:pt x="2603" y="1028"/>
                  </a:lnTo>
                  <a:lnTo>
                    <a:pt x="2597" y="1028"/>
                  </a:lnTo>
                  <a:lnTo>
                    <a:pt x="2590" y="1027"/>
                  </a:lnTo>
                  <a:lnTo>
                    <a:pt x="2584" y="1022"/>
                  </a:lnTo>
                  <a:lnTo>
                    <a:pt x="2578" y="1017"/>
                  </a:lnTo>
                  <a:lnTo>
                    <a:pt x="2570" y="1036"/>
                  </a:lnTo>
                  <a:lnTo>
                    <a:pt x="2563" y="1057"/>
                  </a:lnTo>
                  <a:lnTo>
                    <a:pt x="2553" y="1078"/>
                  </a:lnTo>
                  <a:lnTo>
                    <a:pt x="2543" y="1101"/>
                  </a:lnTo>
                  <a:lnTo>
                    <a:pt x="2533" y="1122"/>
                  </a:lnTo>
                  <a:lnTo>
                    <a:pt x="2522" y="1142"/>
                  </a:lnTo>
                  <a:lnTo>
                    <a:pt x="2510" y="1160"/>
                  </a:lnTo>
                  <a:lnTo>
                    <a:pt x="2497" y="1178"/>
                  </a:lnTo>
                  <a:lnTo>
                    <a:pt x="2494" y="1182"/>
                  </a:lnTo>
                  <a:lnTo>
                    <a:pt x="2490" y="1187"/>
                  </a:lnTo>
                  <a:lnTo>
                    <a:pt x="2487" y="1194"/>
                  </a:lnTo>
                  <a:lnTo>
                    <a:pt x="2482" y="1201"/>
                  </a:lnTo>
                  <a:lnTo>
                    <a:pt x="2479" y="1209"/>
                  </a:lnTo>
                  <a:lnTo>
                    <a:pt x="2475" y="1215"/>
                  </a:lnTo>
                  <a:lnTo>
                    <a:pt x="2473" y="1223"/>
                  </a:lnTo>
                  <a:lnTo>
                    <a:pt x="2469" y="1228"/>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37" name="Freeform 122"/>
            <p:cNvSpPr>
              <a:spLocks noEditPoints="1"/>
            </p:cNvSpPr>
            <p:nvPr/>
          </p:nvSpPr>
          <p:spPr bwMode="auto">
            <a:xfrm>
              <a:off x="3888" y="734"/>
              <a:ext cx="617" cy="694"/>
            </a:xfrm>
            <a:custGeom>
              <a:avLst/>
              <a:gdLst>
                <a:gd name="T0" fmla="*/ 208 w 3700"/>
                <a:gd name="T1" fmla="*/ 195 h 4164"/>
                <a:gd name="T2" fmla="*/ 228 w 3700"/>
                <a:gd name="T3" fmla="*/ 212 h 4164"/>
                <a:gd name="T4" fmla="*/ 282 w 3700"/>
                <a:gd name="T5" fmla="*/ 279 h 4164"/>
                <a:gd name="T6" fmla="*/ 176 w 3700"/>
                <a:gd name="T7" fmla="*/ 161 h 4164"/>
                <a:gd name="T8" fmla="*/ 173 w 3700"/>
                <a:gd name="T9" fmla="*/ 181 h 4164"/>
                <a:gd name="T10" fmla="*/ 204 w 3700"/>
                <a:gd name="T11" fmla="*/ 282 h 4164"/>
                <a:gd name="T12" fmla="*/ 209 w 3700"/>
                <a:gd name="T13" fmla="*/ 266 h 4164"/>
                <a:gd name="T14" fmla="*/ 201 w 3700"/>
                <a:gd name="T15" fmla="*/ 125 h 4164"/>
                <a:gd name="T16" fmla="*/ 195 w 3700"/>
                <a:gd name="T17" fmla="*/ 37 h 4164"/>
                <a:gd name="T18" fmla="*/ 126 w 3700"/>
                <a:gd name="T19" fmla="*/ 207 h 4164"/>
                <a:gd name="T20" fmla="*/ 142 w 3700"/>
                <a:gd name="T21" fmla="*/ 186 h 4164"/>
                <a:gd name="T22" fmla="*/ 114 w 3700"/>
                <a:gd name="T23" fmla="*/ 151 h 4164"/>
                <a:gd name="T24" fmla="*/ 58 w 3700"/>
                <a:gd name="T25" fmla="*/ 158 h 4164"/>
                <a:gd name="T26" fmla="*/ 112 w 3700"/>
                <a:gd name="T27" fmla="*/ 185 h 4164"/>
                <a:gd name="T28" fmla="*/ 78 w 3700"/>
                <a:gd name="T29" fmla="*/ 146 h 4164"/>
                <a:gd name="T30" fmla="*/ 106 w 3700"/>
                <a:gd name="T31" fmla="*/ 381 h 4164"/>
                <a:gd name="T32" fmla="*/ 41 w 3700"/>
                <a:gd name="T33" fmla="*/ 306 h 4164"/>
                <a:gd name="T34" fmla="*/ 2 w 3700"/>
                <a:gd name="T35" fmla="*/ 199 h 4164"/>
                <a:gd name="T36" fmla="*/ 45 w 3700"/>
                <a:gd name="T37" fmla="*/ 133 h 4164"/>
                <a:gd name="T38" fmla="*/ 91 w 3700"/>
                <a:gd name="T39" fmla="*/ 88 h 4164"/>
                <a:gd name="T40" fmla="*/ 65 w 3700"/>
                <a:gd name="T41" fmla="*/ 120 h 4164"/>
                <a:gd name="T42" fmla="*/ 48 w 3700"/>
                <a:gd name="T43" fmla="*/ 147 h 4164"/>
                <a:gd name="T44" fmla="*/ 67 w 3700"/>
                <a:gd name="T45" fmla="*/ 187 h 4164"/>
                <a:gd name="T46" fmla="*/ 81 w 3700"/>
                <a:gd name="T47" fmla="*/ 230 h 4164"/>
                <a:gd name="T48" fmla="*/ 62 w 3700"/>
                <a:gd name="T49" fmla="*/ 189 h 4164"/>
                <a:gd name="T50" fmla="*/ 23 w 3700"/>
                <a:gd name="T51" fmla="*/ 178 h 4164"/>
                <a:gd name="T52" fmla="*/ 32 w 3700"/>
                <a:gd name="T53" fmla="*/ 199 h 4164"/>
                <a:gd name="T54" fmla="*/ 70 w 3700"/>
                <a:gd name="T55" fmla="*/ 246 h 4164"/>
                <a:gd name="T56" fmla="*/ 117 w 3700"/>
                <a:gd name="T57" fmla="*/ 294 h 4164"/>
                <a:gd name="T58" fmla="*/ 97 w 3700"/>
                <a:gd name="T59" fmla="*/ 306 h 4164"/>
                <a:gd name="T60" fmla="*/ 57 w 3700"/>
                <a:gd name="T61" fmla="*/ 279 h 4164"/>
                <a:gd name="T62" fmla="*/ 111 w 3700"/>
                <a:gd name="T63" fmla="*/ 348 h 4164"/>
                <a:gd name="T64" fmla="*/ 144 w 3700"/>
                <a:gd name="T65" fmla="*/ 346 h 4164"/>
                <a:gd name="T66" fmla="*/ 132 w 3700"/>
                <a:gd name="T67" fmla="*/ 395 h 4164"/>
                <a:gd name="T68" fmla="*/ 125 w 3700"/>
                <a:gd name="T69" fmla="*/ 410 h 4164"/>
                <a:gd name="T70" fmla="*/ 157 w 3700"/>
                <a:gd name="T71" fmla="*/ 410 h 4164"/>
                <a:gd name="T72" fmla="*/ 138 w 3700"/>
                <a:gd name="T73" fmla="*/ 411 h 4164"/>
                <a:gd name="T74" fmla="*/ 132 w 3700"/>
                <a:gd name="T75" fmla="*/ 405 h 4164"/>
                <a:gd name="T76" fmla="*/ 167 w 3700"/>
                <a:gd name="T77" fmla="*/ 330 h 4164"/>
                <a:gd name="T78" fmla="*/ 353 w 3700"/>
                <a:gd name="T79" fmla="*/ 651 h 4164"/>
                <a:gd name="T80" fmla="*/ 364 w 3700"/>
                <a:gd name="T81" fmla="*/ 687 h 4164"/>
                <a:gd name="T82" fmla="*/ 385 w 3700"/>
                <a:gd name="T83" fmla="*/ 633 h 4164"/>
                <a:gd name="T84" fmla="*/ 352 w 3700"/>
                <a:gd name="T85" fmla="*/ 634 h 4164"/>
                <a:gd name="T86" fmla="*/ 172 w 3700"/>
                <a:gd name="T87" fmla="*/ 55 h 4164"/>
                <a:gd name="T88" fmla="*/ 184 w 3700"/>
                <a:gd name="T89" fmla="*/ 18 h 4164"/>
                <a:gd name="T90" fmla="*/ 163 w 3700"/>
                <a:gd name="T91" fmla="*/ 45 h 4164"/>
                <a:gd name="T92" fmla="*/ 526 w 3700"/>
                <a:gd name="T93" fmla="*/ 138 h 4164"/>
                <a:gd name="T94" fmla="*/ 528 w 3700"/>
                <a:gd name="T95" fmla="*/ 211 h 4164"/>
                <a:gd name="T96" fmla="*/ 507 w 3700"/>
                <a:gd name="T97" fmla="*/ 206 h 4164"/>
                <a:gd name="T98" fmla="*/ 502 w 3700"/>
                <a:gd name="T99" fmla="*/ 223 h 4164"/>
                <a:gd name="T100" fmla="*/ 505 w 3700"/>
                <a:gd name="T101" fmla="*/ 234 h 4164"/>
                <a:gd name="T102" fmla="*/ 510 w 3700"/>
                <a:gd name="T103" fmla="*/ 157 h 4164"/>
                <a:gd name="T104" fmla="*/ 571 w 3700"/>
                <a:gd name="T105" fmla="*/ 194 h 4164"/>
                <a:gd name="T106" fmla="*/ 578 w 3700"/>
                <a:gd name="T107" fmla="*/ 210 h 4164"/>
                <a:gd name="T108" fmla="*/ 604 w 3700"/>
                <a:gd name="T109" fmla="*/ 194 h 4164"/>
                <a:gd name="T110" fmla="*/ 532 w 3700"/>
                <a:gd name="T111" fmla="*/ 287 h 4164"/>
                <a:gd name="T112" fmla="*/ 591 w 3700"/>
                <a:gd name="T113" fmla="*/ 325 h 4164"/>
                <a:gd name="T114" fmla="*/ 588 w 3700"/>
                <a:gd name="T115" fmla="*/ 339 h 4164"/>
                <a:gd name="T116" fmla="*/ 584 w 3700"/>
                <a:gd name="T117" fmla="*/ 345 h 4164"/>
                <a:gd name="T118" fmla="*/ 616 w 3700"/>
                <a:gd name="T119" fmla="*/ 340 h 4164"/>
                <a:gd name="T120" fmla="*/ 579 w 3700"/>
                <a:gd name="T121" fmla="*/ 317 h 41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700"/>
                <a:gd name="T184" fmla="*/ 0 h 4164"/>
                <a:gd name="T185" fmla="*/ 3700 w 3700"/>
                <a:gd name="T186" fmla="*/ 4164 h 41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700" h="4164">
                  <a:moveTo>
                    <a:pt x="1717" y="1708"/>
                  </a:moveTo>
                  <a:lnTo>
                    <a:pt x="1693" y="1689"/>
                  </a:lnTo>
                  <a:lnTo>
                    <a:pt x="1668" y="1668"/>
                  </a:lnTo>
                  <a:lnTo>
                    <a:pt x="1642" y="1643"/>
                  </a:lnTo>
                  <a:lnTo>
                    <a:pt x="1614" y="1616"/>
                  </a:lnTo>
                  <a:lnTo>
                    <a:pt x="1586" y="1588"/>
                  </a:lnTo>
                  <a:lnTo>
                    <a:pt x="1557" y="1560"/>
                  </a:lnTo>
                  <a:lnTo>
                    <a:pt x="1529" y="1529"/>
                  </a:lnTo>
                  <a:lnTo>
                    <a:pt x="1500" y="1498"/>
                  </a:lnTo>
                  <a:lnTo>
                    <a:pt x="1471" y="1467"/>
                  </a:lnTo>
                  <a:lnTo>
                    <a:pt x="1442" y="1434"/>
                  </a:lnTo>
                  <a:lnTo>
                    <a:pt x="1414" y="1402"/>
                  </a:lnTo>
                  <a:lnTo>
                    <a:pt x="1387" y="1371"/>
                  </a:lnTo>
                  <a:lnTo>
                    <a:pt x="1363" y="1340"/>
                  </a:lnTo>
                  <a:lnTo>
                    <a:pt x="1338" y="1311"/>
                  </a:lnTo>
                  <a:lnTo>
                    <a:pt x="1316" y="1284"/>
                  </a:lnTo>
                  <a:lnTo>
                    <a:pt x="1295" y="1257"/>
                  </a:lnTo>
                  <a:lnTo>
                    <a:pt x="1271" y="1225"/>
                  </a:lnTo>
                  <a:lnTo>
                    <a:pt x="1260" y="1208"/>
                  </a:lnTo>
                  <a:lnTo>
                    <a:pt x="1251" y="1191"/>
                  </a:lnTo>
                  <a:lnTo>
                    <a:pt x="1245" y="1172"/>
                  </a:lnTo>
                  <a:lnTo>
                    <a:pt x="1241" y="1154"/>
                  </a:lnTo>
                  <a:lnTo>
                    <a:pt x="1238" y="1136"/>
                  </a:lnTo>
                  <a:lnTo>
                    <a:pt x="1237" y="1118"/>
                  </a:lnTo>
                  <a:lnTo>
                    <a:pt x="1237" y="1101"/>
                  </a:lnTo>
                  <a:lnTo>
                    <a:pt x="1238" y="1084"/>
                  </a:lnTo>
                  <a:lnTo>
                    <a:pt x="1241" y="1068"/>
                  </a:lnTo>
                  <a:lnTo>
                    <a:pt x="1244" y="1054"/>
                  </a:lnTo>
                  <a:lnTo>
                    <a:pt x="1248" y="1040"/>
                  </a:lnTo>
                  <a:lnTo>
                    <a:pt x="1252" y="1028"/>
                  </a:lnTo>
                  <a:lnTo>
                    <a:pt x="1257" y="1018"/>
                  </a:lnTo>
                  <a:lnTo>
                    <a:pt x="1262" y="1011"/>
                  </a:lnTo>
                  <a:lnTo>
                    <a:pt x="1266" y="1006"/>
                  </a:lnTo>
                  <a:lnTo>
                    <a:pt x="1271" y="1002"/>
                  </a:lnTo>
                  <a:lnTo>
                    <a:pt x="1269" y="1045"/>
                  </a:lnTo>
                  <a:lnTo>
                    <a:pt x="1274" y="1084"/>
                  </a:lnTo>
                  <a:lnTo>
                    <a:pt x="1281" y="1120"/>
                  </a:lnTo>
                  <a:lnTo>
                    <a:pt x="1292" y="1154"/>
                  </a:lnTo>
                  <a:lnTo>
                    <a:pt x="1307" y="1186"/>
                  </a:lnTo>
                  <a:lnTo>
                    <a:pt x="1324" y="1216"/>
                  </a:lnTo>
                  <a:lnTo>
                    <a:pt x="1343" y="1245"/>
                  </a:lnTo>
                  <a:lnTo>
                    <a:pt x="1365" y="1272"/>
                  </a:lnTo>
                  <a:lnTo>
                    <a:pt x="1388" y="1300"/>
                  </a:lnTo>
                  <a:lnTo>
                    <a:pt x="1412" y="1326"/>
                  </a:lnTo>
                  <a:lnTo>
                    <a:pt x="1438" y="1354"/>
                  </a:lnTo>
                  <a:lnTo>
                    <a:pt x="1463" y="1382"/>
                  </a:lnTo>
                  <a:lnTo>
                    <a:pt x="1490" y="1412"/>
                  </a:lnTo>
                  <a:lnTo>
                    <a:pt x="1516" y="1443"/>
                  </a:lnTo>
                  <a:lnTo>
                    <a:pt x="1540" y="1475"/>
                  </a:lnTo>
                  <a:lnTo>
                    <a:pt x="1565" y="1510"/>
                  </a:lnTo>
                  <a:lnTo>
                    <a:pt x="1571" y="1520"/>
                  </a:lnTo>
                  <a:lnTo>
                    <a:pt x="1580" y="1531"/>
                  </a:lnTo>
                  <a:lnTo>
                    <a:pt x="1588" y="1542"/>
                  </a:lnTo>
                  <a:lnTo>
                    <a:pt x="1598" y="1554"/>
                  </a:lnTo>
                  <a:lnTo>
                    <a:pt x="1609" y="1567"/>
                  </a:lnTo>
                  <a:lnTo>
                    <a:pt x="1620" y="1580"/>
                  </a:lnTo>
                  <a:lnTo>
                    <a:pt x="1630" y="1593"/>
                  </a:lnTo>
                  <a:lnTo>
                    <a:pt x="1642" y="1607"/>
                  </a:lnTo>
                  <a:lnTo>
                    <a:pt x="1653" y="1621"/>
                  </a:lnTo>
                  <a:lnTo>
                    <a:pt x="1664" y="1633"/>
                  </a:lnTo>
                  <a:lnTo>
                    <a:pt x="1675" y="1647"/>
                  </a:lnTo>
                  <a:lnTo>
                    <a:pt x="1685" y="1660"/>
                  </a:lnTo>
                  <a:lnTo>
                    <a:pt x="1694" y="1673"/>
                  </a:lnTo>
                  <a:lnTo>
                    <a:pt x="1703" y="1685"/>
                  </a:lnTo>
                  <a:lnTo>
                    <a:pt x="1710" y="1698"/>
                  </a:lnTo>
                  <a:lnTo>
                    <a:pt x="1717" y="1708"/>
                  </a:lnTo>
                  <a:close/>
                  <a:moveTo>
                    <a:pt x="1169" y="229"/>
                  </a:moveTo>
                  <a:lnTo>
                    <a:pt x="1159" y="275"/>
                  </a:lnTo>
                  <a:lnTo>
                    <a:pt x="1152" y="319"/>
                  </a:lnTo>
                  <a:lnTo>
                    <a:pt x="1145" y="358"/>
                  </a:lnTo>
                  <a:lnTo>
                    <a:pt x="1141" y="396"/>
                  </a:lnTo>
                  <a:lnTo>
                    <a:pt x="1137" y="431"/>
                  </a:lnTo>
                  <a:lnTo>
                    <a:pt x="1135" y="465"/>
                  </a:lnTo>
                  <a:lnTo>
                    <a:pt x="1131" y="499"/>
                  </a:lnTo>
                  <a:lnTo>
                    <a:pt x="1130" y="531"/>
                  </a:lnTo>
                  <a:lnTo>
                    <a:pt x="1128" y="563"/>
                  </a:lnTo>
                  <a:lnTo>
                    <a:pt x="1126" y="595"/>
                  </a:lnTo>
                  <a:lnTo>
                    <a:pt x="1124" y="628"/>
                  </a:lnTo>
                  <a:lnTo>
                    <a:pt x="1121" y="662"/>
                  </a:lnTo>
                  <a:lnTo>
                    <a:pt x="1117" y="697"/>
                  </a:lnTo>
                  <a:lnTo>
                    <a:pt x="1112" y="736"/>
                  </a:lnTo>
                  <a:lnTo>
                    <a:pt x="1106" y="777"/>
                  </a:lnTo>
                  <a:lnTo>
                    <a:pt x="1098" y="820"/>
                  </a:lnTo>
                  <a:lnTo>
                    <a:pt x="1056" y="967"/>
                  </a:lnTo>
                  <a:lnTo>
                    <a:pt x="1041" y="1042"/>
                  </a:lnTo>
                  <a:lnTo>
                    <a:pt x="1031" y="1049"/>
                  </a:lnTo>
                  <a:lnTo>
                    <a:pt x="1019" y="1059"/>
                  </a:lnTo>
                  <a:lnTo>
                    <a:pt x="1007" y="1070"/>
                  </a:lnTo>
                  <a:lnTo>
                    <a:pt x="994" y="1080"/>
                  </a:lnTo>
                  <a:lnTo>
                    <a:pt x="980" y="1090"/>
                  </a:lnTo>
                  <a:lnTo>
                    <a:pt x="967" y="1100"/>
                  </a:lnTo>
                  <a:lnTo>
                    <a:pt x="953" y="1107"/>
                  </a:lnTo>
                  <a:lnTo>
                    <a:pt x="937" y="1111"/>
                  </a:lnTo>
                  <a:lnTo>
                    <a:pt x="948" y="1115"/>
                  </a:lnTo>
                  <a:lnTo>
                    <a:pt x="962" y="1111"/>
                  </a:lnTo>
                  <a:lnTo>
                    <a:pt x="977" y="1104"/>
                  </a:lnTo>
                  <a:lnTo>
                    <a:pt x="993" y="1092"/>
                  </a:lnTo>
                  <a:lnTo>
                    <a:pt x="1009" y="1078"/>
                  </a:lnTo>
                  <a:lnTo>
                    <a:pt x="1024" y="1063"/>
                  </a:lnTo>
                  <a:lnTo>
                    <a:pt x="1037" y="1048"/>
                  </a:lnTo>
                  <a:lnTo>
                    <a:pt x="1048" y="1035"/>
                  </a:lnTo>
                  <a:lnTo>
                    <a:pt x="1045" y="1045"/>
                  </a:lnTo>
                  <a:lnTo>
                    <a:pt x="1043" y="1057"/>
                  </a:lnTo>
                  <a:lnTo>
                    <a:pt x="1040" y="1072"/>
                  </a:lnTo>
                  <a:lnTo>
                    <a:pt x="1038" y="1089"/>
                  </a:lnTo>
                  <a:lnTo>
                    <a:pt x="1038" y="1108"/>
                  </a:lnTo>
                  <a:lnTo>
                    <a:pt x="1037" y="1130"/>
                  </a:lnTo>
                  <a:lnTo>
                    <a:pt x="1038" y="1152"/>
                  </a:lnTo>
                  <a:lnTo>
                    <a:pt x="1040" y="1176"/>
                  </a:lnTo>
                  <a:lnTo>
                    <a:pt x="1043" y="1201"/>
                  </a:lnTo>
                  <a:lnTo>
                    <a:pt x="1047" y="1227"/>
                  </a:lnTo>
                  <a:lnTo>
                    <a:pt x="1052" y="1253"/>
                  </a:lnTo>
                  <a:lnTo>
                    <a:pt x="1059" y="1279"/>
                  </a:lnTo>
                  <a:lnTo>
                    <a:pt x="1066" y="1306"/>
                  </a:lnTo>
                  <a:lnTo>
                    <a:pt x="1076" y="1333"/>
                  </a:lnTo>
                  <a:lnTo>
                    <a:pt x="1086" y="1359"/>
                  </a:lnTo>
                  <a:lnTo>
                    <a:pt x="1099" y="1384"/>
                  </a:lnTo>
                  <a:lnTo>
                    <a:pt x="1101" y="1421"/>
                  </a:lnTo>
                  <a:lnTo>
                    <a:pt x="1107" y="1456"/>
                  </a:lnTo>
                  <a:lnTo>
                    <a:pt x="1116" y="1492"/>
                  </a:lnTo>
                  <a:lnTo>
                    <a:pt x="1128" y="1528"/>
                  </a:lnTo>
                  <a:lnTo>
                    <a:pt x="1143" y="1562"/>
                  </a:lnTo>
                  <a:lnTo>
                    <a:pt x="1160" y="1596"/>
                  </a:lnTo>
                  <a:lnTo>
                    <a:pt x="1181" y="1629"/>
                  </a:lnTo>
                  <a:lnTo>
                    <a:pt x="1202" y="1660"/>
                  </a:lnTo>
                  <a:lnTo>
                    <a:pt x="1225" y="1690"/>
                  </a:lnTo>
                  <a:lnTo>
                    <a:pt x="1249" y="1718"/>
                  </a:lnTo>
                  <a:lnTo>
                    <a:pt x="1275" y="1743"/>
                  </a:lnTo>
                  <a:lnTo>
                    <a:pt x="1301" y="1766"/>
                  </a:lnTo>
                  <a:lnTo>
                    <a:pt x="1327" y="1786"/>
                  </a:lnTo>
                  <a:lnTo>
                    <a:pt x="1354" y="1805"/>
                  </a:lnTo>
                  <a:lnTo>
                    <a:pt x="1380" y="1818"/>
                  </a:lnTo>
                  <a:lnTo>
                    <a:pt x="1405" y="1829"/>
                  </a:lnTo>
                  <a:lnTo>
                    <a:pt x="1430" y="1829"/>
                  </a:lnTo>
                  <a:lnTo>
                    <a:pt x="1418" y="1814"/>
                  </a:lnTo>
                  <a:lnTo>
                    <a:pt x="1404" y="1798"/>
                  </a:lnTo>
                  <a:lnTo>
                    <a:pt x="1390" y="1781"/>
                  </a:lnTo>
                  <a:lnTo>
                    <a:pt x="1377" y="1764"/>
                  </a:lnTo>
                  <a:lnTo>
                    <a:pt x="1362" y="1747"/>
                  </a:lnTo>
                  <a:lnTo>
                    <a:pt x="1347" y="1729"/>
                  </a:lnTo>
                  <a:lnTo>
                    <a:pt x="1333" y="1710"/>
                  </a:lnTo>
                  <a:lnTo>
                    <a:pt x="1318" y="1691"/>
                  </a:lnTo>
                  <a:lnTo>
                    <a:pt x="1304" y="1673"/>
                  </a:lnTo>
                  <a:lnTo>
                    <a:pt x="1290" y="1654"/>
                  </a:lnTo>
                  <a:lnTo>
                    <a:pt x="1278" y="1634"/>
                  </a:lnTo>
                  <a:lnTo>
                    <a:pt x="1266" y="1616"/>
                  </a:lnTo>
                  <a:lnTo>
                    <a:pt x="1256" y="1597"/>
                  </a:lnTo>
                  <a:lnTo>
                    <a:pt x="1247" y="1579"/>
                  </a:lnTo>
                  <a:lnTo>
                    <a:pt x="1240" y="1561"/>
                  </a:lnTo>
                  <a:lnTo>
                    <a:pt x="1234" y="1542"/>
                  </a:lnTo>
                  <a:lnTo>
                    <a:pt x="1222" y="1503"/>
                  </a:lnTo>
                  <a:lnTo>
                    <a:pt x="1213" y="1463"/>
                  </a:lnTo>
                  <a:lnTo>
                    <a:pt x="1204" y="1423"/>
                  </a:lnTo>
                  <a:lnTo>
                    <a:pt x="1198" y="1381"/>
                  </a:lnTo>
                  <a:lnTo>
                    <a:pt x="1192" y="1339"/>
                  </a:lnTo>
                  <a:lnTo>
                    <a:pt x="1188" y="1296"/>
                  </a:lnTo>
                  <a:lnTo>
                    <a:pt x="1185" y="1254"/>
                  </a:lnTo>
                  <a:lnTo>
                    <a:pt x="1184" y="1210"/>
                  </a:lnTo>
                  <a:lnTo>
                    <a:pt x="1183" y="1165"/>
                  </a:lnTo>
                  <a:lnTo>
                    <a:pt x="1184" y="1121"/>
                  </a:lnTo>
                  <a:lnTo>
                    <a:pt x="1185" y="1075"/>
                  </a:lnTo>
                  <a:lnTo>
                    <a:pt x="1186" y="1030"/>
                  </a:lnTo>
                  <a:lnTo>
                    <a:pt x="1189" y="984"/>
                  </a:lnTo>
                  <a:lnTo>
                    <a:pt x="1191" y="938"/>
                  </a:lnTo>
                  <a:lnTo>
                    <a:pt x="1195" y="892"/>
                  </a:lnTo>
                  <a:lnTo>
                    <a:pt x="1199" y="845"/>
                  </a:lnTo>
                  <a:lnTo>
                    <a:pt x="1202" y="799"/>
                  </a:lnTo>
                  <a:lnTo>
                    <a:pt x="1206" y="752"/>
                  </a:lnTo>
                  <a:lnTo>
                    <a:pt x="1210" y="705"/>
                  </a:lnTo>
                  <a:lnTo>
                    <a:pt x="1214" y="659"/>
                  </a:lnTo>
                  <a:lnTo>
                    <a:pt x="1217" y="612"/>
                  </a:lnTo>
                  <a:lnTo>
                    <a:pt x="1220" y="565"/>
                  </a:lnTo>
                  <a:lnTo>
                    <a:pt x="1223" y="519"/>
                  </a:lnTo>
                  <a:lnTo>
                    <a:pt x="1226" y="472"/>
                  </a:lnTo>
                  <a:lnTo>
                    <a:pt x="1227" y="426"/>
                  </a:lnTo>
                  <a:lnTo>
                    <a:pt x="1228" y="380"/>
                  </a:lnTo>
                  <a:lnTo>
                    <a:pt x="1227" y="335"/>
                  </a:lnTo>
                  <a:lnTo>
                    <a:pt x="1226" y="289"/>
                  </a:lnTo>
                  <a:lnTo>
                    <a:pt x="1223" y="244"/>
                  </a:lnTo>
                  <a:lnTo>
                    <a:pt x="1220" y="200"/>
                  </a:lnTo>
                  <a:lnTo>
                    <a:pt x="1216" y="156"/>
                  </a:lnTo>
                  <a:lnTo>
                    <a:pt x="1210" y="112"/>
                  </a:lnTo>
                  <a:lnTo>
                    <a:pt x="1207" y="112"/>
                  </a:lnTo>
                  <a:lnTo>
                    <a:pt x="1203" y="124"/>
                  </a:lnTo>
                  <a:lnTo>
                    <a:pt x="1197" y="142"/>
                  </a:lnTo>
                  <a:lnTo>
                    <a:pt x="1189" y="165"/>
                  </a:lnTo>
                  <a:lnTo>
                    <a:pt x="1182" y="188"/>
                  </a:lnTo>
                  <a:lnTo>
                    <a:pt x="1175" y="209"/>
                  </a:lnTo>
                  <a:lnTo>
                    <a:pt x="1171" y="224"/>
                  </a:lnTo>
                  <a:lnTo>
                    <a:pt x="1169" y="229"/>
                  </a:lnTo>
                  <a:close/>
                  <a:moveTo>
                    <a:pt x="672" y="859"/>
                  </a:moveTo>
                  <a:lnTo>
                    <a:pt x="660" y="876"/>
                  </a:lnTo>
                  <a:lnTo>
                    <a:pt x="651" y="890"/>
                  </a:lnTo>
                  <a:lnTo>
                    <a:pt x="644" y="904"/>
                  </a:lnTo>
                  <a:lnTo>
                    <a:pt x="640" y="917"/>
                  </a:lnTo>
                  <a:lnTo>
                    <a:pt x="638" y="931"/>
                  </a:lnTo>
                  <a:lnTo>
                    <a:pt x="637" y="947"/>
                  </a:lnTo>
                  <a:lnTo>
                    <a:pt x="636" y="965"/>
                  </a:lnTo>
                  <a:lnTo>
                    <a:pt x="636" y="986"/>
                  </a:lnTo>
                  <a:lnTo>
                    <a:pt x="648" y="1004"/>
                  </a:lnTo>
                  <a:lnTo>
                    <a:pt x="657" y="1025"/>
                  </a:lnTo>
                  <a:lnTo>
                    <a:pt x="665" y="1045"/>
                  </a:lnTo>
                  <a:lnTo>
                    <a:pt x="672" y="1065"/>
                  </a:lnTo>
                  <a:lnTo>
                    <a:pt x="680" y="1087"/>
                  </a:lnTo>
                  <a:lnTo>
                    <a:pt x="687" y="1107"/>
                  </a:lnTo>
                  <a:lnTo>
                    <a:pt x="697" y="1127"/>
                  </a:lnTo>
                  <a:lnTo>
                    <a:pt x="709" y="1146"/>
                  </a:lnTo>
                  <a:lnTo>
                    <a:pt x="709" y="1209"/>
                  </a:lnTo>
                  <a:lnTo>
                    <a:pt x="745" y="1257"/>
                  </a:lnTo>
                  <a:lnTo>
                    <a:pt x="755" y="1245"/>
                  </a:lnTo>
                  <a:lnTo>
                    <a:pt x="765" y="1234"/>
                  </a:lnTo>
                  <a:lnTo>
                    <a:pt x="776" y="1225"/>
                  </a:lnTo>
                  <a:lnTo>
                    <a:pt x="788" y="1216"/>
                  </a:lnTo>
                  <a:lnTo>
                    <a:pt x="800" y="1208"/>
                  </a:lnTo>
                  <a:lnTo>
                    <a:pt x="811" y="1200"/>
                  </a:lnTo>
                  <a:lnTo>
                    <a:pt x="824" y="1193"/>
                  </a:lnTo>
                  <a:lnTo>
                    <a:pt x="837" y="1185"/>
                  </a:lnTo>
                  <a:lnTo>
                    <a:pt x="850" y="1178"/>
                  </a:lnTo>
                  <a:lnTo>
                    <a:pt x="862" y="1170"/>
                  </a:lnTo>
                  <a:lnTo>
                    <a:pt x="875" y="1162"/>
                  </a:lnTo>
                  <a:lnTo>
                    <a:pt x="886" y="1153"/>
                  </a:lnTo>
                  <a:lnTo>
                    <a:pt x="897" y="1145"/>
                  </a:lnTo>
                  <a:lnTo>
                    <a:pt x="909" y="1135"/>
                  </a:lnTo>
                  <a:lnTo>
                    <a:pt x="918" y="1125"/>
                  </a:lnTo>
                  <a:lnTo>
                    <a:pt x="928" y="1114"/>
                  </a:lnTo>
                  <a:lnTo>
                    <a:pt x="913" y="1119"/>
                  </a:lnTo>
                  <a:lnTo>
                    <a:pt x="900" y="1122"/>
                  </a:lnTo>
                  <a:lnTo>
                    <a:pt x="888" y="1122"/>
                  </a:lnTo>
                  <a:lnTo>
                    <a:pt x="877" y="1121"/>
                  </a:lnTo>
                  <a:lnTo>
                    <a:pt x="865" y="1119"/>
                  </a:lnTo>
                  <a:lnTo>
                    <a:pt x="854" y="1117"/>
                  </a:lnTo>
                  <a:lnTo>
                    <a:pt x="842" y="1115"/>
                  </a:lnTo>
                  <a:lnTo>
                    <a:pt x="831" y="1114"/>
                  </a:lnTo>
                  <a:lnTo>
                    <a:pt x="821" y="1102"/>
                  </a:lnTo>
                  <a:lnTo>
                    <a:pt x="811" y="1091"/>
                  </a:lnTo>
                  <a:lnTo>
                    <a:pt x="801" y="1080"/>
                  </a:lnTo>
                  <a:lnTo>
                    <a:pt x="790" y="1071"/>
                  </a:lnTo>
                  <a:lnTo>
                    <a:pt x="779" y="1060"/>
                  </a:lnTo>
                  <a:lnTo>
                    <a:pt x="770" y="1050"/>
                  </a:lnTo>
                  <a:lnTo>
                    <a:pt x="759" y="1041"/>
                  </a:lnTo>
                  <a:lnTo>
                    <a:pt x="748" y="1030"/>
                  </a:lnTo>
                  <a:lnTo>
                    <a:pt x="738" y="1019"/>
                  </a:lnTo>
                  <a:lnTo>
                    <a:pt x="728" y="1009"/>
                  </a:lnTo>
                  <a:lnTo>
                    <a:pt x="719" y="997"/>
                  </a:lnTo>
                  <a:lnTo>
                    <a:pt x="711" y="984"/>
                  </a:lnTo>
                  <a:lnTo>
                    <a:pt x="702" y="970"/>
                  </a:lnTo>
                  <a:lnTo>
                    <a:pt x="696" y="956"/>
                  </a:lnTo>
                  <a:lnTo>
                    <a:pt x="689" y="940"/>
                  </a:lnTo>
                  <a:lnTo>
                    <a:pt x="684" y="923"/>
                  </a:lnTo>
                  <a:lnTo>
                    <a:pt x="684" y="917"/>
                  </a:lnTo>
                  <a:lnTo>
                    <a:pt x="682" y="911"/>
                  </a:lnTo>
                  <a:lnTo>
                    <a:pt x="681" y="904"/>
                  </a:lnTo>
                  <a:lnTo>
                    <a:pt x="679" y="897"/>
                  </a:lnTo>
                  <a:lnTo>
                    <a:pt x="675" y="889"/>
                  </a:lnTo>
                  <a:lnTo>
                    <a:pt x="674" y="880"/>
                  </a:lnTo>
                  <a:lnTo>
                    <a:pt x="672" y="871"/>
                  </a:lnTo>
                  <a:lnTo>
                    <a:pt x="672" y="859"/>
                  </a:lnTo>
                  <a:close/>
                  <a:moveTo>
                    <a:pt x="354" y="859"/>
                  </a:moveTo>
                  <a:lnTo>
                    <a:pt x="349" y="860"/>
                  </a:lnTo>
                  <a:lnTo>
                    <a:pt x="344" y="862"/>
                  </a:lnTo>
                  <a:lnTo>
                    <a:pt x="337" y="865"/>
                  </a:lnTo>
                  <a:lnTo>
                    <a:pt x="332" y="869"/>
                  </a:lnTo>
                  <a:lnTo>
                    <a:pt x="326" y="874"/>
                  </a:lnTo>
                  <a:lnTo>
                    <a:pt x="322" y="879"/>
                  </a:lnTo>
                  <a:lnTo>
                    <a:pt x="319" y="885"/>
                  </a:lnTo>
                  <a:lnTo>
                    <a:pt x="318" y="891"/>
                  </a:lnTo>
                  <a:lnTo>
                    <a:pt x="322" y="897"/>
                  </a:lnTo>
                  <a:lnTo>
                    <a:pt x="326" y="906"/>
                  </a:lnTo>
                  <a:lnTo>
                    <a:pt x="332" y="915"/>
                  </a:lnTo>
                  <a:lnTo>
                    <a:pt x="336" y="923"/>
                  </a:lnTo>
                  <a:lnTo>
                    <a:pt x="340" y="932"/>
                  </a:lnTo>
                  <a:lnTo>
                    <a:pt x="346" y="940"/>
                  </a:lnTo>
                  <a:lnTo>
                    <a:pt x="350" y="948"/>
                  </a:lnTo>
                  <a:lnTo>
                    <a:pt x="354" y="954"/>
                  </a:lnTo>
                  <a:lnTo>
                    <a:pt x="374" y="955"/>
                  </a:lnTo>
                  <a:lnTo>
                    <a:pt x="393" y="960"/>
                  </a:lnTo>
                  <a:lnTo>
                    <a:pt x="413" y="965"/>
                  </a:lnTo>
                  <a:lnTo>
                    <a:pt x="435" y="973"/>
                  </a:lnTo>
                  <a:lnTo>
                    <a:pt x="457" y="983"/>
                  </a:lnTo>
                  <a:lnTo>
                    <a:pt x="478" y="995"/>
                  </a:lnTo>
                  <a:lnTo>
                    <a:pt x="501" y="1008"/>
                  </a:lnTo>
                  <a:lnTo>
                    <a:pt x="522" y="1022"/>
                  </a:lnTo>
                  <a:lnTo>
                    <a:pt x="544" y="1038"/>
                  </a:lnTo>
                  <a:lnTo>
                    <a:pt x="565" y="1054"/>
                  </a:lnTo>
                  <a:lnTo>
                    <a:pt x="586" y="1071"/>
                  </a:lnTo>
                  <a:lnTo>
                    <a:pt x="606" y="1089"/>
                  </a:lnTo>
                  <a:lnTo>
                    <a:pt x="624" y="1107"/>
                  </a:lnTo>
                  <a:lnTo>
                    <a:pt x="641" y="1125"/>
                  </a:lnTo>
                  <a:lnTo>
                    <a:pt x="657" y="1144"/>
                  </a:lnTo>
                  <a:lnTo>
                    <a:pt x="672" y="1162"/>
                  </a:lnTo>
                  <a:lnTo>
                    <a:pt x="675" y="1150"/>
                  </a:lnTo>
                  <a:lnTo>
                    <a:pt x="676" y="1137"/>
                  </a:lnTo>
                  <a:lnTo>
                    <a:pt x="675" y="1124"/>
                  </a:lnTo>
                  <a:lnTo>
                    <a:pt x="673" y="1111"/>
                  </a:lnTo>
                  <a:lnTo>
                    <a:pt x="669" y="1099"/>
                  </a:lnTo>
                  <a:lnTo>
                    <a:pt x="664" y="1085"/>
                  </a:lnTo>
                  <a:lnTo>
                    <a:pt x="657" y="1072"/>
                  </a:lnTo>
                  <a:lnTo>
                    <a:pt x="651" y="1058"/>
                  </a:lnTo>
                  <a:lnTo>
                    <a:pt x="644" y="1044"/>
                  </a:lnTo>
                  <a:lnTo>
                    <a:pt x="637" y="1031"/>
                  </a:lnTo>
                  <a:lnTo>
                    <a:pt x="630" y="1017"/>
                  </a:lnTo>
                  <a:lnTo>
                    <a:pt x="624" y="1004"/>
                  </a:lnTo>
                  <a:lnTo>
                    <a:pt x="619" y="992"/>
                  </a:lnTo>
                  <a:lnTo>
                    <a:pt x="614" y="979"/>
                  </a:lnTo>
                  <a:lnTo>
                    <a:pt x="612" y="966"/>
                  </a:lnTo>
                  <a:lnTo>
                    <a:pt x="611" y="954"/>
                  </a:lnTo>
                  <a:lnTo>
                    <a:pt x="599" y="946"/>
                  </a:lnTo>
                  <a:lnTo>
                    <a:pt x="586" y="936"/>
                  </a:lnTo>
                  <a:lnTo>
                    <a:pt x="572" y="926"/>
                  </a:lnTo>
                  <a:lnTo>
                    <a:pt x="556" y="917"/>
                  </a:lnTo>
                  <a:lnTo>
                    <a:pt x="539" y="908"/>
                  </a:lnTo>
                  <a:lnTo>
                    <a:pt x="522" y="900"/>
                  </a:lnTo>
                  <a:lnTo>
                    <a:pt x="505" y="891"/>
                  </a:lnTo>
                  <a:lnTo>
                    <a:pt x="487" y="883"/>
                  </a:lnTo>
                  <a:lnTo>
                    <a:pt x="469" y="876"/>
                  </a:lnTo>
                  <a:lnTo>
                    <a:pt x="452" y="870"/>
                  </a:lnTo>
                  <a:lnTo>
                    <a:pt x="434" y="864"/>
                  </a:lnTo>
                  <a:lnTo>
                    <a:pt x="416" y="860"/>
                  </a:lnTo>
                  <a:lnTo>
                    <a:pt x="400" y="858"/>
                  </a:lnTo>
                  <a:lnTo>
                    <a:pt x="383" y="857"/>
                  </a:lnTo>
                  <a:lnTo>
                    <a:pt x="368" y="857"/>
                  </a:lnTo>
                  <a:lnTo>
                    <a:pt x="354" y="859"/>
                  </a:lnTo>
                  <a:close/>
                  <a:moveTo>
                    <a:pt x="794" y="2369"/>
                  </a:moveTo>
                  <a:lnTo>
                    <a:pt x="789" y="2364"/>
                  </a:lnTo>
                  <a:lnTo>
                    <a:pt x="784" y="2358"/>
                  </a:lnTo>
                  <a:lnTo>
                    <a:pt x="777" y="2352"/>
                  </a:lnTo>
                  <a:lnTo>
                    <a:pt x="770" y="2346"/>
                  </a:lnTo>
                  <a:lnTo>
                    <a:pt x="762" y="2340"/>
                  </a:lnTo>
                  <a:lnTo>
                    <a:pt x="755" y="2335"/>
                  </a:lnTo>
                  <a:lnTo>
                    <a:pt x="747" y="2331"/>
                  </a:lnTo>
                  <a:lnTo>
                    <a:pt x="741" y="2327"/>
                  </a:lnTo>
                  <a:lnTo>
                    <a:pt x="721" y="2316"/>
                  </a:lnTo>
                  <a:lnTo>
                    <a:pt x="700" y="2307"/>
                  </a:lnTo>
                  <a:lnTo>
                    <a:pt x="680" y="2299"/>
                  </a:lnTo>
                  <a:lnTo>
                    <a:pt x="658" y="2291"/>
                  </a:lnTo>
                  <a:lnTo>
                    <a:pt x="637" y="2284"/>
                  </a:lnTo>
                  <a:lnTo>
                    <a:pt x="615" y="2276"/>
                  </a:lnTo>
                  <a:lnTo>
                    <a:pt x="595" y="2268"/>
                  </a:lnTo>
                  <a:lnTo>
                    <a:pt x="575" y="2258"/>
                  </a:lnTo>
                  <a:lnTo>
                    <a:pt x="557" y="2247"/>
                  </a:lnTo>
                  <a:lnTo>
                    <a:pt x="537" y="2233"/>
                  </a:lnTo>
                  <a:lnTo>
                    <a:pt x="518" y="2216"/>
                  </a:lnTo>
                  <a:lnTo>
                    <a:pt x="500" y="2196"/>
                  </a:lnTo>
                  <a:lnTo>
                    <a:pt x="481" y="2175"/>
                  </a:lnTo>
                  <a:lnTo>
                    <a:pt x="462" y="2151"/>
                  </a:lnTo>
                  <a:lnTo>
                    <a:pt x="443" y="2127"/>
                  </a:lnTo>
                  <a:lnTo>
                    <a:pt x="425" y="2101"/>
                  </a:lnTo>
                  <a:lnTo>
                    <a:pt x="407" y="2074"/>
                  </a:lnTo>
                  <a:lnTo>
                    <a:pt x="389" y="2048"/>
                  </a:lnTo>
                  <a:lnTo>
                    <a:pt x="371" y="2022"/>
                  </a:lnTo>
                  <a:lnTo>
                    <a:pt x="354" y="1996"/>
                  </a:lnTo>
                  <a:lnTo>
                    <a:pt x="338" y="1971"/>
                  </a:lnTo>
                  <a:lnTo>
                    <a:pt x="322" y="1949"/>
                  </a:lnTo>
                  <a:lnTo>
                    <a:pt x="307" y="1928"/>
                  </a:lnTo>
                  <a:lnTo>
                    <a:pt x="293" y="1908"/>
                  </a:lnTo>
                  <a:lnTo>
                    <a:pt x="267" y="1872"/>
                  </a:lnTo>
                  <a:lnTo>
                    <a:pt x="243" y="1836"/>
                  </a:lnTo>
                  <a:lnTo>
                    <a:pt x="221" y="1798"/>
                  </a:lnTo>
                  <a:lnTo>
                    <a:pt x="200" y="1761"/>
                  </a:lnTo>
                  <a:lnTo>
                    <a:pt x="181" y="1722"/>
                  </a:lnTo>
                  <a:lnTo>
                    <a:pt x="164" y="1683"/>
                  </a:lnTo>
                  <a:lnTo>
                    <a:pt x="147" y="1644"/>
                  </a:lnTo>
                  <a:lnTo>
                    <a:pt x="132" y="1605"/>
                  </a:lnTo>
                  <a:lnTo>
                    <a:pt x="117" y="1565"/>
                  </a:lnTo>
                  <a:lnTo>
                    <a:pt x="104" y="1525"/>
                  </a:lnTo>
                  <a:lnTo>
                    <a:pt x="90" y="1486"/>
                  </a:lnTo>
                  <a:lnTo>
                    <a:pt x="77" y="1445"/>
                  </a:lnTo>
                  <a:lnTo>
                    <a:pt x="64" y="1406"/>
                  </a:lnTo>
                  <a:lnTo>
                    <a:pt x="51" y="1366"/>
                  </a:lnTo>
                  <a:lnTo>
                    <a:pt x="39" y="1327"/>
                  </a:lnTo>
                  <a:lnTo>
                    <a:pt x="25" y="1288"/>
                  </a:lnTo>
                  <a:lnTo>
                    <a:pt x="18" y="1280"/>
                  </a:lnTo>
                  <a:lnTo>
                    <a:pt x="13" y="1273"/>
                  </a:lnTo>
                  <a:lnTo>
                    <a:pt x="6" y="1264"/>
                  </a:lnTo>
                  <a:lnTo>
                    <a:pt x="0" y="1257"/>
                  </a:lnTo>
                  <a:lnTo>
                    <a:pt x="1" y="1238"/>
                  </a:lnTo>
                  <a:lnTo>
                    <a:pt x="5" y="1217"/>
                  </a:lnTo>
                  <a:lnTo>
                    <a:pt x="12" y="1196"/>
                  </a:lnTo>
                  <a:lnTo>
                    <a:pt x="19" y="1173"/>
                  </a:lnTo>
                  <a:lnTo>
                    <a:pt x="29" y="1150"/>
                  </a:lnTo>
                  <a:lnTo>
                    <a:pt x="40" y="1125"/>
                  </a:lnTo>
                  <a:lnTo>
                    <a:pt x="51" y="1101"/>
                  </a:lnTo>
                  <a:lnTo>
                    <a:pt x="64" y="1076"/>
                  </a:lnTo>
                  <a:lnTo>
                    <a:pt x="77" y="1052"/>
                  </a:lnTo>
                  <a:lnTo>
                    <a:pt x="90" y="1028"/>
                  </a:lnTo>
                  <a:lnTo>
                    <a:pt x="102" y="1004"/>
                  </a:lnTo>
                  <a:lnTo>
                    <a:pt x="113" y="982"/>
                  </a:lnTo>
                  <a:lnTo>
                    <a:pt x="124" y="961"/>
                  </a:lnTo>
                  <a:lnTo>
                    <a:pt x="134" y="941"/>
                  </a:lnTo>
                  <a:lnTo>
                    <a:pt x="141" y="923"/>
                  </a:lnTo>
                  <a:lnTo>
                    <a:pt x="147" y="907"/>
                  </a:lnTo>
                  <a:lnTo>
                    <a:pt x="154" y="889"/>
                  </a:lnTo>
                  <a:lnTo>
                    <a:pt x="167" y="872"/>
                  </a:lnTo>
                  <a:lnTo>
                    <a:pt x="184" y="855"/>
                  </a:lnTo>
                  <a:lnTo>
                    <a:pt x="203" y="840"/>
                  </a:lnTo>
                  <a:lnTo>
                    <a:pt x="223" y="826"/>
                  </a:lnTo>
                  <a:lnTo>
                    <a:pt x="241" y="813"/>
                  </a:lnTo>
                  <a:lnTo>
                    <a:pt x="257" y="803"/>
                  </a:lnTo>
                  <a:lnTo>
                    <a:pt x="269" y="796"/>
                  </a:lnTo>
                  <a:lnTo>
                    <a:pt x="269" y="764"/>
                  </a:lnTo>
                  <a:lnTo>
                    <a:pt x="315" y="706"/>
                  </a:lnTo>
                  <a:lnTo>
                    <a:pt x="326" y="693"/>
                  </a:lnTo>
                  <a:lnTo>
                    <a:pt x="340" y="681"/>
                  </a:lnTo>
                  <a:lnTo>
                    <a:pt x="356" y="670"/>
                  </a:lnTo>
                  <a:lnTo>
                    <a:pt x="375" y="659"/>
                  </a:lnTo>
                  <a:lnTo>
                    <a:pt x="394" y="647"/>
                  </a:lnTo>
                  <a:lnTo>
                    <a:pt x="414" y="635"/>
                  </a:lnTo>
                  <a:lnTo>
                    <a:pt x="436" y="623"/>
                  </a:lnTo>
                  <a:lnTo>
                    <a:pt x="457" y="610"/>
                  </a:lnTo>
                  <a:lnTo>
                    <a:pt x="472" y="597"/>
                  </a:lnTo>
                  <a:lnTo>
                    <a:pt x="486" y="584"/>
                  </a:lnTo>
                  <a:lnTo>
                    <a:pt x="498" y="569"/>
                  </a:lnTo>
                  <a:lnTo>
                    <a:pt x="510" y="555"/>
                  </a:lnTo>
                  <a:lnTo>
                    <a:pt x="519" y="541"/>
                  </a:lnTo>
                  <a:lnTo>
                    <a:pt x="529" y="528"/>
                  </a:lnTo>
                  <a:lnTo>
                    <a:pt x="537" y="516"/>
                  </a:lnTo>
                  <a:lnTo>
                    <a:pt x="545" y="505"/>
                  </a:lnTo>
                  <a:lnTo>
                    <a:pt x="545" y="511"/>
                  </a:lnTo>
                  <a:lnTo>
                    <a:pt x="545" y="520"/>
                  </a:lnTo>
                  <a:lnTo>
                    <a:pt x="544" y="528"/>
                  </a:lnTo>
                  <a:lnTo>
                    <a:pt x="543" y="537"/>
                  </a:lnTo>
                  <a:lnTo>
                    <a:pt x="541" y="547"/>
                  </a:lnTo>
                  <a:lnTo>
                    <a:pt x="536" y="556"/>
                  </a:lnTo>
                  <a:lnTo>
                    <a:pt x="532" y="565"/>
                  </a:lnTo>
                  <a:lnTo>
                    <a:pt x="526" y="573"/>
                  </a:lnTo>
                  <a:lnTo>
                    <a:pt x="520" y="581"/>
                  </a:lnTo>
                  <a:lnTo>
                    <a:pt x="514" y="587"/>
                  </a:lnTo>
                  <a:lnTo>
                    <a:pt x="508" y="594"/>
                  </a:lnTo>
                  <a:lnTo>
                    <a:pt x="502" y="600"/>
                  </a:lnTo>
                  <a:lnTo>
                    <a:pt x="495" y="607"/>
                  </a:lnTo>
                  <a:lnTo>
                    <a:pt x="487" y="613"/>
                  </a:lnTo>
                  <a:lnTo>
                    <a:pt x="480" y="619"/>
                  </a:lnTo>
                  <a:lnTo>
                    <a:pt x="471" y="625"/>
                  </a:lnTo>
                  <a:lnTo>
                    <a:pt x="460" y="639"/>
                  </a:lnTo>
                  <a:lnTo>
                    <a:pt x="448" y="653"/>
                  </a:lnTo>
                  <a:lnTo>
                    <a:pt x="439" y="664"/>
                  </a:lnTo>
                  <a:lnTo>
                    <a:pt x="428" y="676"/>
                  </a:lnTo>
                  <a:lnTo>
                    <a:pt x="419" y="688"/>
                  </a:lnTo>
                  <a:lnTo>
                    <a:pt x="409" y="699"/>
                  </a:lnTo>
                  <a:lnTo>
                    <a:pt x="400" y="709"/>
                  </a:lnTo>
                  <a:lnTo>
                    <a:pt x="392" y="720"/>
                  </a:lnTo>
                  <a:lnTo>
                    <a:pt x="383" y="731"/>
                  </a:lnTo>
                  <a:lnTo>
                    <a:pt x="375" y="742"/>
                  </a:lnTo>
                  <a:lnTo>
                    <a:pt x="367" y="754"/>
                  </a:lnTo>
                  <a:lnTo>
                    <a:pt x="359" y="767"/>
                  </a:lnTo>
                  <a:lnTo>
                    <a:pt x="351" y="780"/>
                  </a:lnTo>
                  <a:lnTo>
                    <a:pt x="344" y="795"/>
                  </a:lnTo>
                  <a:lnTo>
                    <a:pt x="337" y="811"/>
                  </a:lnTo>
                  <a:lnTo>
                    <a:pt x="330" y="828"/>
                  </a:lnTo>
                  <a:lnTo>
                    <a:pt x="325" y="826"/>
                  </a:lnTo>
                  <a:lnTo>
                    <a:pt x="321" y="823"/>
                  </a:lnTo>
                  <a:lnTo>
                    <a:pt x="319" y="818"/>
                  </a:lnTo>
                  <a:lnTo>
                    <a:pt x="316" y="814"/>
                  </a:lnTo>
                  <a:lnTo>
                    <a:pt x="314" y="810"/>
                  </a:lnTo>
                  <a:lnTo>
                    <a:pt x="311" y="804"/>
                  </a:lnTo>
                  <a:lnTo>
                    <a:pt x="308" y="800"/>
                  </a:lnTo>
                  <a:lnTo>
                    <a:pt x="306" y="796"/>
                  </a:lnTo>
                  <a:lnTo>
                    <a:pt x="302" y="810"/>
                  </a:lnTo>
                  <a:lnTo>
                    <a:pt x="298" y="825"/>
                  </a:lnTo>
                  <a:lnTo>
                    <a:pt x="293" y="843"/>
                  </a:lnTo>
                  <a:lnTo>
                    <a:pt x="290" y="861"/>
                  </a:lnTo>
                  <a:lnTo>
                    <a:pt x="289" y="881"/>
                  </a:lnTo>
                  <a:lnTo>
                    <a:pt x="289" y="901"/>
                  </a:lnTo>
                  <a:lnTo>
                    <a:pt x="290" y="921"/>
                  </a:lnTo>
                  <a:lnTo>
                    <a:pt x="293" y="939"/>
                  </a:lnTo>
                  <a:lnTo>
                    <a:pt x="296" y="943"/>
                  </a:lnTo>
                  <a:lnTo>
                    <a:pt x="300" y="947"/>
                  </a:lnTo>
                  <a:lnTo>
                    <a:pt x="303" y="950"/>
                  </a:lnTo>
                  <a:lnTo>
                    <a:pt x="306" y="954"/>
                  </a:lnTo>
                  <a:lnTo>
                    <a:pt x="311" y="968"/>
                  </a:lnTo>
                  <a:lnTo>
                    <a:pt x="318" y="981"/>
                  </a:lnTo>
                  <a:lnTo>
                    <a:pt x="324" y="993"/>
                  </a:lnTo>
                  <a:lnTo>
                    <a:pt x="331" y="1004"/>
                  </a:lnTo>
                  <a:lnTo>
                    <a:pt x="338" y="1015"/>
                  </a:lnTo>
                  <a:lnTo>
                    <a:pt x="346" y="1025"/>
                  </a:lnTo>
                  <a:lnTo>
                    <a:pt x="353" y="1035"/>
                  </a:lnTo>
                  <a:lnTo>
                    <a:pt x="361" y="1046"/>
                  </a:lnTo>
                  <a:lnTo>
                    <a:pt x="368" y="1057"/>
                  </a:lnTo>
                  <a:lnTo>
                    <a:pt x="375" y="1068"/>
                  </a:lnTo>
                  <a:lnTo>
                    <a:pt x="382" y="1079"/>
                  </a:lnTo>
                  <a:lnTo>
                    <a:pt x="389" y="1092"/>
                  </a:lnTo>
                  <a:lnTo>
                    <a:pt x="394" y="1106"/>
                  </a:lnTo>
                  <a:lnTo>
                    <a:pt x="399" y="1121"/>
                  </a:lnTo>
                  <a:lnTo>
                    <a:pt x="404" y="1137"/>
                  </a:lnTo>
                  <a:lnTo>
                    <a:pt x="407" y="1155"/>
                  </a:lnTo>
                  <a:lnTo>
                    <a:pt x="410" y="1169"/>
                  </a:lnTo>
                  <a:lnTo>
                    <a:pt x="414" y="1184"/>
                  </a:lnTo>
                  <a:lnTo>
                    <a:pt x="417" y="1198"/>
                  </a:lnTo>
                  <a:lnTo>
                    <a:pt x="422" y="1213"/>
                  </a:lnTo>
                  <a:lnTo>
                    <a:pt x="425" y="1227"/>
                  </a:lnTo>
                  <a:lnTo>
                    <a:pt x="429" y="1242"/>
                  </a:lnTo>
                  <a:lnTo>
                    <a:pt x="434" y="1256"/>
                  </a:lnTo>
                  <a:lnTo>
                    <a:pt x="439" y="1270"/>
                  </a:lnTo>
                  <a:lnTo>
                    <a:pt x="443" y="1284"/>
                  </a:lnTo>
                  <a:lnTo>
                    <a:pt x="448" y="1298"/>
                  </a:lnTo>
                  <a:lnTo>
                    <a:pt x="455" y="1311"/>
                  </a:lnTo>
                  <a:lnTo>
                    <a:pt x="461" y="1324"/>
                  </a:lnTo>
                  <a:lnTo>
                    <a:pt x="468" y="1337"/>
                  </a:lnTo>
                  <a:lnTo>
                    <a:pt x="475" y="1349"/>
                  </a:lnTo>
                  <a:lnTo>
                    <a:pt x="484" y="1361"/>
                  </a:lnTo>
                  <a:lnTo>
                    <a:pt x="492" y="1371"/>
                  </a:lnTo>
                  <a:lnTo>
                    <a:pt x="490" y="1376"/>
                  </a:lnTo>
                  <a:lnTo>
                    <a:pt x="487" y="1379"/>
                  </a:lnTo>
                  <a:lnTo>
                    <a:pt x="484" y="1383"/>
                  </a:lnTo>
                  <a:lnTo>
                    <a:pt x="481" y="1386"/>
                  </a:lnTo>
                  <a:lnTo>
                    <a:pt x="474" y="1384"/>
                  </a:lnTo>
                  <a:lnTo>
                    <a:pt x="467" y="1377"/>
                  </a:lnTo>
                  <a:lnTo>
                    <a:pt x="459" y="1366"/>
                  </a:lnTo>
                  <a:lnTo>
                    <a:pt x="452" y="1352"/>
                  </a:lnTo>
                  <a:lnTo>
                    <a:pt x="445" y="1335"/>
                  </a:lnTo>
                  <a:lnTo>
                    <a:pt x="438" y="1317"/>
                  </a:lnTo>
                  <a:lnTo>
                    <a:pt x="430" y="1296"/>
                  </a:lnTo>
                  <a:lnTo>
                    <a:pt x="424" y="1275"/>
                  </a:lnTo>
                  <a:lnTo>
                    <a:pt x="417" y="1254"/>
                  </a:lnTo>
                  <a:lnTo>
                    <a:pt x="411" y="1232"/>
                  </a:lnTo>
                  <a:lnTo>
                    <a:pt x="405" y="1212"/>
                  </a:lnTo>
                  <a:lnTo>
                    <a:pt x="399" y="1194"/>
                  </a:lnTo>
                  <a:lnTo>
                    <a:pt x="395" y="1178"/>
                  </a:lnTo>
                  <a:lnTo>
                    <a:pt x="391" y="1165"/>
                  </a:lnTo>
                  <a:lnTo>
                    <a:pt x="386" y="1154"/>
                  </a:lnTo>
                  <a:lnTo>
                    <a:pt x="383" y="1149"/>
                  </a:lnTo>
                  <a:lnTo>
                    <a:pt x="372" y="1135"/>
                  </a:lnTo>
                  <a:lnTo>
                    <a:pt x="368" y="1130"/>
                  </a:lnTo>
                  <a:lnTo>
                    <a:pt x="371" y="1132"/>
                  </a:lnTo>
                  <a:lnTo>
                    <a:pt x="372" y="1135"/>
                  </a:lnTo>
                  <a:lnTo>
                    <a:pt x="371" y="1135"/>
                  </a:lnTo>
                  <a:lnTo>
                    <a:pt x="366" y="1129"/>
                  </a:lnTo>
                  <a:lnTo>
                    <a:pt x="352" y="1115"/>
                  </a:lnTo>
                  <a:lnTo>
                    <a:pt x="339" y="1103"/>
                  </a:lnTo>
                  <a:lnTo>
                    <a:pt x="326" y="1094"/>
                  </a:lnTo>
                  <a:lnTo>
                    <a:pt x="313" y="1088"/>
                  </a:lnTo>
                  <a:lnTo>
                    <a:pt x="298" y="1084"/>
                  </a:lnTo>
                  <a:lnTo>
                    <a:pt x="283" y="1080"/>
                  </a:lnTo>
                  <a:lnTo>
                    <a:pt x="267" y="1078"/>
                  </a:lnTo>
                  <a:lnTo>
                    <a:pt x="252" y="1077"/>
                  </a:lnTo>
                  <a:lnTo>
                    <a:pt x="235" y="1076"/>
                  </a:lnTo>
                  <a:lnTo>
                    <a:pt x="221" y="1076"/>
                  </a:lnTo>
                  <a:lnTo>
                    <a:pt x="206" y="1075"/>
                  </a:lnTo>
                  <a:lnTo>
                    <a:pt x="191" y="1073"/>
                  </a:lnTo>
                  <a:lnTo>
                    <a:pt x="177" y="1071"/>
                  </a:lnTo>
                  <a:lnTo>
                    <a:pt x="164" y="1067"/>
                  </a:lnTo>
                  <a:lnTo>
                    <a:pt x="151" y="1061"/>
                  </a:lnTo>
                  <a:lnTo>
                    <a:pt x="140" y="1053"/>
                  </a:lnTo>
                  <a:lnTo>
                    <a:pt x="131" y="1042"/>
                  </a:lnTo>
                  <a:lnTo>
                    <a:pt x="135" y="1067"/>
                  </a:lnTo>
                  <a:lnTo>
                    <a:pt x="142" y="1090"/>
                  </a:lnTo>
                  <a:lnTo>
                    <a:pt x="152" y="1111"/>
                  </a:lnTo>
                  <a:lnTo>
                    <a:pt x="163" y="1132"/>
                  </a:lnTo>
                  <a:lnTo>
                    <a:pt x="176" y="1151"/>
                  </a:lnTo>
                  <a:lnTo>
                    <a:pt x="189" y="1168"/>
                  </a:lnTo>
                  <a:lnTo>
                    <a:pt x="204" y="1185"/>
                  </a:lnTo>
                  <a:lnTo>
                    <a:pt x="219" y="1200"/>
                  </a:lnTo>
                  <a:lnTo>
                    <a:pt x="234" y="1214"/>
                  </a:lnTo>
                  <a:lnTo>
                    <a:pt x="249" y="1226"/>
                  </a:lnTo>
                  <a:lnTo>
                    <a:pt x="264" y="1237"/>
                  </a:lnTo>
                  <a:lnTo>
                    <a:pt x="277" y="1247"/>
                  </a:lnTo>
                  <a:lnTo>
                    <a:pt x="290" y="1255"/>
                  </a:lnTo>
                  <a:lnTo>
                    <a:pt x="302" y="1262"/>
                  </a:lnTo>
                  <a:lnTo>
                    <a:pt x="310" y="1269"/>
                  </a:lnTo>
                  <a:lnTo>
                    <a:pt x="318" y="1273"/>
                  </a:lnTo>
                  <a:lnTo>
                    <a:pt x="298" y="1267"/>
                  </a:lnTo>
                  <a:lnTo>
                    <a:pt x="276" y="1257"/>
                  </a:lnTo>
                  <a:lnTo>
                    <a:pt x="255" y="1245"/>
                  </a:lnTo>
                  <a:lnTo>
                    <a:pt x="232" y="1230"/>
                  </a:lnTo>
                  <a:lnTo>
                    <a:pt x="211" y="1214"/>
                  </a:lnTo>
                  <a:lnTo>
                    <a:pt x="192" y="1197"/>
                  </a:lnTo>
                  <a:lnTo>
                    <a:pt x="173" y="1180"/>
                  </a:lnTo>
                  <a:lnTo>
                    <a:pt x="158" y="1162"/>
                  </a:lnTo>
                  <a:lnTo>
                    <a:pt x="155" y="1180"/>
                  </a:lnTo>
                  <a:lnTo>
                    <a:pt x="159" y="1199"/>
                  </a:lnTo>
                  <a:lnTo>
                    <a:pt x="170" y="1218"/>
                  </a:lnTo>
                  <a:lnTo>
                    <a:pt x="185" y="1239"/>
                  </a:lnTo>
                  <a:lnTo>
                    <a:pt x="206" y="1258"/>
                  </a:lnTo>
                  <a:lnTo>
                    <a:pt x="228" y="1278"/>
                  </a:lnTo>
                  <a:lnTo>
                    <a:pt x="253" y="1299"/>
                  </a:lnTo>
                  <a:lnTo>
                    <a:pt x="278" y="1319"/>
                  </a:lnTo>
                  <a:lnTo>
                    <a:pt x="305" y="1338"/>
                  </a:lnTo>
                  <a:lnTo>
                    <a:pt x="330" y="1356"/>
                  </a:lnTo>
                  <a:lnTo>
                    <a:pt x="352" y="1375"/>
                  </a:lnTo>
                  <a:lnTo>
                    <a:pt x="372" y="1392"/>
                  </a:lnTo>
                  <a:lnTo>
                    <a:pt x="389" y="1408"/>
                  </a:lnTo>
                  <a:lnTo>
                    <a:pt x="400" y="1423"/>
                  </a:lnTo>
                  <a:lnTo>
                    <a:pt x="406" y="1436"/>
                  </a:lnTo>
                  <a:lnTo>
                    <a:pt x="404" y="1447"/>
                  </a:lnTo>
                  <a:lnTo>
                    <a:pt x="390" y="1472"/>
                  </a:lnTo>
                  <a:lnTo>
                    <a:pt x="406" y="1473"/>
                  </a:lnTo>
                  <a:lnTo>
                    <a:pt x="422" y="1477"/>
                  </a:lnTo>
                  <a:lnTo>
                    <a:pt x="437" y="1485"/>
                  </a:lnTo>
                  <a:lnTo>
                    <a:pt x="453" y="1493"/>
                  </a:lnTo>
                  <a:lnTo>
                    <a:pt x="468" y="1504"/>
                  </a:lnTo>
                  <a:lnTo>
                    <a:pt x="483" y="1517"/>
                  </a:lnTo>
                  <a:lnTo>
                    <a:pt x="498" y="1530"/>
                  </a:lnTo>
                  <a:lnTo>
                    <a:pt x="513" y="1545"/>
                  </a:lnTo>
                  <a:lnTo>
                    <a:pt x="528" y="1560"/>
                  </a:lnTo>
                  <a:lnTo>
                    <a:pt x="542" y="1576"/>
                  </a:lnTo>
                  <a:lnTo>
                    <a:pt x="556" y="1591"/>
                  </a:lnTo>
                  <a:lnTo>
                    <a:pt x="569" y="1607"/>
                  </a:lnTo>
                  <a:lnTo>
                    <a:pt x="583" y="1622"/>
                  </a:lnTo>
                  <a:lnTo>
                    <a:pt x="596" y="1636"/>
                  </a:lnTo>
                  <a:lnTo>
                    <a:pt x="609" y="1647"/>
                  </a:lnTo>
                  <a:lnTo>
                    <a:pt x="622" y="1659"/>
                  </a:lnTo>
                  <a:lnTo>
                    <a:pt x="632" y="1668"/>
                  </a:lnTo>
                  <a:lnTo>
                    <a:pt x="642" y="1678"/>
                  </a:lnTo>
                  <a:lnTo>
                    <a:pt x="653" y="1692"/>
                  </a:lnTo>
                  <a:lnTo>
                    <a:pt x="666" y="1707"/>
                  </a:lnTo>
                  <a:lnTo>
                    <a:pt x="678" y="1724"/>
                  </a:lnTo>
                  <a:lnTo>
                    <a:pt x="690" y="1743"/>
                  </a:lnTo>
                  <a:lnTo>
                    <a:pt x="702" y="1762"/>
                  </a:lnTo>
                  <a:lnTo>
                    <a:pt x="714" y="1782"/>
                  </a:lnTo>
                  <a:lnTo>
                    <a:pt x="725" y="1802"/>
                  </a:lnTo>
                  <a:lnTo>
                    <a:pt x="733" y="1824"/>
                  </a:lnTo>
                  <a:lnTo>
                    <a:pt x="742" y="1844"/>
                  </a:lnTo>
                  <a:lnTo>
                    <a:pt x="748" y="1864"/>
                  </a:lnTo>
                  <a:lnTo>
                    <a:pt x="752" y="1884"/>
                  </a:lnTo>
                  <a:lnTo>
                    <a:pt x="755" y="1903"/>
                  </a:lnTo>
                  <a:lnTo>
                    <a:pt x="755" y="1920"/>
                  </a:lnTo>
                  <a:lnTo>
                    <a:pt x="751" y="1936"/>
                  </a:lnTo>
                  <a:lnTo>
                    <a:pt x="744" y="1928"/>
                  </a:lnTo>
                  <a:lnTo>
                    <a:pt x="734" y="1918"/>
                  </a:lnTo>
                  <a:lnTo>
                    <a:pt x="723" y="1909"/>
                  </a:lnTo>
                  <a:lnTo>
                    <a:pt x="710" y="1901"/>
                  </a:lnTo>
                  <a:lnTo>
                    <a:pt x="695" y="1892"/>
                  </a:lnTo>
                  <a:lnTo>
                    <a:pt x="680" y="1885"/>
                  </a:lnTo>
                  <a:lnTo>
                    <a:pt x="664" y="1876"/>
                  </a:lnTo>
                  <a:lnTo>
                    <a:pt x="648" y="1869"/>
                  </a:lnTo>
                  <a:lnTo>
                    <a:pt x="632" y="1861"/>
                  </a:lnTo>
                  <a:lnTo>
                    <a:pt x="614" y="1854"/>
                  </a:lnTo>
                  <a:lnTo>
                    <a:pt x="597" y="1846"/>
                  </a:lnTo>
                  <a:lnTo>
                    <a:pt x="581" y="1839"/>
                  </a:lnTo>
                  <a:lnTo>
                    <a:pt x="566" y="1832"/>
                  </a:lnTo>
                  <a:lnTo>
                    <a:pt x="551" y="1826"/>
                  </a:lnTo>
                  <a:lnTo>
                    <a:pt x="537" y="1820"/>
                  </a:lnTo>
                  <a:lnTo>
                    <a:pt x="526" y="1813"/>
                  </a:lnTo>
                  <a:lnTo>
                    <a:pt x="515" y="1812"/>
                  </a:lnTo>
                  <a:lnTo>
                    <a:pt x="502" y="1811"/>
                  </a:lnTo>
                  <a:lnTo>
                    <a:pt x="487" y="1808"/>
                  </a:lnTo>
                  <a:lnTo>
                    <a:pt x="472" y="1805"/>
                  </a:lnTo>
                  <a:lnTo>
                    <a:pt x="457" y="1802"/>
                  </a:lnTo>
                  <a:lnTo>
                    <a:pt x="444" y="1799"/>
                  </a:lnTo>
                  <a:lnTo>
                    <a:pt x="434" y="1798"/>
                  </a:lnTo>
                  <a:lnTo>
                    <a:pt x="427" y="1797"/>
                  </a:lnTo>
                  <a:lnTo>
                    <a:pt x="414" y="1779"/>
                  </a:lnTo>
                  <a:lnTo>
                    <a:pt x="402" y="1759"/>
                  </a:lnTo>
                  <a:lnTo>
                    <a:pt x="391" y="1739"/>
                  </a:lnTo>
                  <a:lnTo>
                    <a:pt x="380" y="1719"/>
                  </a:lnTo>
                  <a:lnTo>
                    <a:pt x="370" y="1701"/>
                  </a:lnTo>
                  <a:lnTo>
                    <a:pt x="361" y="1683"/>
                  </a:lnTo>
                  <a:lnTo>
                    <a:pt x="352" y="1668"/>
                  </a:lnTo>
                  <a:lnTo>
                    <a:pt x="343" y="1654"/>
                  </a:lnTo>
                  <a:lnTo>
                    <a:pt x="344" y="1673"/>
                  </a:lnTo>
                  <a:lnTo>
                    <a:pt x="347" y="1697"/>
                  </a:lnTo>
                  <a:lnTo>
                    <a:pt x="352" y="1721"/>
                  </a:lnTo>
                  <a:lnTo>
                    <a:pt x="360" y="1749"/>
                  </a:lnTo>
                  <a:lnTo>
                    <a:pt x="368" y="1777"/>
                  </a:lnTo>
                  <a:lnTo>
                    <a:pt x="378" y="1807"/>
                  </a:lnTo>
                  <a:lnTo>
                    <a:pt x="390" y="1836"/>
                  </a:lnTo>
                  <a:lnTo>
                    <a:pt x="401" y="1864"/>
                  </a:lnTo>
                  <a:lnTo>
                    <a:pt x="414" y="1892"/>
                  </a:lnTo>
                  <a:lnTo>
                    <a:pt x="428" y="1918"/>
                  </a:lnTo>
                  <a:lnTo>
                    <a:pt x="442" y="1941"/>
                  </a:lnTo>
                  <a:lnTo>
                    <a:pt x="457" y="1962"/>
                  </a:lnTo>
                  <a:lnTo>
                    <a:pt x="471" y="1979"/>
                  </a:lnTo>
                  <a:lnTo>
                    <a:pt x="486" y="1993"/>
                  </a:lnTo>
                  <a:lnTo>
                    <a:pt x="500" y="2000"/>
                  </a:lnTo>
                  <a:lnTo>
                    <a:pt x="513" y="2003"/>
                  </a:lnTo>
                  <a:lnTo>
                    <a:pt x="545" y="2013"/>
                  </a:lnTo>
                  <a:lnTo>
                    <a:pt x="575" y="2024"/>
                  </a:lnTo>
                  <a:lnTo>
                    <a:pt x="600" y="2038"/>
                  </a:lnTo>
                  <a:lnTo>
                    <a:pt x="624" y="2054"/>
                  </a:lnTo>
                  <a:lnTo>
                    <a:pt x="645" y="2070"/>
                  </a:lnTo>
                  <a:lnTo>
                    <a:pt x="664" y="2087"/>
                  </a:lnTo>
                  <a:lnTo>
                    <a:pt x="681" y="2105"/>
                  </a:lnTo>
                  <a:lnTo>
                    <a:pt x="697" y="2123"/>
                  </a:lnTo>
                  <a:lnTo>
                    <a:pt x="711" y="2141"/>
                  </a:lnTo>
                  <a:lnTo>
                    <a:pt x="724" y="2159"/>
                  </a:lnTo>
                  <a:lnTo>
                    <a:pt x="735" y="2175"/>
                  </a:lnTo>
                  <a:lnTo>
                    <a:pt x="747" y="2190"/>
                  </a:lnTo>
                  <a:lnTo>
                    <a:pt x="759" y="2202"/>
                  </a:lnTo>
                  <a:lnTo>
                    <a:pt x="771" y="2213"/>
                  </a:lnTo>
                  <a:lnTo>
                    <a:pt x="782" y="2221"/>
                  </a:lnTo>
                  <a:lnTo>
                    <a:pt x="794" y="2226"/>
                  </a:lnTo>
                  <a:lnTo>
                    <a:pt x="806" y="2224"/>
                  </a:lnTo>
                  <a:lnTo>
                    <a:pt x="817" y="2218"/>
                  </a:lnTo>
                  <a:lnTo>
                    <a:pt x="825" y="2209"/>
                  </a:lnTo>
                  <a:lnTo>
                    <a:pt x="833" y="2197"/>
                  </a:lnTo>
                  <a:lnTo>
                    <a:pt x="839" y="2182"/>
                  </a:lnTo>
                  <a:lnTo>
                    <a:pt x="845" y="2166"/>
                  </a:lnTo>
                  <a:lnTo>
                    <a:pt x="849" y="2149"/>
                  </a:lnTo>
                  <a:lnTo>
                    <a:pt x="853" y="2130"/>
                  </a:lnTo>
                  <a:lnTo>
                    <a:pt x="857" y="2110"/>
                  </a:lnTo>
                  <a:lnTo>
                    <a:pt x="861" y="2092"/>
                  </a:lnTo>
                  <a:lnTo>
                    <a:pt x="865" y="2073"/>
                  </a:lnTo>
                  <a:lnTo>
                    <a:pt x="869" y="2056"/>
                  </a:lnTo>
                  <a:lnTo>
                    <a:pt x="875" y="2040"/>
                  </a:lnTo>
                  <a:lnTo>
                    <a:pt x="880" y="2026"/>
                  </a:lnTo>
                  <a:lnTo>
                    <a:pt x="886" y="2014"/>
                  </a:lnTo>
                  <a:lnTo>
                    <a:pt x="895" y="2006"/>
                  </a:lnTo>
                  <a:lnTo>
                    <a:pt x="894" y="2029"/>
                  </a:lnTo>
                  <a:lnTo>
                    <a:pt x="892" y="2052"/>
                  </a:lnTo>
                  <a:lnTo>
                    <a:pt x="888" y="2075"/>
                  </a:lnTo>
                  <a:lnTo>
                    <a:pt x="885" y="2098"/>
                  </a:lnTo>
                  <a:lnTo>
                    <a:pt x="880" y="2120"/>
                  </a:lnTo>
                  <a:lnTo>
                    <a:pt x="876" y="2143"/>
                  </a:lnTo>
                  <a:lnTo>
                    <a:pt x="869" y="2164"/>
                  </a:lnTo>
                  <a:lnTo>
                    <a:pt x="863" y="2186"/>
                  </a:lnTo>
                  <a:lnTo>
                    <a:pt x="856" y="2209"/>
                  </a:lnTo>
                  <a:lnTo>
                    <a:pt x="849" y="2231"/>
                  </a:lnTo>
                  <a:lnTo>
                    <a:pt x="840" y="2254"/>
                  </a:lnTo>
                  <a:lnTo>
                    <a:pt x="832" y="2276"/>
                  </a:lnTo>
                  <a:lnTo>
                    <a:pt x="823" y="2299"/>
                  </a:lnTo>
                  <a:lnTo>
                    <a:pt x="813" y="2322"/>
                  </a:lnTo>
                  <a:lnTo>
                    <a:pt x="804" y="2346"/>
                  </a:lnTo>
                  <a:lnTo>
                    <a:pt x="794" y="2369"/>
                  </a:lnTo>
                  <a:close/>
                  <a:moveTo>
                    <a:pt x="739" y="2323"/>
                  </a:moveTo>
                  <a:lnTo>
                    <a:pt x="745" y="2328"/>
                  </a:lnTo>
                  <a:lnTo>
                    <a:pt x="752" y="2332"/>
                  </a:lnTo>
                  <a:lnTo>
                    <a:pt x="761" y="2338"/>
                  </a:lnTo>
                  <a:lnTo>
                    <a:pt x="771" y="2344"/>
                  </a:lnTo>
                  <a:lnTo>
                    <a:pt x="778" y="2351"/>
                  </a:lnTo>
                  <a:lnTo>
                    <a:pt x="786" y="2356"/>
                  </a:lnTo>
                  <a:lnTo>
                    <a:pt x="790" y="2363"/>
                  </a:lnTo>
                  <a:lnTo>
                    <a:pt x="792" y="2368"/>
                  </a:lnTo>
                  <a:lnTo>
                    <a:pt x="789" y="2376"/>
                  </a:lnTo>
                  <a:lnTo>
                    <a:pt x="786" y="2383"/>
                  </a:lnTo>
                  <a:lnTo>
                    <a:pt x="781" y="2392"/>
                  </a:lnTo>
                  <a:lnTo>
                    <a:pt x="777" y="2400"/>
                  </a:lnTo>
                  <a:lnTo>
                    <a:pt x="773" y="2409"/>
                  </a:lnTo>
                  <a:lnTo>
                    <a:pt x="769" y="2417"/>
                  </a:lnTo>
                  <a:lnTo>
                    <a:pt x="765" y="2425"/>
                  </a:lnTo>
                  <a:lnTo>
                    <a:pt x="762" y="2431"/>
                  </a:lnTo>
                  <a:lnTo>
                    <a:pt x="758" y="2439"/>
                  </a:lnTo>
                  <a:lnTo>
                    <a:pt x="755" y="2445"/>
                  </a:lnTo>
                  <a:lnTo>
                    <a:pt x="751" y="2453"/>
                  </a:lnTo>
                  <a:lnTo>
                    <a:pt x="748" y="2458"/>
                  </a:lnTo>
                  <a:lnTo>
                    <a:pt x="744" y="2465"/>
                  </a:lnTo>
                  <a:lnTo>
                    <a:pt x="741" y="2470"/>
                  </a:lnTo>
                  <a:lnTo>
                    <a:pt x="738" y="2476"/>
                  </a:lnTo>
                  <a:lnTo>
                    <a:pt x="733" y="2482"/>
                  </a:lnTo>
                  <a:lnTo>
                    <a:pt x="734" y="2462"/>
                  </a:lnTo>
                  <a:lnTo>
                    <a:pt x="734" y="2442"/>
                  </a:lnTo>
                  <a:lnTo>
                    <a:pt x="733" y="2422"/>
                  </a:lnTo>
                  <a:lnTo>
                    <a:pt x="733" y="2401"/>
                  </a:lnTo>
                  <a:lnTo>
                    <a:pt x="733" y="2381"/>
                  </a:lnTo>
                  <a:lnTo>
                    <a:pt x="733" y="2362"/>
                  </a:lnTo>
                  <a:lnTo>
                    <a:pt x="735" y="2343"/>
                  </a:lnTo>
                  <a:lnTo>
                    <a:pt x="739" y="2323"/>
                  </a:lnTo>
                  <a:close/>
                  <a:moveTo>
                    <a:pt x="804" y="2409"/>
                  </a:moveTo>
                  <a:lnTo>
                    <a:pt x="818" y="2417"/>
                  </a:lnTo>
                  <a:lnTo>
                    <a:pt x="832" y="2429"/>
                  </a:lnTo>
                  <a:lnTo>
                    <a:pt x="848" y="2442"/>
                  </a:lnTo>
                  <a:lnTo>
                    <a:pt x="864" y="2455"/>
                  </a:lnTo>
                  <a:lnTo>
                    <a:pt x="881" y="2466"/>
                  </a:lnTo>
                  <a:lnTo>
                    <a:pt x="899" y="2472"/>
                  </a:lnTo>
                  <a:lnTo>
                    <a:pt x="918" y="2472"/>
                  </a:lnTo>
                  <a:lnTo>
                    <a:pt x="940" y="2463"/>
                  </a:lnTo>
                  <a:lnTo>
                    <a:pt x="903" y="2416"/>
                  </a:lnTo>
                  <a:lnTo>
                    <a:pt x="903" y="2398"/>
                  </a:lnTo>
                  <a:lnTo>
                    <a:pt x="901" y="2381"/>
                  </a:lnTo>
                  <a:lnTo>
                    <a:pt x="900" y="2364"/>
                  </a:lnTo>
                  <a:lnTo>
                    <a:pt x="898" y="2347"/>
                  </a:lnTo>
                  <a:lnTo>
                    <a:pt x="895" y="2331"/>
                  </a:lnTo>
                  <a:lnTo>
                    <a:pt x="894" y="2316"/>
                  </a:lnTo>
                  <a:lnTo>
                    <a:pt x="892" y="2303"/>
                  </a:lnTo>
                  <a:lnTo>
                    <a:pt x="892" y="2290"/>
                  </a:lnTo>
                  <a:lnTo>
                    <a:pt x="886" y="2308"/>
                  </a:lnTo>
                  <a:lnTo>
                    <a:pt x="881" y="2328"/>
                  </a:lnTo>
                  <a:lnTo>
                    <a:pt x="875" y="2346"/>
                  </a:lnTo>
                  <a:lnTo>
                    <a:pt x="866" y="2364"/>
                  </a:lnTo>
                  <a:lnTo>
                    <a:pt x="855" y="2380"/>
                  </a:lnTo>
                  <a:lnTo>
                    <a:pt x="842" y="2393"/>
                  </a:lnTo>
                  <a:lnTo>
                    <a:pt x="825" y="2402"/>
                  </a:lnTo>
                  <a:lnTo>
                    <a:pt x="804" y="2409"/>
                  </a:lnTo>
                  <a:close/>
                  <a:moveTo>
                    <a:pt x="794" y="2431"/>
                  </a:moveTo>
                  <a:lnTo>
                    <a:pt x="807" y="2443"/>
                  </a:lnTo>
                  <a:lnTo>
                    <a:pt x="819" y="2456"/>
                  </a:lnTo>
                  <a:lnTo>
                    <a:pt x="828" y="2468"/>
                  </a:lnTo>
                  <a:lnTo>
                    <a:pt x="838" y="2478"/>
                  </a:lnTo>
                  <a:lnTo>
                    <a:pt x="847" y="2488"/>
                  </a:lnTo>
                  <a:lnTo>
                    <a:pt x="856" y="2496"/>
                  </a:lnTo>
                  <a:lnTo>
                    <a:pt x="865" y="2500"/>
                  </a:lnTo>
                  <a:lnTo>
                    <a:pt x="873" y="2502"/>
                  </a:lnTo>
                  <a:lnTo>
                    <a:pt x="863" y="2506"/>
                  </a:lnTo>
                  <a:lnTo>
                    <a:pt x="850" y="2507"/>
                  </a:lnTo>
                  <a:lnTo>
                    <a:pt x="836" y="2506"/>
                  </a:lnTo>
                  <a:lnTo>
                    <a:pt x="820" y="2504"/>
                  </a:lnTo>
                  <a:lnTo>
                    <a:pt x="804" y="2501"/>
                  </a:lnTo>
                  <a:lnTo>
                    <a:pt x="788" y="2498"/>
                  </a:lnTo>
                  <a:lnTo>
                    <a:pt x="772" y="2496"/>
                  </a:lnTo>
                  <a:lnTo>
                    <a:pt x="758" y="2494"/>
                  </a:lnTo>
                  <a:lnTo>
                    <a:pt x="759" y="2483"/>
                  </a:lnTo>
                  <a:lnTo>
                    <a:pt x="760" y="2473"/>
                  </a:lnTo>
                  <a:lnTo>
                    <a:pt x="763" y="2465"/>
                  </a:lnTo>
                  <a:lnTo>
                    <a:pt x="767" y="2457"/>
                  </a:lnTo>
                  <a:lnTo>
                    <a:pt x="773" y="2450"/>
                  </a:lnTo>
                  <a:lnTo>
                    <a:pt x="778" y="2443"/>
                  </a:lnTo>
                  <a:lnTo>
                    <a:pt x="786" y="2438"/>
                  </a:lnTo>
                  <a:lnTo>
                    <a:pt x="794" y="2431"/>
                  </a:lnTo>
                  <a:close/>
                  <a:moveTo>
                    <a:pt x="976" y="1922"/>
                  </a:moveTo>
                  <a:lnTo>
                    <a:pt x="970" y="1934"/>
                  </a:lnTo>
                  <a:lnTo>
                    <a:pt x="962" y="1945"/>
                  </a:lnTo>
                  <a:lnTo>
                    <a:pt x="952" y="1956"/>
                  </a:lnTo>
                  <a:lnTo>
                    <a:pt x="941" y="1966"/>
                  </a:lnTo>
                  <a:lnTo>
                    <a:pt x="930" y="1977"/>
                  </a:lnTo>
                  <a:lnTo>
                    <a:pt x="921" y="1985"/>
                  </a:lnTo>
                  <a:lnTo>
                    <a:pt x="912" y="1993"/>
                  </a:lnTo>
                  <a:lnTo>
                    <a:pt x="906" y="2000"/>
                  </a:lnTo>
                  <a:lnTo>
                    <a:pt x="921" y="2008"/>
                  </a:lnTo>
                  <a:lnTo>
                    <a:pt x="937" y="2013"/>
                  </a:lnTo>
                  <a:lnTo>
                    <a:pt x="955" y="2016"/>
                  </a:lnTo>
                  <a:lnTo>
                    <a:pt x="973" y="2016"/>
                  </a:lnTo>
                  <a:lnTo>
                    <a:pt x="992" y="2015"/>
                  </a:lnTo>
                  <a:lnTo>
                    <a:pt x="1012" y="2013"/>
                  </a:lnTo>
                  <a:lnTo>
                    <a:pt x="1031" y="2011"/>
                  </a:lnTo>
                  <a:lnTo>
                    <a:pt x="1049" y="2008"/>
                  </a:lnTo>
                  <a:lnTo>
                    <a:pt x="1034" y="2005"/>
                  </a:lnTo>
                  <a:lnTo>
                    <a:pt x="1021" y="1999"/>
                  </a:lnTo>
                  <a:lnTo>
                    <a:pt x="1009" y="1992"/>
                  </a:lnTo>
                  <a:lnTo>
                    <a:pt x="1000" y="1982"/>
                  </a:lnTo>
                  <a:lnTo>
                    <a:pt x="991" y="1970"/>
                  </a:lnTo>
                  <a:lnTo>
                    <a:pt x="985" y="1956"/>
                  </a:lnTo>
                  <a:lnTo>
                    <a:pt x="979" y="1940"/>
                  </a:lnTo>
                  <a:lnTo>
                    <a:pt x="976" y="1922"/>
                  </a:lnTo>
                  <a:close/>
                  <a:moveTo>
                    <a:pt x="1978" y="3751"/>
                  </a:moveTo>
                  <a:lnTo>
                    <a:pt x="1979" y="3760"/>
                  </a:lnTo>
                  <a:lnTo>
                    <a:pt x="1981" y="3771"/>
                  </a:lnTo>
                  <a:lnTo>
                    <a:pt x="1986" y="3784"/>
                  </a:lnTo>
                  <a:lnTo>
                    <a:pt x="1990" y="3798"/>
                  </a:lnTo>
                  <a:lnTo>
                    <a:pt x="1994" y="3813"/>
                  </a:lnTo>
                  <a:lnTo>
                    <a:pt x="1998" y="3827"/>
                  </a:lnTo>
                  <a:lnTo>
                    <a:pt x="2001" y="3838"/>
                  </a:lnTo>
                  <a:lnTo>
                    <a:pt x="2002" y="3846"/>
                  </a:lnTo>
                  <a:lnTo>
                    <a:pt x="2014" y="3863"/>
                  </a:lnTo>
                  <a:lnTo>
                    <a:pt x="2025" y="3869"/>
                  </a:lnTo>
                  <a:lnTo>
                    <a:pt x="2039" y="3876"/>
                  </a:lnTo>
                  <a:lnTo>
                    <a:pt x="2054" y="3885"/>
                  </a:lnTo>
                  <a:lnTo>
                    <a:pt x="2070" y="3892"/>
                  </a:lnTo>
                  <a:lnTo>
                    <a:pt x="2085" y="3899"/>
                  </a:lnTo>
                  <a:lnTo>
                    <a:pt x="2100" y="3904"/>
                  </a:lnTo>
                  <a:lnTo>
                    <a:pt x="2114" y="3909"/>
                  </a:lnTo>
                  <a:lnTo>
                    <a:pt x="2125" y="3910"/>
                  </a:lnTo>
                  <a:lnTo>
                    <a:pt x="2125" y="3919"/>
                  </a:lnTo>
                  <a:lnTo>
                    <a:pt x="2124" y="3929"/>
                  </a:lnTo>
                  <a:lnTo>
                    <a:pt x="2124" y="3940"/>
                  </a:lnTo>
                  <a:lnTo>
                    <a:pt x="2123" y="3950"/>
                  </a:lnTo>
                  <a:lnTo>
                    <a:pt x="2122" y="3962"/>
                  </a:lnTo>
                  <a:lnTo>
                    <a:pt x="2120" y="3974"/>
                  </a:lnTo>
                  <a:lnTo>
                    <a:pt x="2119" y="3986"/>
                  </a:lnTo>
                  <a:lnTo>
                    <a:pt x="2118" y="3997"/>
                  </a:lnTo>
                  <a:lnTo>
                    <a:pt x="2117" y="4009"/>
                  </a:lnTo>
                  <a:lnTo>
                    <a:pt x="2116" y="4021"/>
                  </a:lnTo>
                  <a:lnTo>
                    <a:pt x="2115" y="4033"/>
                  </a:lnTo>
                  <a:lnTo>
                    <a:pt x="2114" y="4044"/>
                  </a:lnTo>
                  <a:lnTo>
                    <a:pt x="2113" y="4055"/>
                  </a:lnTo>
                  <a:lnTo>
                    <a:pt x="2113" y="4066"/>
                  </a:lnTo>
                  <a:lnTo>
                    <a:pt x="2112" y="4075"/>
                  </a:lnTo>
                  <a:lnTo>
                    <a:pt x="2112" y="4085"/>
                  </a:lnTo>
                  <a:lnTo>
                    <a:pt x="2173" y="4164"/>
                  </a:lnTo>
                  <a:lnTo>
                    <a:pt x="2177" y="4151"/>
                  </a:lnTo>
                  <a:lnTo>
                    <a:pt x="2180" y="4137"/>
                  </a:lnTo>
                  <a:lnTo>
                    <a:pt x="2183" y="4123"/>
                  </a:lnTo>
                  <a:lnTo>
                    <a:pt x="2185" y="4109"/>
                  </a:lnTo>
                  <a:lnTo>
                    <a:pt x="2185" y="4094"/>
                  </a:lnTo>
                  <a:lnTo>
                    <a:pt x="2186" y="4080"/>
                  </a:lnTo>
                  <a:lnTo>
                    <a:pt x="2186" y="4066"/>
                  </a:lnTo>
                  <a:lnTo>
                    <a:pt x="2186" y="4053"/>
                  </a:lnTo>
                  <a:lnTo>
                    <a:pt x="2191" y="4044"/>
                  </a:lnTo>
                  <a:lnTo>
                    <a:pt x="2196" y="4034"/>
                  </a:lnTo>
                  <a:lnTo>
                    <a:pt x="2203" y="4019"/>
                  </a:lnTo>
                  <a:lnTo>
                    <a:pt x="2208" y="4004"/>
                  </a:lnTo>
                  <a:lnTo>
                    <a:pt x="2214" y="3987"/>
                  </a:lnTo>
                  <a:lnTo>
                    <a:pt x="2218" y="3971"/>
                  </a:lnTo>
                  <a:lnTo>
                    <a:pt x="2221" y="3954"/>
                  </a:lnTo>
                  <a:lnTo>
                    <a:pt x="2222" y="3942"/>
                  </a:lnTo>
                  <a:lnTo>
                    <a:pt x="2239" y="3937"/>
                  </a:lnTo>
                  <a:lnTo>
                    <a:pt x="2255" y="3926"/>
                  </a:lnTo>
                  <a:lnTo>
                    <a:pt x="2270" y="3909"/>
                  </a:lnTo>
                  <a:lnTo>
                    <a:pt x="2283" y="3888"/>
                  </a:lnTo>
                  <a:lnTo>
                    <a:pt x="2294" y="3865"/>
                  </a:lnTo>
                  <a:lnTo>
                    <a:pt x="2301" y="3841"/>
                  </a:lnTo>
                  <a:lnTo>
                    <a:pt x="2306" y="3819"/>
                  </a:lnTo>
                  <a:lnTo>
                    <a:pt x="2308" y="3798"/>
                  </a:lnTo>
                  <a:lnTo>
                    <a:pt x="2270" y="3751"/>
                  </a:lnTo>
                  <a:lnTo>
                    <a:pt x="2270" y="3814"/>
                  </a:lnTo>
                  <a:lnTo>
                    <a:pt x="2247" y="3846"/>
                  </a:lnTo>
                  <a:lnTo>
                    <a:pt x="2198" y="3846"/>
                  </a:lnTo>
                  <a:lnTo>
                    <a:pt x="2188" y="3834"/>
                  </a:lnTo>
                  <a:lnTo>
                    <a:pt x="2179" y="3820"/>
                  </a:lnTo>
                  <a:lnTo>
                    <a:pt x="2171" y="3806"/>
                  </a:lnTo>
                  <a:lnTo>
                    <a:pt x="2162" y="3791"/>
                  </a:lnTo>
                  <a:lnTo>
                    <a:pt x="2155" y="3776"/>
                  </a:lnTo>
                  <a:lnTo>
                    <a:pt x="2148" y="3762"/>
                  </a:lnTo>
                  <a:lnTo>
                    <a:pt x="2142" y="3749"/>
                  </a:lnTo>
                  <a:lnTo>
                    <a:pt x="2137" y="3736"/>
                  </a:lnTo>
                  <a:lnTo>
                    <a:pt x="2137" y="3748"/>
                  </a:lnTo>
                  <a:lnTo>
                    <a:pt x="2134" y="3760"/>
                  </a:lnTo>
                  <a:lnTo>
                    <a:pt x="2133" y="3771"/>
                  </a:lnTo>
                  <a:lnTo>
                    <a:pt x="2131" y="3781"/>
                  </a:lnTo>
                  <a:lnTo>
                    <a:pt x="2128" y="3791"/>
                  </a:lnTo>
                  <a:lnTo>
                    <a:pt x="2127" y="3799"/>
                  </a:lnTo>
                  <a:lnTo>
                    <a:pt x="2125" y="3808"/>
                  </a:lnTo>
                  <a:lnTo>
                    <a:pt x="2125" y="3814"/>
                  </a:lnTo>
                  <a:lnTo>
                    <a:pt x="2112" y="3802"/>
                  </a:lnTo>
                  <a:lnTo>
                    <a:pt x="2095" y="3789"/>
                  </a:lnTo>
                  <a:lnTo>
                    <a:pt x="2073" y="3776"/>
                  </a:lnTo>
                  <a:lnTo>
                    <a:pt x="2051" y="3765"/>
                  </a:lnTo>
                  <a:lnTo>
                    <a:pt x="2028" y="3757"/>
                  </a:lnTo>
                  <a:lnTo>
                    <a:pt x="2007" y="3750"/>
                  </a:lnTo>
                  <a:lnTo>
                    <a:pt x="1990" y="3748"/>
                  </a:lnTo>
                  <a:lnTo>
                    <a:pt x="1978" y="3751"/>
                  </a:lnTo>
                  <a:close/>
                  <a:moveTo>
                    <a:pt x="1160" y="0"/>
                  </a:moveTo>
                  <a:lnTo>
                    <a:pt x="1143" y="11"/>
                  </a:lnTo>
                  <a:lnTo>
                    <a:pt x="1127" y="26"/>
                  </a:lnTo>
                  <a:lnTo>
                    <a:pt x="1112" y="45"/>
                  </a:lnTo>
                  <a:lnTo>
                    <a:pt x="1098" y="66"/>
                  </a:lnTo>
                  <a:lnTo>
                    <a:pt x="1086" y="91"/>
                  </a:lnTo>
                  <a:lnTo>
                    <a:pt x="1075" y="118"/>
                  </a:lnTo>
                  <a:lnTo>
                    <a:pt x="1065" y="147"/>
                  </a:lnTo>
                  <a:lnTo>
                    <a:pt x="1056" y="176"/>
                  </a:lnTo>
                  <a:lnTo>
                    <a:pt x="1049" y="207"/>
                  </a:lnTo>
                  <a:lnTo>
                    <a:pt x="1044" y="239"/>
                  </a:lnTo>
                  <a:lnTo>
                    <a:pt x="1038" y="270"/>
                  </a:lnTo>
                  <a:lnTo>
                    <a:pt x="1034" y="301"/>
                  </a:lnTo>
                  <a:lnTo>
                    <a:pt x="1031" y="332"/>
                  </a:lnTo>
                  <a:lnTo>
                    <a:pt x="1029" y="361"/>
                  </a:lnTo>
                  <a:lnTo>
                    <a:pt x="1027" y="387"/>
                  </a:lnTo>
                  <a:lnTo>
                    <a:pt x="1027" y="413"/>
                  </a:lnTo>
                  <a:lnTo>
                    <a:pt x="1027" y="405"/>
                  </a:lnTo>
                  <a:lnTo>
                    <a:pt x="1029" y="398"/>
                  </a:lnTo>
                  <a:lnTo>
                    <a:pt x="1030" y="388"/>
                  </a:lnTo>
                  <a:lnTo>
                    <a:pt x="1033" y="379"/>
                  </a:lnTo>
                  <a:lnTo>
                    <a:pt x="1035" y="368"/>
                  </a:lnTo>
                  <a:lnTo>
                    <a:pt x="1036" y="357"/>
                  </a:lnTo>
                  <a:lnTo>
                    <a:pt x="1038" y="346"/>
                  </a:lnTo>
                  <a:lnTo>
                    <a:pt x="1038" y="334"/>
                  </a:lnTo>
                  <a:lnTo>
                    <a:pt x="1049" y="311"/>
                  </a:lnTo>
                  <a:lnTo>
                    <a:pt x="1058" y="289"/>
                  </a:lnTo>
                  <a:lnTo>
                    <a:pt x="1065" y="266"/>
                  </a:lnTo>
                  <a:lnTo>
                    <a:pt x="1071" y="243"/>
                  </a:lnTo>
                  <a:lnTo>
                    <a:pt x="1078" y="220"/>
                  </a:lnTo>
                  <a:lnTo>
                    <a:pt x="1083" y="197"/>
                  </a:lnTo>
                  <a:lnTo>
                    <a:pt x="1089" y="174"/>
                  </a:lnTo>
                  <a:lnTo>
                    <a:pt x="1094" y="152"/>
                  </a:lnTo>
                  <a:lnTo>
                    <a:pt x="1099" y="131"/>
                  </a:lnTo>
                  <a:lnTo>
                    <a:pt x="1106" y="109"/>
                  </a:lnTo>
                  <a:lnTo>
                    <a:pt x="1112" y="89"/>
                  </a:lnTo>
                  <a:lnTo>
                    <a:pt x="1119" y="69"/>
                  </a:lnTo>
                  <a:lnTo>
                    <a:pt x="1127" y="50"/>
                  </a:lnTo>
                  <a:lnTo>
                    <a:pt x="1137" y="32"/>
                  </a:lnTo>
                  <a:lnTo>
                    <a:pt x="1147" y="15"/>
                  </a:lnTo>
                  <a:lnTo>
                    <a:pt x="1160" y="0"/>
                  </a:lnTo>
                  <a:close/>
                  <a:moveTo>
                    <a:pt x="1051" y="47"/>
                  </a:moveTo>
                  <a:lnTo>
                    <a:pt x="1043" y="66"/>
                  </a:lnTo>
                  <a:lnTo>
                    <a:pt x="1035" y="87"/>
                  </a:lnTo>
                  <a:lnTo>
                    <a:pt x="1028" y="109"/>
                  </a:lnTo>
                  <a:lnTo>
                    <a:pt x="1021" y="132"/>
                  </a:lnTo>
                  <a:lnTo>
                    <a:pt x="1014" y="154"/>
                  </a:lnTo>
                  <a:lnTo>
                    <a:pt x="1007" y="173"/>
                  </a:lnTo>
                  <a:lnTo>
                    <a:pt x="999" y="192"/>
                  </a:lnTo>
                  <a:lnTo>
                    <a:pt x="990" y="205"/>
                  </a:lnTo>
                  <a:lnTo>
                    <a:pt x="990" y="217"/>
                  </a:lnTo>
                  <a:lnTo>
                    <a:pt x="988" y="229"/>
                  </a:lnTo>
                  <a:lnTo>
                    <a:pt x="987" y="241"/>
                  </a:lnTo>
                  <a:lnTo>
                    <a:pt x="985" y="251"/>
                  </a:lnTo>
                  <a:lnTo>
                    <a:pt x="982" y="261"/>
                  </a:lnTo>
                  <a:lnTo>
                    <a:pt x="980" y="271"/>
                  </a:lnTo>
                  <a:lnTo>
                    <a:pt x="978" y="278"/>
                  </a:lnTo>
                  <a:lnTo>
                    <a:pt x="978" y="285"/>
                  </a:lnTo>
                  <a:lnTo>
                    <a:pt x="954" y="254"/>
                  </a:lnTo>
                  <a:lnTo>
                    <a:pt x="955" y="236"/>
                  </a:lnTo>
                  <a:lnTo>
                    <a:pt x="958" y="220"/>
                  </a:lnTo>
                  <a:lnTo>
                    <a:pt x="962" y="205"/>
                  </a:lnTo>
                  <a:lnTo>
                    <a:pt x="969" y="192"/>
                  </a:lnTo>
                  <a:lnTo>
                    <a:pt x="976" y="179"/>
                  </a:lnTo>
                  <a:lnTo>
                    <a:pt x="985" y="166"/>
                  </a:lnTo>
                  <a:lnTo>
                    <a:pt x="993" y="154"/>
                  </a:lnTo>
                  <a:lnTo>
                    <a:pt x="1003" y="142"/>
                  </a:lnTo>
                  <a:lnTo>
                    <a:pt x="1003" y="78"/>
                  </a:lnTo>
                  <a:lnTo>
                    <a:pt x="1051" y="47"/>
                  </a:lnTo>
                  <a:close/>
                  <a:moveTo>
                    <a:pt x="3200" y="588"/>
                  </a:moveTo>
                  <a:lnTo>
                    <a:pt x="3192" y="619"/>
                  </a:lnTo>
                  <a:lnTo>
                    <a:pt x="3184" y="651"/>
                  </a:lnTo>
                  <a:lnTo>
                    <a:pt x="3178" y="685"/>
                  </a:lnTo>
                  <a:lnTo>
                    <a:pt x="3172" y="719"/>
                  </a:lnTo>
                  <a:lnTo>
                    <a:pt x="3165" y="754"/>
                  </a:lnTo>
                  <a:lnTo>
                    <a:pt x="3160" y="789"/>
                  </a:lnTo>
                  <a:lnTo>
                    <a:pt x="3153" y="826"/>
                  </a:lnTo>
                  <a:lnTo>
                    <a:pt x="3147" y="861"/>
                  </a:lnTo>
                  <a:lnTo>
                    <a:pt x="3139" y="896"/>
                  </a:lnTo>
                  <a:lnTo>
                    <a:pt x="3132" y="931"/>
                  </a:lnTo>
                  <a:lnTo>
                    <a:pt x="3123" y="965"/>
                  </a:lnTo>
                  <a:lnTo>
                    <a:pt x="3113" y="997"/>
                  </a:lnTo>
                  <a:lnTo>
                    <a:pt x="3101" y="1028"/>
                  </a:lnTo>
                  <a:lnTo>
                    <a:pt x="3088" y="1058"/>
                  </a:lnTo>
                  <a:lnTo>
                    <a:pt x="3073" y="1086"/>
                  </a:lnTo>
                  <a:lnTo>
                    <a:pt x="3056" y="1110"/>
                  </a:lnTo>
                  <a:lnTo>
                    <a:pt x="3058" y="1129"/>
                  </a:lnTo>
                  <a:lnTo>
                    <a:pt x="3063" y="1147"/>
                  </a:lnTo>
                  <a:lnTo>
                    <a:pt x="3071" y="1164"/>
                  </a:lnTo>
                  <a:lnTo>
                    <a:pt x="3081" y="1181"/>
                  </a:lnTo>
                  <a:lnTo>
                    <a:pt x="3089" y="1197"/>
                  </a:lnTo>
                  <a:lnTo>
                    <a:pt x="3097" y="1212"/>
                  </a:lnTo>
                  <a:lnTo>
                    <a:pt x="3102" y="1226"/>
                  </a:lnTo>
                  <a:lnTo>
                    <a:pt x="3104" y="1239"/>
                  </a:lnTo>
                  <a:lnTo>
                    <a:pt x="3118" y="1241"/>
                  </a:lnTo>
                  <a:lnTo>
                    <a:pt x="3133" y="1246"/>
                  </a:lnTo>
                  <a:lnTo>
                    <a:pt x="3149" y="1255"/>
                  </a:lnTo>
                  <a:lnTo>
                    <a:pt x="3164" y="1264"/>
                  </a:lnTo>
                  <a:lnTo>
                    <a:pt x="3180" y="1275"/>
                  </a:lnTo>
                  <a:lnTo>
                    <a:pt x="3195" y="1286"/>
                  </a:lnTo>
                  <a:lnTo>
                    <a:pt x="3210" y="1295"/>
                  </a:lnTo>
                  <a:lnTo>
                    <a:pt x="3224" y="1303"/>
                  </a:lnTo>
                  <a:lnTo>
                    <a:pt x="3214" y="1315"/>
                  </a:lnTo>
                  <a:lnTo>
                    <a:pt x="3202" y="1326"/>
                  </a:lnTo>
                  <a:lnTo>
                    <a:pt x="3188" y="1337"/>
                  </a:lnTo>
                  <a:lnTo>
                    <a:pt x="3173" y="1347"/>
                  </a:lnTo>
                  <a:lnTo>
                    <a:pt x="3158" y="1353"/>
                  </a:lnTo>
                  <a:lnTo>
                    <a:pt x="3143" y="1356"/>
                  </a:lnTo>
                  <a:lnTo>
                    <a:pt x="3129" y="1355"/>
                  </a:lnTo>
                  <a:lnTo>
                    <a:pt x="3116" y="1350"/>
                  </a:lnTo>
                  <a:lnTo>
                    <a:pt x="3107" y="1337"/>
                  </a:lnTo>
                  <a:lnTo>
                    <a:pt x="3102" y="1324"/>
                  </a:lnTo>
                  <a:lnTo>
                    <a:pt x="3098" y="1309"/>
                  </a:lnTo>
                  <a:lnTo>
                    <a:pt x="3095" y="1294"/>
                  </a:lnTo>
                  <a:lnTo>
                    <a:pt x="3092" y="1279"/>
                  </a:lnTo>
                  <a:lnTo>
                    <a:pt x="3091" y="1265"/>
                  </a:lnTo>
                  <a:lnTo>
                    <a:pt x="3091" y="1252"/>
                  </a:lnTo>
                  <a:lnTo>
                    <a:pt x="3091" y="1239"/>
                  </a:lnTo>
                  <a:lnTo>
                    <a:pt x="3042" y="1239"/>
                  </a:lnTo>
                  <a:lnTo>
                    <a:pt x="3038" y="1229"/>
                  </a:lnTo>
                  <a:lnTo>
                    <a:pt x="3035" y="1219"/>
                  </a:lnTo>
                  <a:lnTo>
                    <a:pt x="3032" y="1211"/>
                  </a:lnTo>
                  <a:lnTo>
                    <a:pt x="3030" y="1203"/>
                  </a:lnTo>
                  <a:lnTo>
                    <a:pt x="3027" y="1196"/>
                  </a:lnTo>
                  <a:lnTo>
                    <a:pt x="3025" y="1188"/>
                  </a:lnTo>
                  <a:lnTo>
                    <a:pt x="3022" y="1182"/>
                  </a:lnTo>
                  <a:lnTo>
                    <a:pt x="3017" y="1176"/>
                  </a:lnTo>
                  <a:lnTo>
                    <a:pt x="3016" y="1183"/>
                  </a:lnTo>
                  <a:lnTo>
                    <a:pt x="3012" y="1192"/>
                  </a:lnTo>
                  <a:lnTo>
                    <a:pt x="3007" y="1203"/>
                  </a:lnTo>
                  <a:lnTo>
                    <a:pt x="3000" y="1217"/>
                  </a:lnTo>
                  <a:lnTo>
                    <a:pt x="2995" y="1232"/>
                  </a:lnTo>
                  <a:lnTo>
                    <a:pt x="2991" y="1250"/>
                  </a:lnTo>
                  <a:lnTo>
                    <a:pt x="2990" y="1272"/>
                  </a:lnTo>
                  <a:lnTo>
                    <a:pt x="2992" y="1294"/>
                  </a:lnTo>
                  <a:lnTo>
                    <a:pt x="2998" y="1302"/>
                  </a:lnTo>
                  <a:lnTo>
                    <a:pt x="3002" y="1310"/>
                  </a:lnTo>
                  <a:lnTo>
                    <a:pt x="3006" y="1320"/>
                  </a:lnTo>
                  <a:lnTo>
                    <a:pt x="3009" y="1331"/>
                  </a:lnTo>
                  <a:lnTo>
                    <a:pt x="3011" y="1341"/>
                  </a:lnTo>
                  <a:lnTo>
                    <a:pt x="3015" y="1351"/>
                  </a:lnTo>
                  <a:lnTo>
                    <a:pt x="3021" y="1360"/>
                  </a:lnTo>
                  <a:lnTo>
                    <a:pt x="3028" y="1367"/>
                  </a:lnTo>
                  <a:lnTo>
                    <a:pt x="3043" y="1380"/>
                  </a:lnTo>
                  <a:lnTo>
                    <a:pt x="3061" y="1394"/>
                  </a:lnTo>
                  <a:lnTo>
                    <a:pt x="3081" y="1407"/>
                  </a:lnTo>
                  <a:lnTo>
                    <a:pt x="3099" y="1419"/>
                  </a:lnTo>
                  <a:lnTo>
                    <a:pt x="3116" y="1432"/>
                  </a:lnTo>
                  <a:lnTo>
                    <a:pt x="3129" y="1444"/>
                  </a:lnTo>
                  <a:lnTo>
                    <a:pt x="3136" y="1454"/>
                  </a:lnTo>
                  <a:lnTo>
                    <a:pt x="3137" y="1462"/>
                  </a:lnTo>
                  <a:lnTo>
                    <a:pt x="3128" y="1465"/>
                  </a:lnTo>
                  <a:lnTo>
                    <a:pt x="3117" y="1463"/>
                  </a:lnTo>
                  <a:lnTo>
                    <a:pt x="3106" y="1459"/>
                  </a:lnTo>
                  <a:lnTo>
                    <a:pt x="3095" y="1452"/>
                  </a:lnTo>
                  <a:lnTo>
                    <a:pt x="3082" y="1444"/>
                  </a:lnTo>
                  <a:lnTo>
                    <a:pt x="3069" y="1438"/>
                  </a:lnTo>
                  <a:lnTo>
                    <a:pt x="3056" y="1432"/>
                  </a:lnTo>
                  <a:lnTo>
                    <a:pt x="3042" y="1430"/>
                  </a:lnTo>
                  <a:lnTo>
                    <a:pt x="3037" y="1417"/>
                  </a:lnTo>
                  <a:lnTo>
                    <a:pt x="3029" y="1403"/>
                  </a:lnTo>
                  <a:lnTo>
                    <a:pt x="3021" y="1390"/>
                  </a:lnTo>
                  <a:lnTo>
                    <a:pt x="3012" y="1376"/>
                  </a:lnTo>
                  <a:lnTo>
                    <a:pt x="3004" y="1362"/>
                  </a:lnTo>
                  <a:lnTo>
                    <a:pt x="2995" y="1350"/>
                  </a:lnTo>
                  <a:lnTo>
                    <a:pt x="2987" y="1340"/>
                  </a:lnTo>
                  <a:lnTo>
                    <a:pt x="2982" y="1333"/>
                  </a:lnTo>
                  <a:lnTo>
                    <a:pt x="2982" y="1306"/>
                  </a:lnTo>
                  <a:lnTo>
                    <a:pt x="2984" y="1279"/>
                  </a:lnTo>
                  <a:lnTo>
                    <a:pt x="2986" y="1253"/>
                  </a:lnTo>
                  <a:lnTo>
                    <a:pt x="2989" y="1226"/>
                  </a:lnTo>
                  <a:lnTo>
                    <a:pt x="2993" y="1199"/>
                  </a:lnTo>
                  <a:lnTo>
                    <a:pt x="2997" y="1173"/>
                  </a:lnTo>
                  <a:lnTo>
                    <a:pt x="3002" y="1147"/>
                  </a:lnTo>
                  <a:lnTo>
                    <a:pt x="3008" y="1120"/>
                  </a:lnTo>
                  <a:lnTo>
                    <a:pt x="3014" y="1094"/>
                  </a:lnTo>
                  <a:lnTo>
                    <a:pt x="3021" y="1069"/>
                  </a:lnTo>
                  <a:lnTo>
                    <a:pt x="3028" y="1043"/>
                  </a:lnTo>
                  <a:lnTo>
                    <a:pt x="3036" y="1017"/>
                  </a:lnTo>
                  <a:lnTo>
                    <a:pt x="3043" y="993"/>
                  </a:lnTo>
                  <a:lnTo>
                    <a:pt x="3052" y="967"/>
                  </a:lnTo>
                  <a:lnTo>
                    <a:pt x="3060" y="942"/>
                  </a:lnTo>
                  <a:lnTo>
                    <a:pt x="3069" y="919"/>
                  </a:lnTo>
                  <a:lnTo>
                    <a:pt x="3077" y="894"/>
                  </a:lnTo>
                  <a:lnTo>
                    <a:pt x="3087" y="871"/>
                  </a:lnTo>
                  <a:lnTo>
                    <a:pt x="3096" y="847"/>
                  </a:lnTo>
                  <a:lnTo>
                    <a:pt x="3105" y="825"/>
                  </a:lnTo>
                  <a:lnTo>
                    <a:pt x="3114" y="802"/>
                  </a:lnTo>
                  <a:lnTo>
                    <a:pt x="3123" y="780"/>
                  </a:lnTo>
                  <a:lnTo>
                    <a:pt x="3132" y="758"/>
                  </a:lnTo>
                  <a:lnTo>
                    <a:pt x="3142" y="738"/>
                  </a:lnTo>
                  <a:lnTo>
                    <a:pt x="3150" y="717"/>
                  </a:lnTo>
                  <a:lnTo>
                    <a:pt x="3158" y="697"/>
                  </a:lnTo>
                  <a:lnTo>
                    <a:pt x="3166" y="677"/>
                  </a:lnTo>
                  <a:lnTo>
                    <a:pt x="3174" y="658"/>
                  </a:lnTo>
                  <a:lnTo>
                    <a:pt x="3181" y="640"/>
                  </a:lnTo>
                  <a:lnTo>
                    <a:pt x="3188" y="623"/>
                  </a:lnTo>
                  <a:lnTo>
                    <a:pt x="3194" y="604"/>
                  </a:lnTo>
                  <a:lnTo>
                    <a:pt x="3200" y="588"/>
                  </a:lnTo>
                  <a:close/>
                  <a:moveTo>
                    <a:pt x="3445" y="1129"/>
                  </a:moveTo>
                  <a:lnTo>
                    <a:pt x="3439" y="1140"/>
                  </a:lnTo>
                  <a:lnTo>
                    <a:pt x="3434" y="1152"/>
                  </a:lnTo>
                  <a:lnTo>
                    <a:pt x="3427" y="1164"/>
                  </a:lnTo>
                  <a:lnTo>
                    <a:pt x="3421" y="1176"/>
                  </a:lnTo>
                  <a:lnTo>
                    <a:pt x="3413" y="1187"/>
                  </a:lnTo>
                  <a:lnTo>
                    <a:pt x="3406" y="1199"/>
                  </a:lnTo>
                  <a:lnTo>
                    <a:pt x="3397" y="1211"/>
                  </a:lnTo>
                  <a:lnTo>
                    <a:pt x="3389" y="1222"/>
                  </a:lnTo>
                  <a:lnTo>
                    <a:pt x="3380" y="1232"/>
                  </a:lnTo>
                  <a:lnTo>
                    <a:pt x="3372" y="1244"/>
                  </a:lnTo>
                  <a:lnTo>
                    <a:pt x="3363" y="1255"/>
                  </a:lnTo>
                  <a:lnTo>
                    <a:pt x="3355" y="1264"/>
                  </a:lnTo>
                  <a:lnTo>
                    <a:pt x="3346" y="1275"/>
                  </a:lnTo>
                  <a:lnTo>
                    <a:pt x="3339" y="1285"/>
                  </a:lnTo>
                  <a:lnTo>
                    <a:pt x="3331" y="1294"/>
                  </a:lnTo>
                  <a:lnTo>
                    <a:pt x="3324" y="1303"/>
                  </a:lnTo>
                  <a:lnTo>
                    <a:pt x="3342" y="1302"/>
                  </a:lnTo>
                  <a:lnTo>
                    <a:pt x="3360" y="1300"/>
                  </a:lnTo>
                  <a:lnTo>
                    <a:pt x="3378" y="1295"/>
                  </a:lnTo>
                  <a:lnTo>
                    <a:pt x="3396" y="1290"/>
                  </a:lnTo>
                  <a:lnTo>
                    <a:pt x="3415" y="1285"/>
                  </a:lnTo>
                  <a:lnTo>
                    <a:pt x="3433" y="1278"/>
                  </a:lnTo>
                  <a:lnTo>
                    <a:pt x="3451" y="1271"/>
                  </a:lnTo>
                  <a:lnTo>
                    <a:pt x="3469" y="1263"/>
                  </a:lnTo>
                  <a:lnTo>
                    <a:pt x="3487" y="1256"/>
                  </a:lnTo>
                  <a:lnTo>
                    <a:pt x="3506" y="1248"/>
                  </a:lnTo>
                  <a:lnTo>
                    <a:pt x="3524" y="1242"/>
                  </a:lnTo>
                  <a:lnTo>
                    <a:pt x="3542" y="1237"/>
                  </a:lnTo>
                  <a:lnTo>
                    <a:pt x="3560" y="1231"/>
                  </a:lnTo>
                  <a:lnTo>
                    <a:pt x="3579" y="1227"/>
                  </a:lnTo>
                  <a:lnTo>
                    <a:pt x="3598" y="1225"/>
                  </a:lnTo>
                  <a:lnTo>
                    <a:pt x="3616" y="1224"/>
                  </a:lnTo>
                  <a:lnTo>
                    <a:pt x="3620" y="1217"/>
                  </a:lnTo>
                  <a:lnTo>
                    <a:pt x="3624" y="1212"/>
                  </a:lnTo>
                  <a:lnTo>
                    <a:pt x="3630" y="1207"/>
                  </a:lnTo>
                  <a:lnTo>
                    <a:pt x="3635" y="1201"/>
                  </a:lnTo>
                  <a:lnTo>
                    <a:pt x="3641" y="1198"/>
                  </a:lnTo>
                  <a:lnTo>
                    <a:pt x="3648" y="1195"/>
                  </a:lnTo>
                  <a:lnTo>
                    <a:pt x="3655" y="1193"/>
                  </a:lnTo>
                  <a:lnTo>
                    <a:pt x="3664" y="1192"/>
                  </a:lnTo>
                  <a:lnTo>
                    <a:pt x="3659" y="1191"/>
                  </a:lnTo>
                  <a:lnTo>
                    <a:pt x="3651" y="1186"/>
                  </a:lnTo>
                  <a:lnTo>
                    <a:pt x="3643" y="1181"/>
                  </a:lnTo>
                  <a:lnTo>
                    <a:pt x="3634" y="1173"/>
                  </a:lnTo>
                  <a:lnTo>
                    <a:pt x="3624" y="1166"/>
                  </a:lnTo>
                  <a:lnTo>
                    <a:pt x="3616" y="1158"/>
                  </a:lnTo>
                  <a:lnTo>
                    <a:pt x="3608" y="1151"/>
                  </a:lnTo>
                  <a:lnTo>
                    <a:pt x="3603" y="1145"/>
                  </a:lnTo>
                  <a:lnTo>
                    <a:pt x="3585" y="1146"/>
                  </a:lnTo>
                  <a:lnTo>
                    <a:pt x="3567" y="1149"/>
                  </a:lnTo>
                  <a:lnTo>
                    <a:pt x="3547" y="1152"/>
                  </a:lnTo>
                  <a:lnTo>
                    <a:pt x="3529" y="1154"/>
                  </a:lnTo>
                  <a:lnTo>
                    <a:pt x="3509" y="1154"/>
                  </a:lnTo>
                  <a:lnTo>
                    <a:pt x="3488" y="1151"/>
                  </a:lnTo>
                  <a:lnTo>
                    <a:pt x="3467" y="1142"/>
                  </a:lnTo>
                  <a:lnTo>
                    <a:pt x="3445" y="1129"/>
                  </a:lnTo>
                  <a:close/>
                  <a:moveTo>
                    <a:pt x="3311" y="1733"/>
                  </a:moveTo>
                  <a:lnTo>
                    <a:pt x="3297" y="1731"/>
                  </a:lnTo>
                  <a:lnTo>
                    <a:pt x="3284" y="1726"/>
                  </a:lnTo>
                  <a:lnTo>
                    <a:pt x="3271" y="1721"/>
                  </a:lnTo>
                  <a:lnTo>
                    <a:pt x="3258" y="1716"/>
                  </a:lnTo>
                  <a:lnTo>
                    <a:pt x="3244" y="1711"/>
                  </a:lnTo>
                  <a:lnTo>
                    <a:pt x="3232" y="1709"/>
                  </a:lnTo>
                  <a:lnTo>
                    <a:pt x="3219" y="1710"/>
                  </a:lnTo>
                  <a:lnTo>
                    <a:pt x="3205" y="1717"/>
                  </a:lnTo>
                  <a:lnTo>
                    <a:pt x="3193" y="1725"/>
                  </a:lnTo>
                  <a:lnTo>
                    <a:pt x="3181" y="1739"/>
                  </a:lnTo>
                  <a:lnTo>
                    <a:pt x="3171" y="1756"/>
                  </a:lnTo>
                  <a:lnTo>
                    <a:pt x="3161" y="1777"/>
                  </a:lnTo>
                  <a:lnTo>
                    <a:pt x="3152" y="1798"/>
                  </a:lnTo>
                  <a:lnTo>
                    <a:pt x="3146" y="1820"/>
                  </a:lnTo>
                  <a:lnTo>
                    <a:pt x="3142" y="1840"/>
                  </a:lnTo>
                  <a:lnTo>
                    <a:pt x="3141" y="1859"/>
                  </a:lnTo>
                  <a:lnTo>
                    <a:pt x="3160" y="1838"/>
                  </a:lnTo>
                  <a:lnTo>
                    <a:pt x="3181" y="1821"/>
                  </a:lnTo>
                  <a:lnTo>
                    <a:pt x="3204" y="1808"/>
                  </a:lnTo>
                  <a:lnTo>
                    <a:pt x="3226" y="1795"/>
                  </a:lnTo>
                  <a:lnTo>
                    <a:pt x="3249" y="1783"/>
                  </a:lnTo>
                  <a:lnTo>
                    <a:pt x="3271" y="1769"/>
                  </a:lnTo>
                  <a:lnTo>
                    <a:pt x="3291" y="1753"/>
                  </a:lnTo>
                  <a:lnTo>
                    <a:pt x="3311" y="1733"/>
                  </a:lnTo>
                  <a:close/>
                  <a:moveTo>
                    <a:pt x="3469" y="1907"/>
                  </a:moveTo>
                  <a:lnTo>
                    <a:pt x="3483" y="1909"/>
                  </a:lnTo>
                  <a:lnTo>
                    <a:pt x="3498" y="1915"/>
                  </a:lnTo>
                  <a:lnTo>
                    <a:pt x="3513" y="1924"/>
                  </a:lnTo>
                  <a:lnTo>
                    <a:pt x="3529" y="1935"/>
                  </a:lnTo>
                  <a:lnTo>
                    <a:pt x="3543" y="1948"/>
                  </a:lnTo>
                  <a:lnTo>
                    <a:pt x="3557" y="1961"/>
                  </a:lnTo>
                  <a:lnTo>
                    <a:pt x="3569" y="1974"/>
                  </a:lnTo>
                  <a:lnTo>
                    <a:pt x="3578" y="1986"/>
                  </a:lnTo>
                  <a:lnTo>
                    <a:pt x="3579" y="1998"/>
                  </a:lnTo>
                  <a:lnTo>
                    <a:pt x="3580" y="2008"/>
                  </a:lnTo>
                  <a:lnTo>
                    <a:pt x="3583" y="2017"/>
                  </a:lnTo>
                  <a:lnTo>
                    <a:pt x="3585" y="2026"/>
                  </a:lnTo>
                  <a:lnTo>
                    <a:pt x="3587" y="2036"/>
                  </a:lnTo>
                  <a:lnTo>
                    <a:pt x="3589" y="2045"/>
                  </a:lnTo>
                  <a:lnTo>
                    <a:pt x="3590" y="2055"/>
                  </a:lnTo>
                  <a:lnTo>
                    <a:pt x="3591" y="2067"/>
                  </a:lnTo>
                  <a:lnTo>
                    <a:pt x="3583" y="2066"/>
                  </a:lnTo>
                  <a:lnTo>
                    <a:pt x="3575" y="2063"/>
                  </a:lnTo>
                  <a:lnTo>
                    <a:pt x="3569" y="2060"/>
                  </a:lnTo>
                  <a:lnTo>
                    <a:pt x="3562" y="2056"/>
                  </a:lnTo>
                  <a:lnTo>
                    <a:pt x="3557" y="2052"/>
                  </a:lnTo>
                  <a:lnTo>
                    <a:pt x="3552" y="2046"/>
                  </a:lnTo>
                  <a:lnTo>
                    <a:pt x="3546" y="2040"/>
                  </a:lnTo>
                  <a:lnTo>
                    <a:pt x="3542" y="2035"/>
                  </a:lnTo>
                  <a:lnTo>
                    <a:pt x="3533" y="2036"/>
                  </a:lnTo>
                  <a:lnTo>
                    <a:pt x="3526" y="2037"/>
                  </a:lnTo>
                  <a:lnTo>
                    <a:pt x="3518" y="2039"/>
                  </a:lnTo>
                  <a:lnTo>
                    <a:pt x="3512" y="2042"/>
                  </a:lnTo>
                  <a:lnTo>
                    <a:pt x="3504" y="2045"/>
                  </a:lnTo>
                  <a:lnTo>
                    <a:pt x="3497" y="2047"/>
                  </a:lnTo>
                  <a:lnTo>
                    <a:pt x="3489" y="2048"/>
                  </a:lnTo>
                  <a:lnTo>
                    <a:pt x="3481" y="2049"/>
                  </a:lnTo>
                  <a:lnTo>
                    <a:pt x="3476" y="2043"/>
                  </a:lnTo>
                  <a:lnTo>
                    <a:pt x="3468" y="2036"/>
                  </a:lnTo>
                  <a:lnTo>
                    <a:pt x="3460" y="2028"/>
                  </a:lnTo>
                  <a:lnTo>
                    <a:pt x="3451" y="2021"/>
                  </a:lnTo>
                  <a:lnTo>
                    <a:pt x="3442" y="2013"/>
                  </a:lnTo>
                  <a:lnTo>
                    <a:pt x="3434" y="2008"/>
                  </a:lnTo>
                  <a:lnTo>
                    <a:pt x="3426" y="2003"/>
                  </a:lnTo>
                  <a:lnTo>
                    <a:pt x="3421" y="2002"/>
                  </a:lnTo>
                  <a:lnTo>
                    <a:pt x="3431" y="2014"/>
                  </a:lnTo>
                  <a:lnTo>
                    <a:pt x="3440" y="2025"/>
                  </a:lnTo>
                  <a:lnTo>
                    <a:pt x="3452" y="2036"/>
                  </a:lnTo>
                  <a:lnTo>
                    <a:pt x="3463" y="2045"/>
                  </a:lnTo>
                  <a:lnTo>
                    <a:pt x="3476" y="2054"/>
                  </a:lnTo>
                  <a:lnTo>
                    <a:pt x="3487" y="2062"/>
                  </a:lnTo>
                  <a:lnTo>
                    <a:pt x="3500" y="2071"/>
                  </a:lnTo>
                  <a:lnTo>
                    <a:pt x="3514" y="2078"/>
                  </a:lnTo>
                  <a:lnTo>
                    <a:pt x="3527" y="2086"/>
                  </a:lnTo>
                  <a:lnTo>
                    <a:pt x="3540" y="2092"/>
                  </a:lnTo>
                  <a:lnTo>
                    <a:pt x="3554" y="2099"/>
                  </a:lnTo>
                  <a:lnTo>
                    <a:pt x="3567" y="2105"/>
                  </a:lnTo>
                  <a:lnTo>
                    <a:pt x="3579" y="2112"/>
                  </a:lnTo>
                  <a:lnTo>
                    <a:pt x="3592" y="2118"/>
                  </a:lnTo>
                  <a:lnTo>
                    <a:pt x="3604" y="2123"/>
                  </a:lnTo>
                  <a:lnTo>
                    <a:pt x="3616" y="2130"/>
                  </a:lnTo>
                  <a:lnTo>
                    <a:pt x="3616" y="2123"/>
                  </a:lnTo>
                  <a:lnTo>
                    <a:pt x="3618" y="2118"/>
                  </a:lnTo>
                  <a:lnTo>
                    <a:pt x="3619" y="2112"/>
                  </a:lnTo>
                  <a:lnTo>
                    <a:pt x="3622" y="2105"/>
                  </a:lnTo>
                  <a:lnTo>
                    <a:pt x="3624" y="2100"/>
                  </a:lnTo>
                  <a:lnTo>
                    <a:pt x="3625" y="2093"/>
                  </a:lnTo>
                  <a:lnTo>
                    <a:pt x="3628" y="2088"/>
                  </a:lnTo>
                  <a:lnTo>
                    <a:pt x="3628" y="2082"/>
                  </a:lnTo>
                  <a:lnTo>
                    <a:pt x="3700" y="2082"/>
                  </a:lnTo>
                  <a:lnTo>
                    <a:pt x="3699" y="2069"/>
                  </a:lnTo>
                  <a:lnTo>
                    <a:pt x="3697" y="2056"/>
                  </a:lnTo>
                  <a:lnTo>
                    <a:pt x="3693" y="2042"/>
                  </a:lnTo>
                  <a:lnTo>
                    <a:pt x="3689" y="2028"/>
                  </a:lnTo>
                  <a:lnTo>
                    <a:pt x="3684" y="2015"/>
                  </a:lnTo>
                  <a:lnTo>
                    <a:pt x="3680" y="2003"/>
                  </a:lnTo>
                  <a:lnTo>
                    <a:pt x="3678" y="1994"/>
                  </a:lnTo>
                  <a:lnTo>
                    <a:pt x="3677" y="1986"/>
                  </a:lnTo>
                  <a:lnTo>
                    <a:pt x="3652" y="2018"/>
                  </a:lnTo>
                  <a:lnTo>
                    <a:pt x="3638" y="2001"/>
                  </a:lnTo>
                  <a:lnTo>
                    <a:pt x="3623" y="1985"/>
                  </a:lnTo>
                  <a:lnTo>
                    <a:pt x="3608" y="1970"/>
                  </a:lnTo>
                  <a:lnTo>
                    <a:pt x="3592" y="1956"/>
                  </a:lnTo>
                  <a:lnTo>
                    <a:pt x="3578" y="1944"/>
                  </a:lnTo>
                  <a:lnTo>
                    <a:pt x="3564" y="1931"/>
                  </a:lnTo>
                  <a:lnTo>
                    <a:pt x="3553" y="1919"/>
                  </a:lnTo>
                  <a:lnTo>
                    <a:pt x="3542" y="1907"/>
                  </a:lnTo>
                  <a:lnTo>
                    <a:pt x="3532" y="1906"/>
                  </a:lnTo>
                  <a:lnTo>
                    <a:pt x="3522" y="1905"/>
                  </a:lnTo>
                  <a:lnTo>
                    <a:pt x="3511" y="1903"/>
                  </a:lnTo>
                  <a:lnTo>
                    <a:pt x="3501" y="1902"/>
                  </a:lnTo>
                  <a:lnTo>
                    <a:pt x="3491" y="1901"/>
                  </a:lnTo>
                  <a:lnTo>
                    <a:pt x="3482" y="1901"/>
                  </a:lnTo>
                  <a:lnTo>
                    <a:pt x="3474" y="1903"/>
                  </a:lnTo>
                  <a:lnTo>
                    <a:pt x="3469" y="1907"/>
                  </a:lnTo>
                  <a:close/>
                </a:path>
              </a:pathLst>
            </a:custGeom>
            <a:solidFill>
              <a:srgbClr val="3366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38" name="Freeform 123"/>
            <p:cNvSpPr>
              <a:spLocks noEditPoints="1"/>
            </p:cNvSpPr>
            <p:nvPr/>
          </p:nvSpPr>
          <p:spPr bwMode="auto">
            <a:xfrm>
              <a:off x="4010" y="760"/>
              <a:ext cx="478" cy="387"/>
            </a:xfrm>
            <a:custGeom>
              <a:avLst/>
              <a:gdLst>
                <a:gd name="T0" fmla="*/ 43 w 2870"/>
                <a:gd name="T1" fmla="*/ 342 h 2323"/>
                <a:gd name="T2" fmla="*/ 43 w 2870"/>
                <a:gd name="T3" fmla="*/ 359 h 2323"/>
                <a:gd name="T4" fmla="*/ 36 w 2870"/>
                <a:gd name="T5" fmla="*/ 383 h 2323"/>
                <a:gd name="T6" fmla="*/ 32 w 2870"/>
                <a:gd name="T7" fmla="*/ 356 h 2323"/>
                <a:gd name="T8" fmla="*/ 7 w 2870"/>
                <a:gd name="T9" fmla="*/ 365 h 2323"/>
                <a:gd name="T10" fmla="*/ 5 w 2870"/>
                <a:gd name="T11" fmla="*/ 379 h 2323"/>
                <a:gd name="T12" fmla="*/ 0 w 2870"/>
                <a:gd name="T13" fmla="*/ 377 h 2323"/>
                <a:gd name="T14" fmla="*/ 30 w 2870"/>
                <a:gd name="T15" fmla="*/ 272 h 2323"/>
                <a:gd name="T16" fmla="*/ 37 w 2870"/>
                <a:gd name="T17" fmla="*/ 291 h 2323"/>
                <a:gd name="T18" fmla="*/ 42 w 2870"/>
                <a:gd name="T19" fmla="*/ 263 h 2323"/>
                <a:gd name="T20" fmla="*/ 14 w 2870"/>
                <a:gd name="T21" fmla="*/ 278 h 2323"/>
                <a:gd name="T22" fmla="*/ 28 w 2870"/>
                <a:gd name="T23" fmla="*/ 303 h 2323"/>
                <a:gd name="T24" fmla="*/ 34 w 2870"/>
                <a:gd name="T25" fmla="*/ 296 h 2323"/>
                <a:gd name="T26" fmla="*/ 19 w 2870"/>
                <a:gd name="T27" fmla="*/ 276 h 2323"/>
                <a:gd name="T28" fmla="*/ 391 w 2870"/>
                <a:gd name="T29" fmla="*/ 304 h 2323"/>
                <a:gd name="T30" fmla="*/ 415 w 2870"/>
                <a:gd name="T31" fmla="*/ 296 h 2323"/>
                <a:gd name="T32" fmla="*/ 423 w 2870"/>
                <a:gd name="T33" fmla="*/ 296 h 2323"/>
                <a:gd name="T34" fmla="*/ 451 w 2870"/>
                <a:gd name="T35" fmla="*/ 307 h 2323"/>
                <a:gd name="T36" fmla="*/ 475 w 2870"/>
                <a:gd name="T37" fmla="*/ 334 h 2323"/>
                <a:gd name="T38" fmla="*/ 465 w 2870"/>
                <a:gd name="T39" fmla="*/ 355 h 2323"/>
                <a:gd name="T40" fmla="*/ 439 w 2870"/>
                <a:gd name="T41" fmla="*/ 353 h 2323"/>
                <a:gd name="T42" fmla="*/ 460 w 2870"/>
                <a:gd name="T43" fmla="*/ 334 h 2323"/>
                <a:gd name="T44" fmla="*/ 452 w 2870"/>
                <a:gd name="T45" fmla="*/ 311 h 2323"/>
                <a:gd name="T46" fmla="*/ 416 w 2870"/>
                <a:gd name="T47" fmla="*/ 297 h 2323"/>
                <a:gd name="T48" fmla="*/ 394 w 2870"/>
                <a:gd name="T49" fmla="*/ 311 h 2323"/>
                <a:gd name="T50" fmla="*/ 31 w 2870"/>
                <a:gd name="T51" fmla="*/ 304 h 2323"/>
                <a:gd name="T52" fmla="*/ 50 w 2870"/>
                <a:gd name="T53" fmla="*/ 308 h 2323"/>
                <a:gd name="T54" fmla="*/ 155 w 2870"/>
                <a:gd name="T55" fmla="*/ 8 h 2323"/>
                <a:gd name="T56" fmla="*/ 153 w 2870"/>
                <a:gd name="T57" fmla="*/ 28 h 2323"/>
                <a:gd name="T58" fmla="*/ 175 w 2870"/>
                <a:gd name="T59" fmla="*/ 32 h 2323"/>
                <a:gd name="T60" fmla="*/ 195 w 2870"/>
                <a:gd name="T61" fmla="*/ 36 h 2323"/>
                <a:gd name="T62" fmla="*/ 207 w 2870"/>
                <a:gd name="T63" fmla="*/ 63 h 2323"/>
                <a:gd name="T64" fmla="*/ 214 w 2870"/>
                <a:gd name="T65" fmla="*/ 88 h 2323"/>
                <a:gd name="T66" fmla="*/ 232 w 2870"/>
                <a:gd name="T67" fmla="*/ 113 h 2323"/>
                <a:gd name="T68" fmla="*/ 249 w 2870"/>
                <a:gd name="T69" fmla="*/ 149 h 2323"/>
                <a:gd name="T70" fmla="*/ 239 w 2870"/>
                <a:gd name="T71" fmla="*/ 111 h 2323"/>
                <a:gd name="T72" fmla="*/ 226 w 2870"/>
                <a:gd name="T73" fmla="*/ 73 h 2323"/>
                <a:gd name="T74" fmla="*/ 209 w 2870"/>
                <a:gd name="T75" fmla="*/ 38 h 2323"/>
                <a:gd name="T76" fmla="*/ 191 w 2870"/>
                <a:gd name="T77" fmla="*/ 24 h 2323"/>
                <a:gd name="T78" fmla="*/ 158 w 2870"/>
                <a:gd name="T79" fmla="*/ 19 h 2323"/>
                <a:gd name="T80" fmla="*/ 159 w 2870"/>
                <a:gd name="T81" fmla="*/ 265 h 2323"/>
                <a:gd name="T82" fmla="*/ 157 w 2870"/>
                <a:gd name="T83" fmla="*/ 245 h 2323"/>
                <a:gd name="T84" fmla="*/ 181 w 2870"/>
                <a:gd name="T85" fmla="*/ 262 h 2323"/>
                <a:gd name="T86" fmla="*/ 197 w 2870"/>
                <a:gd name="T87" fmla="*/ 282 h 2323"/>
                <a:gd name="T88" fmla="*/ 215 w 2870"/>
                <a:gd name="T89" fmla="*/ 305 h 2323"/>
                <a:gd name="T90" fmla="*/ 215 w 2870"/>
                <a:gd name="T91" fmla="*/ 313 h 2323"/>
                <a:gd name="T92" fmla="*/ 196 w 2870"/>
                <a:gd name="T93" fmla="*/ 305 h 2323"/>
                <a:gd name="T94" fmla="*/ 177 w 2870"/>
                <a:gd name="T95" fmla="*/ 284 h 2323"/>
                <a:gd name="T96" fmla="*/ 151 w 2870"/>
                <a:gd name="T97" fmla="*/ 284 h 2323"/>
                <a:gd name="T98" fmla="*/ 153 w 2870"/>
                <a:gd name="T99" fmla="*/ 282 h 2323"/>
                <a:gd name="T100" fmla="*/ 179 w 2870"/>
                <a:gd name="T101" fmla="*/ 282 h 2323"/>
                <a:gd name="T102" fmla="*/ 178 w 2870"/>
                <a:gd name="T103" fmla="*/ 267 h 2323"/>
                <a:gd name="T104" fmla="*/ 451 w 2870"/>
                <a:gd name="T105" fmla="*/ 344 h 2323"/>
                <a:gd name="T106" fmla="*/ 470 w 2870"/>
                <a:gd name="T107" fmla="*/ 325 h 2323"/>
                <a:gd name="T108" fmla="*/ 375 w 2870"/>
                <a:gd name="T109" fmla="*/ 226 h 2323"/>
                <a:gd name="T110" fmla="*/ 375 w 2870"/>
                <a:gd name="T111" fmla="*/ 202 h 2323"/>
                <a:gd name="T112" fmla="*/ 384 w 2870"/>
                <a:gd name="T113" fmla="*/ 210 h 2323"/>
                <a:gd name="T114" fmla="*/ 398 w 2870"/>
                <a:gd name="T115" fmla="*/ 221 h 232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70"/>
                <a:gd name="T175" fmla="*/ 0 h 2323"/>
                <a:gd name="T176" fmla="*/ 2870 w 2870"/>
                <a:gd name="T177" fmla="*/ 2323 h 232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70" h="2323">
                  <a:moveTo>
                    <a:pt x="190" y="2069"/>
                  </a:moveTo>
                  <a:lnTo>
                    <a:pt x="208" y="2055"/>
                  </a:lnTo>
                  <a:lnTo>
                    <a:pt x="222" y="2046"/>
                  </a:lnTo>
                  <a:lnTo>
                    <a:pt x="232" y="2041"/>
                  </a:lnTo>
                  <a:lnTo>
                    <a:pt x="241" y="2039"/>
                  </a:lnTo>
                  <a:lnTo>
                    <a:pt x="247" y="2039"/>
                  </a:lnTo>
                  <a:lnTo>
                    <a:pt x="253" y="2039"/>
                  </a:lnTo>
                  <a:lnTo>
                    <a:pt x="259" y="2037"/>
                  </a:lnTo>
                  <a:lnTo>
                    <a:pt x="267" y="2033"/>
                  </a:lnTo>
                  <a:lnTo>
                    <a:pt x="262" y="2043"/>
                  </a:lnTo>
                  <a:lnTo>
                    <a:pt x="259" y="2053"/>
                  </a:lnTo>
                  <a:lnTo>
                    <a:pt x="256" y="2061"/>
                  </a:lnTo>
                  <a:lnTo>
                    <a:pt x="254" y="2067"/>
                  </a:lnTo>
                  <a:lnTo>
                    <a:pt x="251" y="2073"/>
                  </a:lnTo>
                  <a:lnTo>
                    <a:pt x="249" y="2080"/>
                  </a:lnTo>
                  <a:lnTo>
                    <a:pt x="246" y="2086"/>
                  </a:lnTo>
                  <a:lnTo>
                    <a:pt x="244" y="2095"/>
                  </a:lnTo>
                  <a:lnTo>
                    <a:pt x="250" y="2103"/>
                  </a:lnTo>
                  <a:lnTo>
                    <a:pt x="253" y="2114"/>
                  </a:lnTo>
                  <a:lnTo>
                    <a:pt x="255" y="2126"/>
                  </a:lnTo>
                  <a:lnTo>
                    <a:pt x="256" y="2140"/>
                  </a:lnTo>
                  <a:lnTo>
                    <a:pt x="256" y="2155"/>
                  </a:lnTo>
                  <a:lnTo>
                    <a:pt x="255" y="2170"/>
                  </a:lnTo>
                  <a:lnTo>
                    <a:pt x="253" y="2186"/>
                  </a:lnTo>
                  <a:lnTo>
                    <a:pt x="250" y="2203"/>
                  </a:lnTo>
                  <a:lnTo>
                    <a:pt x="246" y="2219"/>
                  </a:lnTo>
                  <a:lnTo>
                    <a:pt x="243" y="2234"/>
                  </a:lnTo>
                  <a:lnTo>
                    <a:pt x="239" y="2249"/>
                  </a:lnTo>
                  <a:lnTo>
                    <a:pt x="235" y="2263"/>
                  </a:lnTo>
                  <a:lnTo>
                    <a:pt x="230" y="2276"/>
                  </a:lnTo>
                  <a:lnTo>
                    <a:pt x="226" y="2286"/>
                  </a:lnTo>
                  <a:lnTo>
                    <a:pt x="222" y="2295"/>
                  </a:lnTo>
                  <a:lnTo>
                    <a:pt x="219" y="2301"/>
                  </a:lnTo>
                  <a:lnTo>
                    <a:pt x="213" y="2287"/>
                  </a:lnTo>
                  <a:lnTo>
                    <a:pt x="209" y="2272"/>
                  </a:lnTo>
                  <a:lnTo>
                    <a:pt x="206" y="2257"/>
                  </a:lnTo>
                  <a:lnTo>
                    <a:pt x="203" y="2242"/>
                  </a:lnTo>
                  <a:lnTo>
                    <a:pt x="200" y="2226"/>
                  </a:lnTo>
                  <a:lnTo>
                    <a:pt x="199" y="2211"/>
                  </a:lnTo>
                  <a:lnTo>
                    <a:pt x="198" y="2196"/>
                  </a:lnTo>
                  <a:lnTo>
                    <a:pt x="197" y="2180"/>
                  </a:lnTo>
                  <a:lnTo>
                    <a:pt x="196" y="2165"/>
                  </a:lnTo>
                  <a:lnTo>
                    <a:pt x="196" y="2150"/>
                  </a:lnTo>
                  <a:lnTo>
                    <a:pt x="195" y="2137"/>
                  </a:lnTo>
                  <a:lnTo>
                    <a:pt x="195" y="2122"/>
                  </a:lnTo>
                  <a:lnTo>
                    <a:pt x="194" y="2108"/>
                  </a:lnTo>
                  <a:lnTo>
                    <a:pt x="193" y="2095"/>
                  </a:lnTo>
                  <a:lnTo>
                    <a:pt x="192" y="2082"/>
                  </a:lnTo>
                  <a:lnTo>
                    <a:pt x="190" y="2069"/>
                  </a:lnTo>
                  <a:close/>
                  <a:moveTo>
                    <a:pt x="6" y="2164"/>
                  </a:moveTo>
                  <a:lnTo>
                    <a:pt x="12" y="2169"/>
                  </a:lnTo>
                  <a:lnTo>
                    <a:pt x="19" y="2173"/>
                  </a:lnTo>
                  <a:lnTo>
                    <a:pt x="28" y="2179"/>
                  </a:lnTo>
                  <a:lnTo>
                    <a:pt x="38" y="2185"/>
                  </a:lnTo>
                  <a:lnTo>
                    <a:pt x="45" y="2192"/>
                  </a:lnTo>
                  <a:lnTo>
                    <a:pt x="53" y="2197"/>
                  </a:lnTo>
                  <a:lnTo>
                    <a:pt x="57" y="2204"/>
                  </a:lnTo>
                  <a:lnTo>
                    <a:pt x="59" y="2209"/>
                  </a:lnTo>
                  <a:lnTo>
                    <a:pt x="56" y="2217"/>
                  </a:lnTo>
                  <a:lnTo>
                    <a:pt x="53" y="2224"/>
                  </a:lnTo>
                  <a:lnTo>
                    <a:pt x="48" y="2233"/>
                  </a:lnTo>
                  <a:lnTo>
                    <a:pt x="44" y="2241"/>
                  </a:lnTo>
                  <a:lnTo>
                    <a:pt x="40" y="2250"/>
                  </a:lnTo>
                  <a:lnTo>
                    <a:pt x="36" y="2258"/>
                  </a:lnTo>
                  <a:lnTo>
                    <a:pt x="32" y="2266"/>
                  </a:lnTo>
                  <a:lnTo>
                    <a:pt x="29" y="2272"/>
                  </a:lnTo>
                  <a:lnTo>
                    <a:pt x="25" y="2280"/>
                  </a:lnTo>
                  <a:lnTo>
                    <a:pt x="22" y="2286"/>
                  </a:lnTo>
                  <a:lnTo>
                    <a:pt x="18" y="2294"/>
                  </a:lnTo>
                  <a:lnTo>
                    <a:pt x="15" y="2299"/>
                  </a:lnTo>
                  <a:lnTo>
                    <a:pt x="11" y="2306"/>
                  </a:lnTo>
                  <a:lnTo>
                    <a:pt x="8" y="2311"/>
                  </a:lnTo>
                  <a:lnTo>
                    <a:pt x="5" y="2317"/>
                  </a:lnTo>
                  <a:lnTo>
                    <a:pt x="0" y="2323"/>
                  </a:lnTo>
                  <a:lnTo>
                    <a:pt x="1" y="2303"/>
                  </a:lnTo>
                  <a:lnTo>
                    <a:pt x="1" y="2283"/>
                  </a:lnTo>
                  <a:lnTo>
                    <a:pt x="0" y="2263"/>
                  </a:lnTo>
                  <a:lnTo>
                    <a:pt x="0" y="2242"/>
                  </a:lnTo>
                  <a:lnTo>
                    <a:pt x="0" y="2222"/>
                  </a:lnTo>
                  <a:lnTo>
                    <a:pt x="0" y="2203"/>
                  </a:lnTo>
                  <a:lnTo>
                    <a:pt x="2" y="2184"/>
                  </a:lnTo>
                  <a:lnTo>
                    <a:pt x="6" y="2164"/>
                  </a:lnTo>
                  <a:close/>
                  <a:moveTo>
                    <a:pt x="162" y="1578"/>
                  </a:moveTo>
                  <a:lnTo>
                    <a:pt x="170" y="1589"/>
                  </a:lnTo>
                  <a:lnTo>
                    <a:pt x="175" y="1600"/>
                  </a:lnTo>
                  <a:lnTo>
                    <a:pt x="178" y="1611"/>
                  </a:lnTo>
                  <a:lnTo>
                    <a:pt x="180" y="1621"/>
                  </a:lnTo>
                  <a:lnTo>
                    <a:pt x="183" y="1631"/>
                  </a:lnTo>
                  <a:lnTo>
                    <a:pt x="191" y="1638"/>
                  </a:lnTo>
                  <a:lnTo>
                    <a:pt x="204" y="1642"/>
                  </a:lnTo>
                  <a:lnTo>
                    <a:pt x="223" y="1644"/>
                  </a:lnTo>
                  <a:lnTo>
                    <a:pt x="227" y="1656"/>
                  </a:lnTo>
                  <a:lnTo>
                    <a:pt x="230" y="1669"/>
                  </a:lnTo>
                  <a:lnTo>
                    <a:pt x="230" y="1682"/>
                  </a:lnTo>
                  <a:lnTo>
                    <a:pt x="229" y="1695"/>
                  </a:lnTo>
                  <a:lnTo>
                    <a:pt x="228" y="1708"/>
                  </a:lnTo>
                  <a:lnTo>
                    <a:pt x="225" y="1720"/>
                  </a:lnTo>
                  <a:lnTo>
                    <a:pt x="222" y="1734"/>
                  </a:lnTo>
                  <a:lnTo>
                    <a:pt x="220" y="1747"/>
                  </a:lnTo>
                  <a:lnTo>
                    <a:pt x="195" y="1779"/>
                  </a:lnTo>
                  <a:lnTo>
                    <a:pt x="215" y="1763"/>
                  </a:lnTo>
                  <a:lnTo>
                    <a:pt x="231" y="1750"/>
                  </a:lnTo>
                  <a:lnTo>
                    <a:pt x="243" y="1739"/>
                  </a:lnTo>
                  <a:lnTo>
                    <a:pt x="252" y="1725"/>
                  </a:lnTo>
                  <a:lnTo>
                    <a:pt x="257" y="1709"/>
                  </a:lnTo>
                  <a:lnTo>
                    <a:pt x="260" y="1686"/>
                  </a:lnTo>
                  <a:lnTo>
                    <a:pt x="261" y="1657"/>
                  </a:lnTo>
                  <a:lnTo>
                    <a:pt x="260" y="1619"/>
                  </a:lnTo>
                  <a:lnTo>
                    <a:pt x="259" y="1595"/>
                  </a:lnTo>
                  <a:lnTo>
                    <a:pt x="251" y="1576"/>
                  </a:lnTo>
                  <a:lnTo>
                    <a:pt x="237" y="1562"/>
                  </a:lnTo>
                  <a:lnTo>
                    <a:pt x="220" y="1554"/>
                  </a:lnTo>
                  <a:lnTo>
                    <a:pt x="201" y="1549"/>
                  </a:lnTo>
                  <a:lnTo>
                    <a:pt x="184" y="1552"/>
                  </a:lnTo>
                  <a:lnTo>
                    <a:pt x="170" y="1562"/>
                  </a:lnTo>
                  <a:lnTo>
                    <a:pt x="162" y="1578"/>
                  </a:lnTo>
                  <a:close/>
                  <a:moveTo>
                    <a:pt x="122" y="1605"/>
                  </a:moveTo>
                  <a:lnTo>
                    <a:pt x="109" y="1622"/>
                  </a:lnTo>
                  <a:lnTo>
                    <a:pt x="99" y="1638"/>
                  </a:lnTo>
                  <a:lnTo>
                    <a:pt x="90" y="1654"/>
                  </a:lnTo>
                  <a:lnTo>
                    <a:pt x="83" y="1668"/>
                  </a:lnTo>
                  <a:lnTo>
                    <a:pt x="77" y="1683"/>
                  </a:lnTo>
                  <a:lnTo>
                    <a:pt x="72" y="1699"/>
                  </a:lnTo>
                  <a:lnTo>
                    <a:pt x="67" y="1715"/>
                  </a:lnTo>
                  <a:lnTo>
                    <a:pt x="62" y="1732"/>
                  </a:lnTo>
                  <a:lnTo>
                    <a:pt x="76" y="1750"/>
                  </a:lnTo>
                  <a:lnTo>
                    <a:pt x="92" y="1764"/>
                  </a:lnTo>
                  <a:lnTo>
                    <a:pt x="109" y="1775"/>
                  </a:lnTo>
                  <a:lnTo>
                    <a:pt x="127" y="1785"/>
                  </a:lnTo>
                  <a:lnTo>
                    <a:pt x="143" y="1793"/>
                  </a:lnTo>
                  <a:lnTo>
                    <a:pt x="155" y="1804"/>
                  </a:lnTo>
                  <a:lnTo>
                    <a:pt x="166" y="1818"/>
                  </a:lnTo>
                  <a:lnTo>
                    <a:pt x="171" y="1837"/>
                  </a:lnTo>
                  <a:lnTo>
                    <a:pt x="177" y="1836"/>
                  </a:lnTo>
                  <a:lnTo>
                    <a:pt x="182" y="1832"/>
                  </a:lnTo>
                  <a:lnTo>
                    <a:pt x="189" y="1826"/>
                  </a:lnTo>
                  <a:lnTo>
                    <a:pt x="195" y="1820"/>
                  </a:lnTo>
                  <a:lnTo>
                    <a:pt x="201" y="1813"/>
                  </a:lnTo>
                  <a:lnTo>
                    <a:pt x="208" y="1806"/>
                  </a:lnTo>
                  <a:lnTo>
                    <a:pt x="214" y="1801"/>
                  </a:lnTo>
                  <a:lnTo>
                    <a:pt x="220" y="1795"/>
                  </a:lnTo>
                  <a:lnTo>
                    <a:pt x="212" y="1787"/>
                  </a:lnTo>
                  <a:lnTo>
                    <a:pt x="204" y="1777"/>
                  </a:lnTo>
                  <a:lnTo>
                    <a:pt x="194" y="1767"/>
                  </a:lnTo>
                  <a:lnTo>
                    <a:pt x="183" y="1759"/>
                  </a:lnTo>
                  <a:lnTo>
                    <a:pt x="174" y="1749"/>
                  </a:lnTo>
                  <a:lnTo>
                    <a:pt x="163" y="1739"/>
                  </a:lnTo>
                  <a:lnTo>
                    <a:pt x="152" y="1729"/>
                  </a:lnTo>
                  <a:lnTo>
                    <a:pt x="144" y="1717"/>
                  </a:lnTo>
                  <a:lnTo>
                    <a:pt x="135" y="1707"/>
                  </a:lnTo>
                  <a:lnTo>
                    <a:pt x="128" y="1695"/>
                  </a:lnTo>
                  <a:lnTo>
                    <a:pt x="121" y="1682"/>
                  </a:lnTo>
                  <a:lnTo>
                    <a:pt x="117" y="1668"/>
                  </a:lnTo>
                  <a:lnTo>
                    <a:pt x="115" y="1654"/>
                  </a:lnTo>
                  <a:lnTo>
                    <a:pt x="115" y="1638"/>
                  </a:lnTo>
                  <a:lnTo>
                    <a:pt x="117" y="1622"/>
                  </a:lnTo>
                  <a:lnTo>
                    <a:pt x="122" y="1605"/>
                  </a:lnTo>
                  <a:close/>
                  <a:moveTo>
                    <a:pt x="2330" y="1899"/>
                  </a:moveTo>
                  <a:lnTo>
                    <a:pt x="2332" y="1892"/>
                  </a:lnTo>
                  <a:lnTo>
                    <a:pt x="2334" y="1882"/>
                  </a:lnTo>
                  <a:lnTo>
                    <a:pt x="2337" y="1870"/>
                  </a:lnTo>
                  <a:lnTo>
                    <a:pt x="2341" y="1857"/>
                  </a:lnTo>
                  <a:lnTo>
                    <a:pt x="2344" y="1846"/>
                  </a:lnTo>
                  <a:lnTo>
                    <a:pt x="2348" y="1833"/>
                  </a:lnTo>
                  <a:lnTo>
                    <a:pt x="2349" y="1822"/>
                  </a:lnTo>
                  <a:lnTo>
                    <a:pt x="2349" y="1813"/>
                  </a:lnTo>
                  <a:lnTo>
                    <a:pt x="2365" y="1812"/>
                  </a:lnTo>
                  <a:lnTo>
                    <a:pt x="2384" y="1810"/>
                  </a:lnTo>
                  <a:lnTo>
                    <a:pt x="2405" y="1807"/>
                  </a:lnTo>
                  <a:lnTo>
                    <a:pt x="2429" y="1803"/>
                  </a:lnTo>
                  <a:lnTo>
                    <a:pt x="2450" y="1797"/>
                  </a:lnTo>
                  <a:lnTo>
                    <a:pt x="2471" y="1791"/>
                  </a:lnTo>
                  <a:lnTo>
                    <a:pt x="2488" y="1786"/>
                  </a:lnTo>
                  <a:lnTo>
                    <a:pt x="2500" y="1779"/>
                  </a:lnTo>
                  <a:lnTo>
                    <a:pt x="2495" y="1778"/>
                  </a:lnTo>
                  <a:lnTo>
                    <a:pt x="2491" y="1777"/>
                  </a:lnTo>
                  <a:lnTo>
                    <a:pt x="2487" y="1775"/>
                  </a:lnTo>
                  <a:lnTo>
                    <a:pt x="2484" y="1772"/>
                  </a:lnTo>
                  <a:lnTo>
                    <a:pt x="2479" y="1769"/>
                  </a:lnTo>
                  <a:lnTo>
                    <a:pt x="2475" y="1766"/>
                  </a:lnTo>
                  <a:lnTo>
                    <a:pt x="2471" y="1765"/>
                  </a:lnTo>
                  <a:lnTo>
                    <a:pt x="2466" y="1764"/>
                  </a:lnTo>
                  <a:lnTo>
                    <a:pt x="2478" y="1765"/>
                  </a:lnTo>
                  <a:lnTo>
                    <a:pt x="2492" y="1766"/>
                  </a:lnTo>
                  <a:lnTo>
                    <a:pt x="2506" y="1769"/>
                  </a:lnTo>
                  <a:lnTo>
                    <a:pt x="2522" y="1772"/>
                  </a:lnTo>
                  <a:lnTo>
                    <a:pt x="2538" y="1776"/>
                  </a:lnTo>
                  <a:lnTo>
                    <a:pt x="2554" y="1781"/>
                  </a:lnTo>
                  <a:lnTo>
                    <a:pt x="2571" y="1787"/>
                  </a:lnTo>
                  <a:lnTo>
                    <a:pt x="2588" y="1792"/>
                  </a:lnTo>
                  <a:lnTo>
                    <a:pt x="2606" y="1799"/>
                  </a:lnTo>
                  <a:lnTo>
                    <a:pt x="2623" y="1805"/>
                  </a:lnTo>
                  <a:lnTo>
                    <a:pt x="2639" y="1811"/>
                  </a:lnTo>
                  <a:lnTo>
                    <a:pt x="2655" y="1819"/>
                  </a:lnTo>
                  <a:lnTo>
                    <a:pt x="2671" y="1825"/>
                  </a:lnTo>
                  <a:lnTo>
                    <a:pt x="2685" y="1832"/>
                  </a:lnTo>
                  <a:lnTo>
                    <a:pt x="2699" y="1838"/>
                  </a:lnTo>
                  <a:lnTo>
                    <a:pt x="2710" y="1844"/>
                  </a:lnTo>
                  <a:lnTo>
                    <a:pt x="2727" y="1854"/>
                  </a:lnTo>
                  <a:lnTo>
                    <a:pt x="2741" y="1864"/>
                  </a:lnTo>
                  <a:lnTo>
                    <a:pt x="2756" y="1876"/>
                  </a:lnTo>
                  <a:lnTo>
                    <a:pt x="2771" y="1888"/>
                  </a:lnTo>
                  <a:lnTo>
                    <a:pt x="2785" y="1902"/>
                  </a:lnTo>
                  <a:lnTo>
                    <a:pt x="2798" y="1916"/>
                  </a:lnTo>
                  <a:lnTo>
                    <a:pt x="2811" y="1932"/>
                  </a:lnTo>
                  <a:lnTo>
                    <a:pt x="2823" y="1948"/>
                  </a:lnTo>
                  <a:lnTo>
                    <a:pt x="2832" y="1966"/>
                  </a:lnTo>
                  <a:lnTo>
                    <a:pt x="2842" y="1985"/>
                  </a:lnTo>
                  <a:lnTo>
                    <a:pt x="2851" y="2004"/>
                  </a:lnTo>
                  <a:lnTo>
                    <a:pt x="2857" y="2024"/>
                  </a:lnTo>
                  <a:lnTo>
                    <a:pt x="2862" y="2046"/>
                  </a:lnTo>
                  <a:lnTo>
                    <a:pt x="2867" y="2067"/>
                  </a:lnTo>
                  <a:lnTo>
                    <a:pt x="2869" y="2089"/>
                  </a:lnTo>
                  <a:lnTo>
                    <a:pt x="2870" y="2113"/>
                  </a:lnTo>
                  <a:lnTo>
                    <a:pt x="2842" y="2149"/>
                  </a:lnTo>
                  <a:lnTo>
                    <a:pt x="2834" y="2146"/>
                  </a:lnTo>
                  <a:lnTo>
                    <a:pt x="2825" y="2143"/>
                  </a:lnTo>
                  <a:lnTo>
                    <a:pt x="2814" y="2140"/>
                  </a:lnTo>
                  <a:lnTo>
                    <a:pt x="2804" y="2137"/>
                  </a:lnTo>
                  <a:lnTo>
                    <a:pt x="2792" y="2133"/>
                  </a:lnTo>
                  <a:lnTo>
                    <a:pt x="2780" y="2131"/>
                  </a:lnTo>
                  <a:lnTo>
                    <a:pt x="2766" y="2128"/>
                  </a:lnTo>
                  <a:lnTo>
                    <a:pt x="2753" y="2126"/>
                  </a:lnTo>
                  <a:lnTo>
                    <a:pt x="2739" y="2124"/>
                  </a:lnTo>
                  <a:lnTo>
                    <a:pt x="2725" y="2122"/>
                  </a:lnTo>
                  <a:lnTo>
                    <a:pt x="2710" y="2119"/>
                  </a:lnTo>
                  <a:lnTo>
                    <a:pt x="2695" y="2118"/>
                  </a:lnTo>
                  <a:lnTo>
                    <a:pt x="2682" y="2117"/>
                  </a:lnTo>
                  <a:lnTo>
                    <a:pt x="2667" y="2116"/>
                  </a:lnTo>
                  <a:lnTo>
                    <a:pt x="2652" y="2116"/>
                  </a:lnTo>
                  <a:lnTo>
                    <a:pt x="2638" y="2116"/>
                  </a:lnTo>
                  <a:lnTo>
                    <a:pt x="2647" y="2110"/>
                  </a:lnTo>
                  <a:lnTo>
                    <a:pt x="2657" y="2102"/>
                  </a:lnTo>
                  <a:lnTo>
                    <a:pt x="2669" y="2094"/>
                  </a:lnTo>
                  <a:lnTo>
                    <a:pt x="2679" y="2084"/>
                  </a:lnTo>
                  <a:lnTo>
                    <a:pt x="2691" y="2074"/>
                  </a:lnTo>
                  <a:lnTo>
                    <a:pt x="2703" y="2064"/>
                  </a:lnTo>
                  <a:lnTo>
                    <a:pt x="2716" y="2052"/>
                  </a:lnTo>
                  <a:lnTo>
                    <a:pt x="2728" y="2041"/>
                  </a:lnTo>
                  <a:lnTo>
                    <a:pt x="2739" y="2030"/>
                  </a:lnTo>
                  <a:lnTo>
                    <a:pt x="2751" y="2018"/>
                  </a:lnTo>
                  <a:lnTo>
                    <a:pt x="2763" y="2006"/>
                  </a:lnTo>
                  <a:lnTo>
                    <a:pt x="2774" y="1995"/>
                  </a:lnTo>
                  <a:lnTo>
                    <a:pt x="2783" y="1985"/>
                  </a:lnTo>
                  <a:lnTo>
                    <a:pt x="2793" y="1974"/>
                  </a:lnTo>
                  <a:lnTo>
                    <a:pt x="2801" y="1964"/>
                  </a:lnTo>
                  <a:lnTo>
                    <a:pt x="2809" y="1955"/>
                  </a:lnTo>
                  <a:lnTo>
                    <a:pt x="2795" y="1938"/>
                  </a:lnTo>
                  <a:lnTo>
                    <a:pt x="2779" y="1922"/>
                  </a:lnTo>
                  <a:lnTo>
                    <a:pt x="2764" y="1907"/>
                  </a:lnTo>
                  <a:lnTo>
                    <a:pt x="2747" y="1893"/>
                  </a:lnTo>
                  <a:lnTo>
                    <a:pt x="2729" y="1879"/>
                  </a:lnTo>
                  <a:lnTo>
                    <a:pt x="2712" y="1867"/>
                  </a:lnTo>
                  <a:lnTo>
                    <a:pt x="2692" y="1855"/>
                  </a:lnTo>
                  <a:lnTo>
                    <a:pt x="2673" y="1844"/>
                  </a:lnTo>
                  <a:lnTo>
                    <a:pt x="2653" y="1835"/>
                  </a:lnTo>
                  <a:lnTo>
                    <a:pt x="2632" y="1826"/>
                  </a:lnTo>
                  <a:lnTo>
                    <a:pt x="2612" y="1818"/>
                  </a:lnTo>
                  <a:lnTo>
                    <a:pt x="2591" y="1809"/>
                  </a:lnTo>
                  <a:lnTo>
                    <a:pt x="2569" y="1802"/>
                  </a:lnTo>
                  <a:lnTo>
                    <a:pt x="2548" y="1794"/>
                  </a:lnTo>
                  <a:lnTo>
                    <a:pt x="2526" y="1787"/>
                  </a:lnTo>
                  <a:lnTo>
                    <a:pt x="2504" y="1780"/>
                  </a:lnTo>
                  <a:lnTo>
                    <a:pt x="2499" y="1784"/>
                  </a:lnTo>
                  <a:lnTo>
                    <a:pt x="2491" y="1789"/>
                  </a:lnTo>
                  <a:lnTo>
                    <a:pt x="2481" y="1794"/>
                  </a:lnTo>
                  <a:lnTo>
                    <a:pt x="2471" y="1801"/>
                  </a:lnTo>
                  <a:lnTo>
                    <a:pt x="2459" y="1807"/>
                  </a:lnTo>
                  <a:lnTo>
                    <a:pt x="2447" y="1815"/>
                  </a:lnTo>
                  <a:lnTo>
                    <a:pt x="2433" y="1823"/>
                  </a:lnTo>
                  <a:lnTo>
                    <a:pt x="2420" y="1832"/>
                  </a:lnTo>
                  <a:lnTo>
                    <a:pt x="2406" y="1840"/>
                  </a:lnTo>
                  <a:lnTo>
                    <a:pt x="2393" y="1849"/>
                  </a:lnTo>
                  <a:lnTo>
                    <a:pt x="2380" y="1858"/>
                  </a:lnTo>
                  <a:lnTo>
                    <a:pt x="2368" y="1867"/>
                  </a:lnTo>
                  <a:lnTo>
                    <a:pt x="2356" y="1876"/>
                  </a:lnTo>
                  <a:lnTo>
                    <a:pt x="2347" y="1884"/>
                  </a:lnTo>
                  <a:lnTo>
                    <a:pt x="2338" y="1892"/>
                  </a:lnTo>
                  <a:lnTo>
                    <a:pt x="2330" y="1899"/>
                  </a:lnTo>
                  <a:close/>
                  <a:moveTo>
                    <a:pt x="243" y="1763"/>
                  </a:moveTo>
                  <a:lnTo>
                    <a:pt x="237" y="1775"/>
                  </a:lnTo>
                  <a:lnTo>
                    <a:pt x="229" y="1786"/>
                  </a:lnTo>
                  <a:lnTo>
                    <a:pt x="219" y="1797"/>
                  </a:lnTo>
                  <a:lnTo>
                    <a:pt x="208" y="1807"/>
                  </a:lnTo>
                  <a:lnTo>
                    <a:pt x="197" y="1818"/>
                  </a:lnTo>
                  <a:lnTo>
                    <a:pt x="188" y="1826"/>
                  </a:lnTo>
                  <a:lnTo>
                    <a:pt x="179" y="1834"/>
                  </a:lnTo>
                  <a:lnTo>
                    <a:pt x="173" y="1841"/>
                  </a:lnTo>
                  <a:lnTo>
                    <a:pt x="188" y="1849"/>
                  </a:lnTo>
                  <a:lnTo>
                    <a:pt x="204" y="1854"/>
                  </a:lnTo>
                  <a:lnTo>
                    <a:pt x="222" y="1857"/>
                  </a:lnTo>
                  <a:lnTo>
                    <a:pt x="240" y="1857"/>
                  </a:lnTo>
                  <a:lnTo>
                    <a:pt x="259" y="1856"/>
                  </a:lnTo>
                  <a:lnTo>
                    <a:pt x="279" y="1854"/>
                  </a:lnTo>
                  <a:lnTo>
                    <a:pt x="298" y="1852"/>
                  </a:lnTo>
                  <a:lnTo>
                    <a:pt x="316" y="1849"/>
                  </a:lnTo>
                  <a:lnTo>
                    <a:pt x="301" y="1846"/>
                  </a:lnTo>
                  <a:lnTo>
                    <a:pt x="288" y="1840"/>
                  </a:lnTo>
                  <a:lnTo>
                    <a:pt x="276" y="1833"/>
                  </a:lnTo>
                  <a:lnTo>
                    <a:pt x="267" y="1823"/>
                  </a:lnTo>
                  <a:lnTo>
                    <a:pt x="258" y="1811"/>
                  </a:lnTo>
                  <a:lnTo>
                    <a:pt x="252" y="1797"/>
                  </a:lnTo>
                  <a:lnTo>
                    <a:pt x="246" y="1781"/>
                  </a:lnTo>
                  <a:lnTo>
                    <a:pt x="243" y="1763"/>
                  </a:lnTo>
                  <a:close/>
                  <a:moveTo>
                    <a:pt x="968" y="0"/>
                  </a:moveTo>
                  <a:lnTo>
                    <a:pt x="956" y="15"/>
                  </a:lnTo>
                  <a:lnTo>
                    <a:pt x="943" y="31"/>
                  </a:lnTo>
                  <a:lnTo>
                    <a:pt x="930" y="46"/>
                  </a:lnTo>
                  <a:lnTo>
                    <a:pt x="919" y="60"/>
                  </a:lnTo>
                  <a:lnTo>
                    <a:pt x="907" y="75"/>
                  </a:lnTo>
                  <a:lnTo>
                    <a:pt x="895" y="89"/>
                  </a:lnTo>
                  <a:lnTo>
                    <a:pt x="884" y="102"/>
                  </a:lnTo>
                  <a:lnTo>
                    <a:pt x="875" y="114"/>
                  </a:lnTo>
                  <a:lnTo>
                    <a:pt x="875" y="125"/>
                  </a:lnTo>
                  <a:lnTo>
                    <a:pt x="879" y="134"/>
                  </a:lnTo>
                  <a:lnTo>
                    <a:pt x="887" y="144"/>
                  </a:lnTo>
                  <a:lnTo>
                    <a:pt x="895" y="151"/>
                  </a:lnTo>
                  <a:lnTo>
                    <a:pt x="906" y="159"/>
                  </a:lnTo>
                  <a:lnTo>
                    <a:pt x="918" y="166"/>
                  </a:lnTo>
                  <a:lnTo>
                    <a:pt x="929" y="173"/>
                  </a:lnTo>
                  <a:lnTo>
                    <a:pt x="940" y="180"/>
                  </a:lnTo>
                  <a:lnTo>
                    <a:pt x="952" y="183"/>
                  </a:lnTo>
                  <a:lnTo>
                    <a:pt x="965" y="186"/>
                  </a:lnTo>
                  <a:lnTo>
                    <a:pt x="976" y="187"/>
                  </a:lnTo>
                  <a:lnTo>
                    <a:pt x="989" y="188"/>
                  </a:lnTo>
                  <a:lnTo>
                    <a:pt x="1001" y="189"/>
                  </a:lnTo>
                  <a:lnTo>
                    <a:pt x="1013" y="189"/>
                  </a:lnTo>
                  <a:lnTo>
                    <a:pt x="1026" y="190"/>
                  </a:lnTo>
                  <a:lnTo>
                    <a:pt x="1037" y="190"/>
                  </a:lnTo>
                  <a:lnTo>
                    <a:pt x="1050" y="190"/>
                  </a:lnTo>
                  <a:lnTo>
                    <a:pt x="1062" y="189"/>
                  </a:lnTo>
                  <a:lnTo>
                    <a:pt x="1074" y="189"/>
                  </a:lnTo>
                  <a:lnTo>
                    <a:pt x="1087" y="189"/>
                  </a:lnTo>
                  <a:lnTo>
                    <a:pt x="1098" y="189"/>
                  </a:lnTo>
                  <a:lnTo>
                    <a:pt x="1111" y="189"/>
                  </a:lnTo>
                  <a:lnTo>
                    <a:pt x="1123" y="189"/>
                  </a:lnTo>
                  <a:lnTo>
                    <a:pt x="1136" y="190"/>
                  </a:lnTo>
                  <a:lnTo>
                    <a:pt x="1147" y="194"/>
                  </a:lnTo>
                  <a:lnTo>
                    <a:pt x="1155" y="199"/>
                  </a:lnTo>
                  <a:lnTo>
                    <a:pt x="1163" y="207"/>
                  </a:lnTo>
                  <a:lnTo>
                    <a:pt x="1169" y="214"/>
                  </a:lnTo>
                  <a:lnTo>
                    <a:pt x="1174" y="223"/>
                  </a:lnTo>
                  <a:lnTo>
                    <a:pt x="1179" y="233"/>
                  </a:lnTo>
                  <a:lnTo>
                    <a:pt x="1182" y="242"/>
                  </a:lnTo>
                  <a:lnTo>
                    <a:pt x="1184" y="253"/>
                  </a:lnTo>
                  <a:lnTo>
                    <a:pt x="1186" y="271"/>
                  </a:lnTo>
                  <a:lnTo>
                    <a:pt x="1193" y="290"/>
                  </a:lnTo>
                  <a:lnTo>
                    <a:pt x="1201" y="309"/>
                  </a:lnTo>
                  <a:lnTo>
                    <a:pt x="1211" y="328"/>
                  </a:lnTo>
                  <a:lnTo>
                    <a:pt x="1222" y="345"/>
                  </a:lnTo>
                  <a:lnTo>
                    <a:pt x="1232" y="362"/>
                  </a:lnTo>
                  <a:lnTo>
                    <a:pt x="1241" y="377"/>
                  </a:lnTo>
                  <a:lnTo>
                    <a:pt x="1247" y="390"/>
                  </a:lnTo>
                  <a:lnTo>
                    <a:pt x="1249" y="402"/>
                  </a:lnTo>
                  <a:lnTo>
                    <a:pt x="1253" y="414"/>
                  </a:lnTo>
                  <a:lnTo>
                    <a:pt x="1256" y="428"/>
                  </a:lnTo>
                  <a:lnTo>
                    <a:pt x="1259" y="442"/>
                  </a:lnTo>
                  <a:lnTo>
                    <a:pt x="1262" y="456"/>
                  </a:lnTo>
                  <a:lnTo>
                    <a:pt x="1265" y="471"/>
                  </a:lnTo>
                  <a:lnTo>
                    <a:pt x="1270" y="486"/>
                  </a:lnTo>
                  <a:lnTo>
                    <a:pt x="1274" y="501"/>
                  </a:lnTo>
                  <a:lnTo>
                    <a:pt x="1278" y="515"/>
                  </a:lnTo>
                  <a:lnTo>
                    <a:pt x="1284" y="530"/>
                  </a:lnTo>
                  <a:lnTo>
                    <a:pt x="1288" y="544"/>
                  </a:lnTo>
                  <a:lnTo>
                    <a:pt x="1293" y="557"/>
                  </a:lnTo>
                  <a:lnTo>
                    <a:pt x="1300" y="569"/>
                  </a:lnTo>
                  <a:lnTo>
                    <a:pt x="1306" y="581"/>
                  </a:lnTo>
                  <a:lnTo>
                    <a:pt x="1313" y="593"/>
                  </a:lnTo>
                  <a:lnTo>
                    <a:pt x="1319" y="603"/>
                  </a:lnTo>
                  <a:lnTo>
                    <a:pt x="1355" y="651"/>
                  </a:lnTo>
                  <a:lnTo>
                    <a:pt x="1366" y="655"/>
                  </a:lnTo>
                  <a:lnTo>
                    <a:pt x="1375" y="661"/>
                  </a:lnTo>
                  <a:lnTo>
                    <a:pt x="1383" y="670"/>
                  </a:lnTo>
                  <a:lnTo>
                    <a:pt x="1391" y="681"/>
                  </a:lnTo>
                  <a:lnTo>
                    <a:pt x="1397" y="694"/>
                  </a:lnTo>
                  <a:lnTo>
                    <a:pt x="1405" y="709"/>
                  </a:lnTo>
                  <a:lnTo>
                    <a:pt x="1411" y="725"/>
                  </a:lnTo>
                  <a:lnTo>
                    <a:pt x="1418" y="742"/>
                  </a:lnTo>
                  <a:lnTo>
                    <a:pt x="1426" y="761"/>
                  </a:lnTo>
                  <a:lnTo>
                    <a:pt x="1433" y="781"/>
                  </a:lnTo>
                  <a:lnTo>
                    <a:pt x="1443" y="803"/>
                  </a:lnTo>
                  <a:lnTo>
                    <a:pt x="1453" y="824"/>
                  </a:lnTo>
                  <a:lnTo>
                    <a:pt x="1465" y="847"/>
                  </a:lnTo>
                  <a:lnTo>
                    <a:pt x="1478" y="870"/>
                  </a:lnTo>
                  <a:lnTo>
                    <a:pt x="1493" y="894"/>
                  </a:lnTo>
                  <a:lnTo>
                    <a:pt x="1511" y="917"/>
                  </a:lnTo>
                  <a:lnTo>
                    <a:pt x="1503" y="895"/>
                  </a:lnTo>
                  <a:lnTo>
                    <a:pt x="1496" y="871"/>
                  </a:lnTo>
                  <a:lnTo>
                    <a:pt x="1487" y="848"/>
                  </a:lnTo>
                  <a:lnTo>
                    <a:pt x="1480" y="823"/>
                  </a:lnTo>
                  <a:lnTo>
                    <a:pt x="1472" y="797"/>
                  </a:lnTo>
                  <a:lnTo>
                    <a:pt x="1463" y="772"/>
                  </a:lnTo>
                  <a:lnTo>
                    <a:pt x="1456" y="746"/>
                  </a:lnTo>
                  <a:lnTo>
                    <a:pt x="1447" y="719"/>
                  </a:lnTo>
                  <a:lnTo>
                    <a:pt x="1440" y="693"/>
                  </a:lnTo>
                  <a:lnTo>
                    <a:pt x="1432" y="667"/>
                  </a:lnTo>
                  <a:lnTo>
                    <a:pt x="1424" y="641"/>
                  </a:lnTo>
                  <a:lnTo>
                    <a:pt x="1416" y="615"/>
                  </a:lnTo>
                  <a:lnTo>
                    <a:pt x="1409" y="590"/>
                  </a:lnTo>
                  <a:lnTo>
                    <a:pt x="1401" y="565"/>
                  </a:lnTo>
                  <a:lnTo>
                    <a:pt x="1394" y="542"/>
                  </a:lnTo>
                  <a:lnTo>
                    <a:pt x="1386" y="518"/>
                  </a:lnTo>
                  <a:lnTo>
                    <a:pt x="1382" y="504"/>
                  </a:lnTo>
                  <a:lnTo>
                    <a:pt x="1376" y="489"/>
                  </a:lnTo>
                  <a:lnTo>
                    <a:pt x="1369" y="472"/>
                  </a:lnTo>
                  <a:lnTo>
                    <a:pt x="1363" y="455"/>
                  </a:lnTo>
                  <a:lnTo>
                    <a:pt x="1355" y="436"/>
                  </a:lnTo>
                  <a:lnTo>
                    <a:pt x="1347" y="417"/>
                  </a:lnTo>
                  <a:lnTo>
                    <a:pt x="1338" y="397"/>
                  </a:lnTo>
                  <a:lnTo>
                    <a:pt x="1330" y="377"/>
                  </a:lnTo>
                  <a:lnTo>
                    <a:pt x="1320" y="357"/>
                  </a:lnTo>
                  <a:lnTo>
                    <a:pt x="1310" y="336"/>
                  </a:lnTo>
                  <a:lnTo>
                    <a:pt x="1302" y="316"/>
                  </a:lnTo>
                  <a:lnTo>
                    <a:pt x="1292" y="297"/>
                  </a:lnTo>
                  <a:lnTo>
                    <a:pt x="1283" y="277"/>
                  </a:lnTo>
                  <a:lnTo>
                    <a:pt x="1274" y="259"/>
                  </a:lnTo>
                  <a:lnTo>
                    <a:pt x="1265" y="242"/>
                  </a:lnTo>
                  <a:lnTo>
                    <a:pt x="1257" y="226"/>
                  </a:lnTo>
                  <a:lnTo>
                    <a:pt x="1241" y="198"/>
                  </a:lnTo>
                  <a:lnTo>
                    <a:pt x="1228" y="176"/>
                  </a:lnTo>
                  <a:lnTo>
                    <a:pt x="1216" y="159"/>
                  </a:lnTo>
                  <a:lnTo>
                    <a:pt x="1207" y="146"/>
                  </a:lnTo>
                  <a:lnTo>
                    <a:pt x="1199" y="135"/>
                  </a:lnTo>
                  <a:lnTo>
                    <a:pt x="1195" y="129"/>
                  </a:lnTo>
                  <a:lnTo>
                    <a:pt x="1194" y="122"/>
                  </a:lnTo>
                  <a:lnTo>
                    <a:pt x="1196" y="118"/>
                  </a:lnTo>
                  <a:lnTo>
                    <a:pt x="1179" y="128"/>
                  </a:lnTo>
                  <a:lnTo>
                    <a:pt x="1162" y="136"/>
                  </a:lnTo>
                  <a:lnTo>
                    <a:pt x="1144" y="142"/>
                  </a:lnTo>
                  <a:lnTo>
                    <a:pt x="1126" y="146"/>
                  </a:lnTo>
                  <a:lnTo>
                    <a:pt x="1108" y="149"/>
                  </a:lnTo>
                  <a:lnTo>
                    <a:pt x="1090" y="150"/>
                  </a:lnTo>
                  <a:lnTo>
                    <a:pt x="1072" y="150"/>
                  </a:lnTo>
                  <a:lnTo>
                    <a:pt x="1053" y="148"/>
                  </a:lnTo>
                  <a:lnTo>
                    <a:pt x="1035" y="145"/>
                  </a:lnTo>
                  <a:lnTo>
                    <a:pt x="1017" y="141"/>
                  </a:lnTo>
                  <a:lnTo>
                    <a:pt x="999" y="135"/>
                  </a:lnTo>
                  <a:lnTo>
                    <a:pt x="982" y="130"/>
                  </a:lnTo>
                  <a:lnTo>
                    <a:pt x="966" y="122"/>
                  </a:lnTo>
                  <a:lnTo>
                    <a:pt x="949" y="114"/>
                  </a:lnTo>
                  <a:lnTo>
                    <a:pt x="934" y="105"/>
                  </a:lnTo>
                  <a:lnTo>
                    <a:pt x="919" y="96"/>
                  </a:lnTo>
                  <a:lnTo>
                    <a:pt x="927" y="84"/>
                  </a:lnTo>
                  <a:lnTo>
                    <a:pt x="934" y="72"/>
                  </a:lnTo>
                  <a:lnTo>
                    <a:pt x="941" y="61"/>
                  </a:lnTo>
                  <a:lnTo>
                    <a:pt x="946" y="51"/>
                  </a:lnTo>
                  <a:lnTo>
                    <a:pt x="953" y="40"/>
                  </a:lnTo>
                  <a:lnTo>
                    <a:pt x="958" y="28"/>
                  </a:lnTo>
                  <a:lnTo>
                    <a:pt x="963" y="14"/>
                  </a:lnTo>
                  <a:lnTo>
                    <a:pt x="968" y="0"/>
                  </a:lnTo>
                  <a:close/>
                  <a:moveTo>
                    <a:pt x="954" y="1590"/>
                  </a:moveTo>
                  <a:lnTo>
                    <a:pt x="960" y="1584"/>
                  </a:lnTo>
                  <a:lnTo>
                    <a:pt x="967" y="1578"/>
                  </a:lnTo>
                  <a:lnTo>
                    <a:pt x="972" y="1572"/>
                  </a:lnTo>
                  <a:lnTo>
                    <a:pt x="979" y="1566"/>
                  </a:lnTo>
                  <a:lnTo>
                    <a:pt x="983" y="1561"/>
                  </a:lnTo>
                  <a:lnTo>
                    <a:pt x="986" y="1555"/>
                  </a:lnTo>
                  <a:lnTo>
                    <a:pt x="988" y="1549"/>
                  </a:lnTo>
                  <a:lnTo>
                    <a:pt x="989" y="1543"/>
                  </a:lnTo>
                  <a:lnTo>
                    <a:pt x="929" y="1463"/>
                  </a:lnTo>
                  <a:lnTo>
                    <a:pt x="937" y="1464"/>
                  </a:lnTo>
                  <a:lnTo>
                    <a:pt x="945" y="1468"/>
                  </a:lnTo>
                  <a:lnTo>
                    <a:pt x="956" y="1473"/>
                  </a:lnTo>
                  <a:lnTo>
                    <a:pt x="968" y="1481"/>
                  </a:lnTo>
                  <a:lnTo>
                    <a:pt x="980" y="1489"/>
                  </a:lnTo>
                  <a:lnTo>
                    <a:pt x="992" y="1499"/>
                  </a:lnTo>
                  <a:lnTo>
                    <a:pt x="1006" y="1510"/>
                  </a:lnTo>
                  <a:lnTo>
                    <a:pt x="1020" y="1520"/>
                  </a:lnTo>
                  <a:lnTo>
                    <a:pt x="1033" y="1532"/>
                  </a:lnTo>
                  <a:lnTo>
                    <a:pt x="1047" y="1543"/>
                  </a:lnTo>
                  <a:lnTo>
                    <a:pt x="1060" y="1554"/>
                  </a:lnTo>
                  <a:lnTo>
                    <a:pt x="1073" y="1563"/>
                  </a:lnTo>
                  <a:lnTo>
                    <a:pt x="1085" y="1573"/>
                  </a:lnTo>
                  <a:lnTo>
                    <a:pt x="1094" y="1580"/>
                  </a:lnTo>
                  <a:lnTo>
                    <a:pt x="1104" y="1586"/>
                  </a:lnTo>
                  <a:lnTo>
                    <a:pt x="1111" y="1590"/>
                  </a:lnTo>
                  <a:lnTo>
                    <a:pt x="1122" y="1597"/>
                  </a:lnTo>
                  <a:lnTo>
                    <a:pt x="1132" y="1606"/>
                  </a:lnTo>
                  <a:lnTo>
                    <a:pt x="1141" y="1618"/>
                  </a:lnTo>
                  <a:lnTo>
                    <a:pt x="1150" y="1631"/>
                  </a:lnTo>
                  <a:lnTo>
                    <a:pt x="1157" y="1646"/>
                  </a:lnTo>
                  <a:lnTo>
                    <a:pt x="1165" y="1662"/>
                  </a:lnTo>
                  <a:lnTo>
                    <a:pt x="1172" y="1678"/>
                  </a:lnTo>
                  <a:lnTo>
                    <a:pt x="1180" y="1695"/>
                  </a:lnTo>
                  <a:lnTo>
                    <a:pt x="1187" y="1712"/>
                  </a:lnTo>
                  <a:lnTo>
                    <a:pt x="1195" y="1729"/>
                  </a:lnTo>
                  <a:lnTo>
                    <a:pt x="1203" y="1746"/>
                  </a:lnTo>
                  <a:lnTo>
                    <a:pt x="1213" y="1762"/>
                  </a:lnTo>
                  <a:lnTo>
                    <a:pt x="1223" y="1777"/>
                  </a:lnTo>
                  <a:lnTo>
                    <a:pt x="1233" y="1790"/>
                  </a:lnTo>
                  <a:lnTo>
                    <a:pt x="1245" y="1803"/>
                  </a:lnTo>
                  <a:lnTo>
                    <a:pt x="1258" y="1812"/>
                  </a:lnTo>
                  <a:lnTo>
                    <a:pt x="1268" y="1818"/>
                  </a:lnTo>
                  <a:lnTo>
                    <a:pt x="1278" y="1824"/>
                  </a:lnTo>
                  <a:lnTo>
                    <a:pt x="1288" y="1832"/>
                  </a:lnTo>
                  <a:lnTo>
                    <a:pt x="1298" y="1839"/>
                  </a:lnTo>
                  <a:lnTo>
                    <a:pt x="1306" y="1850"/>
                  </a:lnTo>
                  <a:lnTo>
                    <a:pt x="1313" y="1861"/>
                  </a:lnTo>
                  <a:lnTo>
                    <a:pt x="1317" y="1874"/>
                  </a:lnTo>
                  <a:lnTo>
                    <a:pt x="1319" y="1892"/>
                  </a:lnTo>
                  <a:lnTo>
                    <a:pt x="1315" y="1890"/>
                  </a:lnTo>
                  <a:lnTo>
                    <a:pt x="1310" y="1889"/>
                  </a:lnTo>
                  <a:lnTo>
                    <a:pt x="1305" y="1886"/>
                  </a:lnTo>
                  <a:lnTo>
                    <a:pt x="1301" y="1883"/>
                  </a:lnTo>
                  <a:lnTo>
                    <a:pt x="1296" y="1881"/>
                  </a:lnTo>
                  <a:lnTo>
                    <a:pt x="1291" y="1878"/>
                  </a:lnTo>
                  <a:lnTo>
                    <a:pt x="1287" y="1877"/>
                  </a:lnTo>
                  <a:lnTo>
                    <a:pt x="1283" y="1876"/>
                  </a:lnTo>
                  <a:lnTo>
                    <a:pt x="1201" y="1910"/>
                  </a:lnTo>
                  <a:lnTo>
                    <a:pt x="1198" y="1898"/>
                  </a:lnTo>
                  <a:lnTo>
                    <a:pt x="1198" y="1886"/>
                  </a:lnTo>
                  <a:lnTo>
                    <a:pt x="1198" y="1874"/>
                  </a:lnTo>
                  <a:lnTo>
                    <a:pt x="1199" y="1864"/>
                  </a:lnTo>
                  <a:lnTo>
                    <a:pt x="1198" y="1853"/>
                  </a:lnTo>
                  <a:lnTo>
                    <a:pt x="1195" y="1844"/>
                  </a:lnTo>
                  <a:lnTo>
                    <a:pt x="1188" y="1836"/>
                  </a:lnTo>
                  <a:lnTo>
                    <a:pt x="1178" y="1830"/>
                  </a:lnTo>
                  <a:lnTo>
                    <a:pt x="1171" y="1782"/>
                  </a:lnTo>
                  <a:lnTo>
                    <a:pt x="1165" y="1745"/>
                  </a:lnTo>
                  <a:lnTo>
                    <a:pt x="1159" y="1717"/>
                  </a:lnTo>
                  <a:lnTo>
                    <a:pt x="1152" y="1698"/>
                  </a:lnTo>
                  <a:lnTo>
                    <a:pt x="1144" y="1687"/>
                  </a:lnTo>
                  <a:lnTo>
                    <a:pt x="1135" y="1682"/>
                  </a:lnTo>
                  <a:lnTo>
                    <a:pt x="1123" y="1683"/>
                  </a:lnTo>
                  <a:lnTo>
                    <a:pt x="1110" y="1689"/>
                  </a:lnTo>
                  <a:lnTo>
                    <a:pt x="1095" y="1696"/>
                  </a:lnTo>
                  <a:lnTo>
                    <a:pt x="1078" y="1701"/>
                  </a:lnTo>
                  <a:lnTo>
                    <a:pt x="1062" y="1704"/>
                  </a:lnTo>
                  <a:lnTo>
                    <a:pt x="1046" y="1705"/>
                  </a:lnTo>
                  <a:lnTo>
                    <a:pt x="1031" y="1704"/>
                  </a:lnTo>
                  <a:lnTo>
                    <a:pt x="1019" y="1702"/>
                  </a:lnTo>
                  <a:lnTo>
                    <a:pt x="1009" y="1698"/>
                  </a:lnTo>
                  <a:lnTo>
                    <a:pt x="1002" y="1693"/>
                  </a:lnTo>
                  <a:lnTo>
                    <a:pt x="991" y="1698"/>
                  </a:lnTo>
                  <a:lnTo>
                    <a:pt x="977" y="1701"/>
                  </a:lnTo>
                  <a:lnTo>
                    <a:pt x="961" y="1702"/>
                  </a:lnTo>
                  <a:lnTo>
                    <a:pt x="943" y="1702"/>
                  </a:lnTo>
                  <a:lnTo>
                    <a:pt x="924" y="1702"/>
                  </a:lnTo>
                  <a:lnTo>
                    <a:pt x="905" y="1703"/>
                  </a:lnTo>
                  <a:lnTo>
                    <a:pt x="885" y="1705"/>
                  </a:lnTo>
                  <a:lnTo>
                    <a:pt x="868" y="1711"/>
                  </a:lnTo>
                  <a:lnTo>
                    <a:pt x="875" y="1707"/>
                  </a:lnTo>
                  <a:lnTo>
                    <a:pt x="880" y="1704"/>
                  </a:lnTo>
                  <a:lnTo>
                    <a:pt x="885" y="1702"/>
                  </a:lnTo>
                  <a:lnTo>
                    <a:pt x="891" y="1699"/>
                  </a:lnTo>
                  <a:lnTo>
                    <a:pt x="896" y="1697"/>
                  </a:lnTo>
                  <a:lnTo>
                    <a:pt x="900" y="1695"/>
                  </a:lnTo>
                  <a:lnTo>
                    <a:pt x="904" y="1690"/>
                  </a:lnTo>
                  <a:lnTo>
                    <a:pt x="906" y="1685"/>
                  </a:lnTo>
                  <a:lnTo>
                    <a:pt x="920" y="1692"/>
                  </a:lnTo>
                  <a:lnTo>
                    <a:pt x="934" y="1695"/>
                  </a:lnTo>
                  <a:lnTo>
                    <a:pt x="948" y="1697"/>
                  </a:lnTo>
                  <a:lnTo>
                    <a:pt x="961" y="1696"/>
                  </a:lnTo>
                  <a:lnTo>
                    <a:pt x="974" y="1695"/>
                  </a:lnTo>
                  <a:lnTo>
                    <a:pt x="986" y="1692"/>
                  </a:lnTo>
                  <a:lnTo>
                    <a:pt x="996" y="1688"/>
                  </a:lnTo>
                  <a:lnTo>
                    <a:pt x="1002" y="1685"/>
                  </a:lnTo>
                  <a:lnTo>
                    <a:pt x="1016" y="1692"/>
                  </a:lnTo>
                  <a:lnTo>
                    <a:pt x="1034" y="1695"/>
                  </a:lnTo>
                  <a:lnTo>
                    <a:pt x="1055" y="1695"/>
                  </a:lnTo>
                  <a:lnTo>
                    <a:pt x="1074" y="1692"/>
                  </a:lnTo>
                  <a:lnTo>
                    <a:pt x="1093" y="1686"/>
                  </a:lnTo>
                  <a:lnTo>
                    <a:pt x="1108" y="1677"/>
                  </a:lnTo>
                  <a:lnTo>
                    <a:pt x="1119" y="1665"/>
                  </a:lnTo>
                  <a:lnTo>
                    <a:pt x="1123" y="1651"/>
                  </a:lnTo>
                  <a:lnTo>
                    <a:pt x="1120" y="1639"/>
                  </a:lnTo>
                  <a:lnTo>
                    <a:pt x="1114" y="1628"/>
                  </a:lnTo>
                  <a:lnTo>
                    <a:pt x="1106" y="1620"/>
                  </a:lnTo>
                  <a:lnTo>
                    <a:pt x="1096" y="1612"/>
                  </a:lnTo>
                  <a:lnTo>
                    <a:pt x="1087" y="1607"/>
                  </a:lnTo>
                  <a:lnTo>
                    <a:pt x="1077" y="1604"/>
                  </a:lnTo>
                  <a:lnTo>
                    <a:pt x="1067" y="1603"/>
                  </a:lnTo>
                  <a:lnTo>
                    <a:pt x="1061" y="1604"/>
                  </a:lnTo>
                  <a:lnTo>
                    <a:pt x="1055" y="1598"/>
                  </a:lnTo>
                  <a:lnTo>
                    <a:pt x="1048" y="1594"/>
                  </a:lnTo>
                  <a:lnTo>
                    <a:pt x="1043" y="1592"/>
                  </a:lnTo>
                  <a:lnTo>
                    <a:pt x="1037" y="1590"/>
                  </a:lnTo>
                  <a:lnTo>
                    <a:pt x="1031" y="1590"/>
                  </a:lnTo>
                  <a:lnTo>
                    <a:pt x="1026" y="1589"/>
                  </a:lnTo>
                  <a:lnTo>
                    <a:pt x="1020" y="1590"/>
                  </a:lnTo>
                  <a:lnTo>
                    <a:pt x="1014" y="1590"/>
                  </a:lnTo>
                  <a:lnTo>
                    <a:pt x="954" y="1590"/>
                  </a:lnTo>
                  <a:close/>
                  <a:moveTo>
                    <a:pt x="2707" y="2064"/>
                  </a:moveTo>
                  <a:lnTo>
                    <a:pt x="2730" y="2063"/>
                  </a:lnTo>
                  <a:lnTo>
                    <a:pt x="2748" y="2058"/>
                  </a:lnTo>
                  <a:lnTo>
                    <a:pt x="2763" y="2051"/>
                  </a:lnTo>
                  <a:lnTo>
                    <a:pt x="2776" y="2041"/>
                  </a:lnTo>
                  <a:lnTo>
                    <a:pt x="2788" y="2028"/>
                  </a:lnTo>
                  <a:lnTo>
                    <a:pt x="2800" y="2011"/>
                  </a:lnTo>
                  <a:lnTo>
                    <a:pt x="2815" y="1992"/>
                  </a:lnTo>
                  <a:lnTo>
                    <a:pt x="2832" y="1969"/>
                  </a:lnTo>
                  <a:lnTo>
                    <a:pt x="2828" y="1962"/>
                  </a:lnTo>
                  <a:lnTo>
                    <a:pt x="2824" y="1956"/>
                  </a:lnTo>
                  <a:lnTo>
                    <a:pt x="2820" y="1949"/>
                  </a:lnTo>
                  <a:lnTo>
                    <a:pt x="2815" y="1943"/>
                  </a:lnTo>
                  <a:lnTo>
                    <a:pt x="2805" y="1959"/>
                  </a:lnTo>
                  <a:lnTo>
                    <a:pt x="2792" y="1975"/>
                  </a:lnTo>
                  <a:lnTo>
                    <a:pt x="2779" y="1990"/>
                  </a:lnTo>
                  <a:lnTo>
                    <a:pt x="2765" y="2006"/>
                  </a:lnTo>
                  <a:lnTo>
                    <a:pt x="2750" y="2021"/>
                  </a:lnTo>
                  <a:lnTo>
                    <a:pt x="2735" y="2036"/>
                  </a:lnTo>
                  <a:lnTo>
                    <a:pt x="2721" y="2050"/>
                  </a:lnTo>
                  <a:lnTo>
                    <a:pt x="2707" y="2064"/>
                  </a:lnTo>
                  <a:close/>
                  <a:moveTo>
                    <a:pt x="2249" y="1367"/>
                  </a:moveTo>
                  <a:lnTo>
                    <a:pt x="2249" y="1358"/>
                  </a:lnTo>
                  <a:lnTo>
                    <a:pt x="2249" y="1347"/>
                  </a:lnTo>
                  <a:lnTo>
                    <a:pt x="2250" y="1335"/>
                  </a:lnTo>
                  <a:lnTo>
                    <a:pt x="2250" y="1323"/>
                  </a:lnTo>
                  <a:lnTo>
                    <a:pt x="2251" y="1309"/>
                  </a:lnTo>
                  <a:lnTo>
                    <a:pt x="2252" y="1295"/>
                  </a:lnTo>
                  <a:lnTo>
                    <a:pt x="2252" y="1281"/>
                  </a:lnTo>
                  <a:lnTo>
                    <a:pt x="2253" y="1267"/>
                  </a:lnTo>
                  <a:lnTo>
                    <a:pt x="2253" y="1253"/>
                  </a:lnTo>
                  <a:lnTo>
                    <a:pt x="2253" y="1240"/>
                  </a:lnTo>
                  <a:lnTo>
                    <a:pt x="2253" y="1227"/>
                  </a:lnTo>
                  <a:lnTo>
                    <a:pt x="2253" y="1214"/>
                  </a:lnTo>
                  <a:lnTo>
                    <a:pt x="2253" y="1204"/>
                  </a:lnTo>
                  <a:lnTo>
                    <a:pt x="2252" y="1194"/>
                  </a:lnTo>
                  <a:lnTo>
                    <a:pt x="2251" y="1186"/>
                  </a:lnTo>
                  <a:lnTo>
                    <a:pt x="2249" y="1179"/>
                  </a:lnTo>
                  <a:lnTo>
                    <a:pt x="2256" y="1187"/>
                  </a:lnTo>
                  <a:lnTo>
                    <a:pt x="2263" y="1196"/>
                  </a:lnTo>
                  <a:lnTo>
                    <a:pt x="2271" y="1208"/>
                  </a:lnTo>
                  <a:lnTo>
                    <a:pt x="2280" y="1221"/>
                  </a:lnTo>
                  <a:lnTo>
                    <a:pt x="2289" y="1234"/>
                  </a:lnTo>
                  <a:lnTo>
                    <a:pt x="2296" y="1248"/>
                  </a:lnTo>
                  <a:lnTo>
                    <a:pt x="2303" y="1260"/>
                  </a:lnTo>
                  <a:lnTo>
                    <a:pt x="2308" y="1272"/>
                  </a:lnTo>
                  <a:lnTo>
                    <a:pt x="2323" y="1274"/>
                  </a:lnTo>
                  <a:lnTo>
                    <a:pt x="2337" y="1281"/>
                  </a:lnTo>
                  <a:lnTo>
                    <a:pt x="2351" y="1287"/>
                  </a:lnTo>
                  <a:lnTo>
                    <a:pt x="2363" y="1295"/>
                  </a:lnTo>
                  <a:lnTo>
                    <a:pt x="2374" y="1301"/>
                  </a:lnTo>
                  <a:lnTo>
                    <a:pt x="2385" y="1306"/>
                  </a:lnTo>
                  <a:lnTo>
                    <a:pt x="2395" y="1308"/>
                  </a:lnTo>
                  <a:lnTo>
                    <a:pt x="2404" y="1305"/>
                  </a:lnTo>
                  <a:lnTo>
                    <a:pt x="2396" y="1319"/>
                  </a:lnTo>
                  <a:lnTo>
                    <a:pt x="2387" y="1327"/>
                  </a:lnTo>
                  <a:lnTo>
                    <a:pt x="2382" y="1331"/>
                  </a:lnTo>
                  <a:lnTo>
                    <a:pt x="2384" y="1336"/>
                  </a:lnTo>
                  <a:lnTo>
                    <a:pt x="2367" y="1339"/>
                  </a:lnTo>
                  <a:lnTo>
                    <a:pt x="2351" y="1342"/>
                  </a:lnTo>
                  <a:lnTo>
                    <a:pt x="2335" y="1345"/>
                  </a:lnTo>
                  <a:lnTo>
                    <a:pt x="2319" y="1348"/>
                  </a:lnTo>
                  <a:lnTo>
                    <a:pt x="2302" y="1352"/>
                  </a:lnTo>
                  <a:lnTo>
                    <a:pt x="2286" y="1357"/>
                  </a:lnTo>
                  <a:lnTo>
                    <a:pt x="2267" y="1362"/>
                  </a:lnTo>
                  <a:lnTo>
                    <a:pt x="2249" y="1367"/>
                  </a:lnTo>
                  <a:close/>
                </a:path>
              </a:pathLst>
            </a:custGeom>
            <a:solidFill>
              <a:srgbClr val="194C7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39" name="Freeform 124"/>
            <p:cNvSpPr>
              <a:spLocks noEditPoints="1"/>
            </p:cNvSpPr>
            <p:nvPr/>
          </p:nvSpPr>
          <p:spPr bwMode="auto">
            <a:xfrm>
              <a:off x="3998" y="668"/>
              <a:ext cx="337" cy="708"/>
            </a:xfrm>
            <a:custGeom>
              <a:avLst/>
              <a:gdLst>
                <a:gd name="T0" fmla="*/ 24 w 2026"/>
                <a:gd name="T1" fmla="*/ 458 h 4251"/>
                <a:gd name="T2" fmla="*/ 8 w 2026"/>
                <a:gd name="T3" fmla="*/ 502 h 4251"/>
                <a:gd name="T4" fmla="*/ 30 w 2026"/>
                <a:gd name="T5" fmla="*/ 488 h 4251"/>
                <a:gd name="T6" fmla="*/ 47 w 2026"/>
                <a:gd name="T7" fmla="*/ 479 h 4251"/>
                <a:gd name="T8" fmla="*/ 45 w 2026"/>
                <a:gd name="T9" fmla="*/ 452 h 4251"/>
                <a:gd name="T10" fmla="*/ 42 w 2026"/>
                <a:gd name="T11" fmla="*/ 425 h 4251"/>
                <a:gd name="T12" fmla="*/ 305 w 2026"/>
                <a:gd name="T13" fmla="*/ 29 h 4251"/>
                <a:gd name="T14" fmla="*/ 318 w 2026"/>
                <a:gd name="T15" fmla="*/ 57 h 4251"/>
                <a:gd name="T16" fmla="*/ 322 w 2026"/>
                <a:gd name="T17" fmla="*/ 82 h 4251"/>
                <a:gd name="T18" fmla="*/ 326 w 2026"/>
                <a:gd name="T19" fmla="*/ 105 h 4251"/>
                <a:gd name="T20" fmla="*/ 336 w 2026"/>
                <a:gd name="T21" fmla="*/ 147 h 4251"/>
                <a:gd name="T22" fmla="*/ 335 w 2026"/>
                <a:gd name="T23" fmla="*/ 178 h 4251"/>
                <a:gd name="T24" fmla="*/ 333 w 2026"/>
                <a:gd name="T25" fmla="*/ 165 h 4251"/>
                <a:gd name="T26" fmla="*/ 325 w 2026"/>
                <a:gd name="T27" fmla="*/ 143 h 4251"/>
                <a:gd name="T28" fmla="*/ 316 w 2026"/>
                <a:gd name="T29" fmla="*/ 124 h 4251"/>
                <a:gd name="T30" fmla="*/ 313 w 2026"/>
                <a:gd name="T31" fmla="*/ 116 h 4251"/>
                <a:gd name="T32" fmla="*/ 301 w 2026"/>
                <a:gd name="T33" fmla="*/ 121 h 4251"/>
                <a:gd name="T34" fmla="*/ 293 w 2026"/>
                <a:gd name="T35" fmla="*/ 122 h 4251"/>
                <a:gd name="T36" fmla="*/ 297 w 2026"/>
                <a:gd name="T37" fmla="*/ 109 h 4251"/>
                <a:gd name="T38" fmla="*/ 298 w 2026"/>
                <a:gd name="T39" fmla="*/ 79 h 4251"/>
                <a:gd name="T40" fmla="*/ 292 w 2026"/>
                <a:gd name="T41" fmla="*/ 49 h 4251"/>
                <a:gd name="T42" fmla="*/ 296 w 2026"/>
                <a:gd name="T43" fmla="*/ 34 h 4251"/>
                <a:gd name="T44" fmla="*/ 215 w 2026"/>
                <a:gd name="T45" fmla="*/ 98 h 4251"/>
                <a:gd name="T46" fmla="*/ 201 w 2026"/>
                <a:gd name="T47" fmla="*/ 36 h 4251"/>
                <a:gd name="T48" fmla="*/ 200 w 2026"/>
                <a:gd name="T49" fmla="*/ 19 h 4251"/>
                <a:gd name="T50" fmla="*/ 197 w 2026"/>
                <a:gd name="T51" fmla="*/ 0 h 4251"/>
                <a:gd name="T52" fmla="*/ 184 w 2026"/>
                <a:gd name="T53" fmla="*/ 20 h 4251"/>
                <a:gd name="T54" fmla="*/ 180 w 2026"/>
                <a:gd name="T55" fmla="*/ 63 h 4251"/>
                <a:gd name="T56" fmla="*/ 166 w 2026"/>
                <a:gd name="T57" fmla="*/ 109 h 4251"/>
                <a:gd name="T58" fmla="*/ 186 w 2026"/>
                <a:gd name="T59" fmla="*/ 117 h 4251"/>
                <a:gd name="T60" fmla="*/ 206 w 2026"/>
                <a:gd name="T61" fmla="*/ 115 h 4251"/>
                <a:gd name="T62" fmla="*/ 218 w 2026"/>
                <a:gd name="T63" fmla="*/ 117 h 4251"/>
                <a:gd name="T64" fmla="*/ 137 w 2026"/>
                <a:gd name="T65" fmla="*/ 559 h 4251"/>
                <a:gd name="T66" fmla="*/ 191 w 2026"/>
                <a:gd name="T67" fmla="*/ 553 h 4251"/>
                <a:gd name="T68" fmla="*/ 207 w 2026"/>
                <a:gd name="T69" fmla="*/ 561 h 4251"/>
                <a:gd name="T70" fmla="*/ 207 w 2026"/>
                <a:gd name="T71" fmla="*/ 596 h 4251"/>
                <a:gd name="T72" fmla="*/ 208 w 2026"/>
                <a:gd name="T73" fmla="*/ 631 h 4251"/>
                <a:gd name="T74" fmla="*/ 209 w 2026"/>
                <a:gd name="T75" fmla="*/ 686 h 4251"/>
                <a:gd name="T76" fmla="*/ 187 w 2026"/>
                <a:gd name="T77" fmla="*/ 699 h 4251"/>
                <a:gd name="T78" fmla="*/ 163 w 2026"/>
                <a:gd name="T79" fmla="*/ 705 h 4251"/>
                <a:gd name="T80" fmla="*/ 120 w 2026"/>
                <a:gd name="T81" fmla="*/ 708 h 4251"/>
                <a:gd name="T82" fmla="*/ 98 w 2026"/>
                <a:gd name="T83" fmla="*/ 694 h 4251"/>
                <a:gd name="T84" fmla="*/ 94 w 2026"/>
                <a:gd name="T85" fmla="*/ 671 h 4251"/>
                <a:gd name="T86" fmla="*/ 93 w 2026"/>
                <a:gd name="T87" fmla="*/ 646 h 4251"/>
                <a:gd name="T88" fmla="*/ 93 w 2026"/>
                <a:gd name="T89" fmla="*/ 621 h 4251"/>
                <a:gd name="T90" fmla="*/ 93 w 2026"/>
                <a:gd name="T91" fmla="*/ 595 h 4251"/>
                <a:gd name="T92" fmla="*/ 88 w 2026"/>
                <a:gd name="T93" fmla="*/ 574 h 4251"/>
                <a:gd name="T94" fmla="*/ 91 w 2026"/>
                <a:gd name="T95" fmla="*/ 514 h 4251"/>
                <a:gd name="T96" fmla="*/ 124 w 2026"/>
                <a:gd name="T97" fmla="*/ 514 h 4251"/>
                <a:gd name="T98" fmla="*/ 163 w 2026"/>
                <a:gd name="T99" fmla="*/ 516 h 4251"/>
                <a:gd name="T100" fmla="*/ 202 w 2026"/>
                <a:gd name="T101" fmla="*/ 510 h 4251"/>
                <a:gd name="T102" fmla="*/ 206 w 2026"/>
                <a:gd name="T103" fmla="*/ 532 h 4251"/>
                <a:gd name="T104" fmla="*/ 192 w 2026"/>
                <a:gd name="T105" fmla="*/ 551 h 4251"/>
                <a:gd name="T106" fmla="*/ 157 w 2026"/>
                <a:gd name="T107" fmla="*/ 559 h 4251"/>
                <a:gd name="T108" fmla="*/ 113 w 2026"/>
                <a:gd name="T109" fmla="*/ 557 h 4251"/>
                <a:gd name="T110" fmla="*/ 85 w 2026"/>
                <a:gd name="T111" fmla="*/ 556 h 4251"/>
                <a:gd name="T112" fmla="*/ 86 w 2026"/>
                <a:gd name="T113" fmla="*/ 532 h 42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026"/>
                <a:gd name="T172" fmla="*/ 0 h 4251"/>
                <a:gd name="T173" fmla="*/ 2026 w 2026"/>
                <a:gd name="T174" fmla="*/ 4251 h 42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026" h="4251">
                  <a:moveTo>
                    <a:pt x="243" y="2398"/>
                  </a:moveTo>
                  <a:lnTo>
                    <a:pt x="238" y="2437"/>
                  </a:lnTo>
                  <a:lnTo>
                    <a:pt x="232" y="2476"/>
                  </a:lnTo>
                  <a:lnTo>
                    <a:pt x="223" y="2515"/>
                  </a:lnTo>
                  <a:lnTo>
                    <a:pt x="212" y="2555"/>
                  </a:lnTo>
                  <a:lnTo>
                    <a:pt x="202" y="2594"/>
                  </a:lnTo>
                  <a:lnTo>
                    <a:pt x="189" y="2633"/>
                  </a:lnTo>
                  <a:lnTo>
                    <a:pt x="174" y="2672"/>
                  </a:lnTo>
                  <a:lnTo>
                    <a:pt x="159" y="2711"/>
                  </a:lnTo>
                  <a:lnTo>
                    <a:pt x="143" y="2748"/>
                  </a:lnTo>
                  <a:lnTo>
                    <a:pt x="125" y="2786"/>
                  </a:lnTo>
                  <a:lnTo>
                    <a:pt x="106" y="2822"/>
                  </a:lnTo>
                  <a:lnTo>
                    <a:pt x="86" y="2857"/>
                  </a:lnTo>
                  <a:lnTo>
                    <a:pt x="66" y="2891"/>
                  </a:lnTo>
                  <a:lnTo>
                    <a:pt x="45" y="2925"/>
                  </a:lnTo>
                  <a:lnTo>
                    <a:pt x="23" y="2957"/>
                  </a:lnTo>
                  <a:lnTo>
                    <a:pt x="0" y="2988"/>
                  </a:lnTo>
                  <a:lnTo>
                    <a:pt x="25" y="3020"/>
                  </a:lnTo>
                  <a:lnTo>
                    <a:pt x="37" y="3019"/>
                  </a:lnTo>
                  <a:lnTo>
                    <a:pt x="49" y="3016"/>
                  </a:lnTo>
                  <a:lnTo>
                    <a:pt x="61" y="3011"/>
                  </a:lnTo>
                  <a:lnTo>
                    <a:pt x="74" y="3006"/>
                  </a:lnTo>
                  <a:lnTo>
                    <a:pt x="87" y="2998"/>
                  </a:lnTo>
                  <a:lnTo>
                    <a:pt x="101" y="2990"/>
                  </a:lnTo>
                  <a:lnTo>
                    <a:pt x="114" y="2981"/>
                  </a:lnTo>
                  <a:lnTo>
                    <a:pt x="128" y="2972"/>
                  </a:lnTo>
                  <a:lnTo>
                    <a:pt x="141" y="2962"/>
                  </a:lnTo>
                  <a:lnTo>
                    <a:pt x="153" y="2952"/>
                  </a:lnTo>
                  <a:lnTo>
                    <a:pt x="165" y="2942"/>
                  </a:lnTo>
                  <a:lnTo>
                    <a:pt x="178" y="2932"/>
                  </a:lnTo>
                  <a:lnTo>
                    <a:pt x="189" y="2922"/>
                  </a:lnTo>
                  <a:lnTo>
                    <a:pt x="201" y="2914"/>
                  </a:lnTo>
                  <a:lnTo>
                    <a:pt x="210" y="2906"/>
                  </a:lnTo>
                  <a:lnTo>
                    <a:pt x="220" y="2900"/>
                  </a:lnTo>
                  <a:lnTo>
                    <a:pt x="232" y="2902"/>
                  </a:lnTo>
                  <a:lnTo>
                    <a:pt x="242" y="2901"/>
                  </a:lnTo>
                  <a:lnTo>
                    <a:pt x="253" y="2897"/>
                  </a:lnTo>
                  <a:lnTo>
                    <a:pt x="263" y="2890"/>
                  </a:lnTo>
                  <a:lnTo>
                    <a:pt x="272" y="2883"/>
                  </a:lnTo>
                  <a:lnTo>
                    <a:pt x="280" y="2875"/>
                  </a:lnTo>
                  <a:lnTo>
                    <a:pt x="287" y="2867"/>
                  </a:lnTo>
                  <a:lnTo>
                    <a:pt x="293" y="2860"/>
                  </a:lnTo>
                  <a:lnTo>
                    <a:pt x="286" y="2842"/>
                  </a:lnTo>
                  <a:lnTo>
                    <a:pt x="281" y="2824"/>
                  </a:lnTo>
                  <a:lnTo>
                    <a:pt x="277" y="2806"/>
                  </a:lnTo>
                  <a:lnTo>
                    <a:pt x="274" y="2788"/>
                  </a:lnTo>
                  <a:lnTo>
                    <a:pt x="272" y="2770"/>
                  </a:lnTo>
                  <a:lnTo>
                    <a:pt x="271" y="2751"/>
                  </a:lnTo>
                  <a:lnTo>
                    <a:pt x="270" y="2734"/>
                  </a:lnTo>
                  <a:lnTo>
                    <a:pt x="270" y="2716"/>
                  </a:lnTo>
                  <a:lnTo>
                    <a:pt x="269" y="2698"/>
                  </a:lnTo>
                  <a:lnTo>
                    <a:pt x="269" y="2680"/>
                  </a:lnTo>
                  <a:lnTo>
                    <a:pt x="268" y="2661"/>
                  </a:lnTo>
                  <a:lnTo>
                    <a:pt x="266" y="2644"/>
                  </a:lnTo>
                  <a:lnTo>
                    <a:pt x="264" y="2626"/>
                  </a:lnTo>
                  <a:lnTo>
                    <a:pt x="260" y="2608"/>
                  </a:lnTo>
                  <a:lnTo>
                    <a:pt x="256" y="2591"/>
                  </a:lnTo>
                  <a:lnTo>
                    <a:pt x="250" y="2573"/>
                  </a:lnTo>
                  <a:lnTo>
                    <a:pt x="250" y="2564"/>
                  </a:lnTo>
                  <a:lnTo>
                    <a:pt x="251" y="2549"/>
                  </a:lnTo>
                  <a:lnTo>
                    <a:pt x="251" y="2531"/>
                  </a:lnTo>
                  <a:lnTo>
                    <a:pt x="252" y="2512"/>
                  </a:lnTo>
                  <a:lnTo>
                    <a:pt x="253" y="2490"/>
                  </a:lnTo>
                  <a:lnTo>
                    <a:pt x="253" y="2470"/>
                  </a:lnTo>
                  <a:lnTo>
                    <a:pt x="254" y="2452"/>
                  </a:lnTo>
                  <a:lnTo>
                    <a:pt x="254" y="2438"/>
                  </a:lnTo>
                  <a:lnTo>
                    <a:pt x="243" y="2398"/>
                  </a:lnTo>
                  <a:close/>
                  <a:moveTo>
                    <a:pt x="1809" y="147"/>
                  </a:moveTo>
                  <a:lnTo>
                    <a:pt x="1821" y="160"/>
                  </a:lnTo>
                  <a:lnTo>
                    <a:pt x="1834" y="175"/>
                  </a:lnTo>
                  <a:lnTo>
                    <a:pt x="1846" y="192"/>
                  </a:lnTo>
                  <a:lnTo>
                    <a:pt x="1859" y="210"/>
                  </a:lnTo>
                  <a:lnTo>
                    <a:pt x="1870" y="228"/>
                  </a:lnTo>
                  <a:lnTo>
                    <a:pt x="1880" y="247"/>
                  </a:lnTo>
                  <a:lnTo>
                    <a:pt x="1890" y="266"/>
                  </a:lnTo>
                  <a:lnTo>
                    <a:pt x="1896" y="284"/>
                  </a:lnTo>
                  <a:lnTo>
                    <a:pt x="1900" y="299"/>
                  </a:lnTo>
                  <a:lnTo>
                    <a:pt x="1904" y="314"/>
                  </a:lnTo>
                  <a:lnTo>
                    <a:pt x="1907" y="329"/>
                  </a:lnTo>
                  <a:lnTo>
                    <a:pt x="1909" y="345"/>
                  </a:lnTo>
                  <a:lnTo>
                    <a:pt x="1912" y="361"/>
                  </a:lnTo>
                  <a:lnTo>
                    <a:pt x="1914" y="377"/>
                  </a:lnTo>
                  <a:lnTo>
                    <a:pt x="1916" y="392"/>
                  </a:lnTo>
                  <a:lnTo>
                    <a:pt x="1920" y="406"/>
                  </a:lnTo>
                  <a:lnTo>
                    <a:pt x="1923" y="420"/>
                  </a:lnTo>
                  <a:lnTo>
                    <a:pt x="1925" y="433"/>
                  </a:lnTo>
                  <a:lnTo>
                    <a:pt x="1927" y="447"/>
                  </a:lnTo>
                  <a:lnTo>
                    <a:pt x="1930" y="461"/>
                  </a:lnTo>
                  <a:lnTo>
                    <a:pt x="1932" y="476"/>
                  </a:lnTo>
                  <a:lnTo>
                    <a:pt x="1935" y="490"/>
                  </a:lnTo>
                  <a:lnTo>
                    <a:pt x="1937" y="505"/>
                  </a:lnTo>
                  <a:lnTo>
                    <a:pt x="1939" y="519"/>
                  </a:lnTo>
                  <a:lnTo>
                    <a:pt x="1941" y="534"/>
                  </a:lnTo>
                  <a:lnTo>
                    <a:pt x="1943" y="549"/>
                  </a:lnTo>
                  <a:lnTo>
                    <a:pt x="1945" y="563"/>
                  </a:lnTo>
                  <a:lnTo>
                    <a:pt x="1948" y="578"/>
                  </a:lnTo>
                  <a:lnTo>
                    <a:pt x="1951" y="592"/>
                  </a:lnTo>
                  <a:lnTo>
                    <a:pt x="1954" y="606"/>
                  </a:lnTo>
                  <a:lnTo>
                    <a:pt x="1957" y="620"/>
                  </a:lnTo>
                  <a:lnTo>
                    <a:pt x="1961" y="633"/>
                  </a:lnTo>
                  <a:lnTo>
                    <a:pt x="1968" y="657"/>
                  </a:lnTo>
                  <a:lnTo>
                    <a:pt x="1975" y="681"/>
                  </a:lnTo>
                  <a:lnTo>
                    <a:pt x="1982" y="705"/>
                  </a:lnTo>
                  <a:lnTo>
                    <a:pt x="1989" y="730"/>
                  </a:lnTo>
                  <a:lnTo>
                    <a:pt x="1996" y="755"/>
                  </a:lnTo>
                  <a:lnTo>
                    <a:pt x="2002" y="781"/>
                  </a:lnTo>
                  <a:lnTo>
                    <a:pt x="2007" y="807"/>
                  </a:lnTo>
                  <a:lnTo>
                    <a:pt x="2013" y="832"/>
                  </a:lnTo>
                  <a:lnTo>
                    <a:pt x="2017" y="859"/>
                  </a:lnTo>
                  <a:lnTo>
                    <a:pt x="2020" y="885"/>
                  </a:lnTo>
                  <a:lnTo>
                    <a:pt x="2023" y="912"/>
                  </a:lnTo>
                  <a:lnTo>
                    <a:pt x="2024" y="938"/>
                  </a:lnTo>
                  <a:lnTo>
                    <a:pt x="2026" y="964"/>
                  </a:lnTo>
                  <a:lnTo>
                    <a:pt x="2024" y="991"/>
                  </a:lnTo>
                  <a:lnTo>
                    <a:pt x="2022" y="1017"/>
                  </a:lnTo>
                  <a:lnTo>
                    <a:pt x="2019" y="1043"/>
                  </a:lnTo>
                  <a:lnTo>
                    <a:pt x="2018" y="1050"/>
                  </a:lnTo>
                  <a:lnTo>
                    <a:pt x="2016" y="1056"/>
                  </a:lnTo>
                  <a:lnTo>
                    <a:pt x="2015" y="1062"/>
                  </a:lnTo>
                  <a:lnTo>
                    <a:pt x="2013" y="1069"/>
                  </a:lnTo>
                  <a:lnTo>
                    <a:pt x="2011" y="1075"/>
                  </a:lnTo>
                  <a:lnTo>
                    <a:pt x="2009" y="1082"/>
                  </a:lnTo>
                  <a:lnTo>
                    <a:pt x="2008" y="1087"/>
                  </a:lnTo>
                  <a:lnTo>
                    <a:pt x="2008" y="1093"/>
                  </a:lnTo>
                  <a:lnTo>
                    <a:pt x="2008" y="1075"/>
                  </a:lnTo>
                  <a:lnTo>
                    <a:pt x="2007" y="1057"/>
                  </a:lnTo>
                  <a:lnTo>
                    <a:pt x="2006" y="1039"/>
                  </a:lnTo>
                  <a:lnTo>
                    <a:pt x="2005" y="1022"/>
                  </a:lnTo>
                  <a:lnTo>
                    <a:pt x="2003" y="1005"/>
                  </a:lnTo>
                  <a:lnTo>
                    <a:pt x="2000" y="989"/>
                  </a:lnTo>
                  <a:lnTo>
                    <a:pt x="1996" y="971"/>
                  </a:lnTo>
                  <a:lnTo>
                    <a:pt x="1990" y="955"/>
                  </a:lnTo>
                  <a:lnTo>
                    <a:pt x="1988" y="948"/>
                  </a:lnTo>
                  <a:lnTo>
                    <a:pt x="1986" y="939"/>
                  </a:lnTo>
                  <a:lnTo>
                    <a:pt x="1985" y="931"/>
                  </a:lnTo>
                  <a:lnTo>
                    <a:pt x="1983" y="924"/>
                  </a:lnTo>
                  <a:lnTo>
                    <a:pt x="1976" y="908"/>
                  </a:lnTo>
                  <a:lnTo>
                    <a:pt x="1970" y="892"/>
                  </a:lnTo>
                  <a:lnTo>
                    <a:pt x="1961" y="876"/>
                  </a:lnTo>
                  <a:lnTo>
                    <a:pt x="1954" y="860"/>
                  </a:lnTo>
                  <a:lnTo>
                    <a:pt x="1945" y="843"/>
                  </a:lnTo>
                  <a:lnTo>
                    <a:pt x="1938" y="827"/>
                  </a:lnTo>
                  <a:lnTo>
                    <a:pt x="1930" y="811"/>
                  </a:lnTo>
                  <a:lnTo>
                    <a:pt x="1925" y="796"/>
                  </a:lnTo>
                  <a:lnTo>
                    <a:pt x="1923" y="787"/>
                  </a:lnTo>
                  <a:lnTo>
                    <a:pt x="1919" y="778"/>
                  </a:lnTo>
                  <a:lnTo>
                    <a:pt x="1914" y="768"/>
                  </a:lnTo>
                  <a:lnTo>
                    <a:pt x="1909" y="759"/>
                  </a:lnTo>
                  <a:lnTo>
                    <a:pt x="1904" y="750"/>
                  </a:lnTo>
                  <a:lnTo>
                    <a:pt x="1898" y="742"/>
                  </a:lnTo>
                  <a:lnTo>
                    <a:pt x="1893" y="734"/>
                  </a:lnTo>
                  <a:lnTo>
                    <a:pt x="1889" y="728"/>
                  </a:lnTo>
                  <a:lnTo>
                    <a:pt x="1889" y="723"/>
                  </a:lnTo>
                  <a:lnTo>
                    <a:pt x="1889" y="720"/>
                  </a:lnTo>
                  <a:lnTo>
                    <a:pt x="1889" y="717"/>
                  </a:lnTo>
                  <a:lnTo>
                    <a:pt x="1889" y="714"/>
                  </a:lnTo>
                  <a:lnTo>
                    <a:pt x="1886" y="710"/>
                  </a:lnTo>
                  <a:lnTo>
                    <a:pt x="1884" y="706"/>
                  </a:lnTo>
                  <a:lnTo>
                    <a:pt x="1882" y="701"/>
                  </a:lnTo>
                  <a:lnTo>
                    <a:pt x="1881" y="697"/>
                  </a:lnTo>
                  <a:lnTo>
                    <a:pt x="1874" y="699"/>
                  </a:lnTo>
                  <a:lnTo>
                    <a:pt x="1866" y="701"/>
                  </a:lnTo>
                  <a:lnTo>
                    <a:pt x="1860" y="703"/>
                  </a:lnTo>
                  <a:lnTo>
                    <a:pt x="1852" y="705"/>
                  </a:lnTo>
                  <a:lnTo>
                    <a:pt x="1846" y="707"/>
                  </a:lnTo>
                  <a:lnTo>
                    <a:pt x="1839" y="710"/>
                  </a:lnTo>
                  <a:lnTo>
                    <a:pt x="1834" y="714"/>
                  </a:lnTo>
                  <a:lnTo>
                    <a:pt x="1829" y="718"/>
                  </a:lnTo>
                  <a:lnTo>
                    <a:pt x="1820" y="721"/>
                  </a:lnTo>
                  <a:lnTo>
                    <a:pt x="1810" y="725"/>
                  </a:lnTo>
                  <a:lnTo>
                    <a:pt x="1801" y="732"/>
                  </a:lnTo>
                  <a:lnTo>
                    <a:pt x="1791" y="738"/>
                  </a:lnTo>
                  <a:lnTo>
                    <a:pt x="1781" y="746"/>
                  </a:lnTo>
                  <a:lnTo>
                    <a:pt x="1773" y="754"/>
                  </a:lnTo>
                  <a:lnTo>
                    <a:pt x="1764" y="763"/>
                  </a:lnTo>
                  <a:lnTo>
                    <a:pt x="1757" y="771"/>
                  </a:lnTo>
                  <a:lnTo>
                    <a:pt x="1758" y="760"/>
                  </a:lnTo>
                  <a:lnTo>
                    <a:pt x="1759" y="749"/>
                  </a:lnTo>
                  <a:lnTo>
                    <a:pt x="1762" y="739"/>
                  </a:lnTo>
                  <a:lnTo>
                    <a:pt x="1764" y="731"/>
                  </a:lnTo>
                  <a:lnTo>
                    <a:pt x="1768" y="722"/>
                  </a:lnTo>
                  <a:lnTo>
                    <a:pt x="1770" y="715"/>
                  </a:lnTo>
                  <a:lnTo>
                    <a:pt x="1772" y="706"/>
                  </a:lnTo>
                  <a:lnTo>
                    <a:pt x="1773" y="699"/>
                  </a:lnTo>
                  <a:lnTo>
                    <a:pt x="1774" y="691"/>
                  </a:lnTo>
                  <a:lnTo>
                    <a:pt x="1776" y="684"/>
                  </a:lnTo>
                  <a:lnTo>
                    <a:pt x="1778" y="677"/>
                  </a:lnTo>
                  <a:lnTo>
                    <a:pt x="1780" y="670"/>
                  </a:lnTo>
                  <a:lnTo>
                    <a:pt x="1783" y="663"/>
                  </a:lnTo>
                  <a:lnTo>
                    <a:pt x="1785" y="657"/>
                  </a:lnTo>
                  <a:lnTo>
                    <a:pt x="1787" y="650"/>
                  </a:lnTo>
                  <a:lnTo>
                    <a:pt x="1788" y="642"/>
                  </a:lnTo>
                  <a:lnTo>
                    <a:pt x="1792" y="621"/>
                  </a:lnTo>
                  <a:lnTo>
                    <a:pt x="1795" y="600"/>
                  </a:lnTo>
                  <a:lnTo>
                    <a:pt x="1798" y="580"/>
                  </a:lnTo>
                  <a:lnTo>
                    <a:pt x="1799" y="559"/>
                  </a:lnTo>
                  <a:lnTo>
                    <a:pt x="1799" y="538"/>
                  </a:lnTo>
                  <a:lnTo>
                    <a:pt x="1796" y="517"/>
                  </a:lnTo>
                  <a:lnTo>
                    <a:pt x="1794" y="495"/>
                  </a:lnTo>
                  <a:lnTo>
                    <a:pt x="1791" y="473"/>
                  </a:lnTo>
                  <a:lnTo>
                    <a:pt x="1787" y="448"/>
                  </a:lnTo>
                  <a:lnTo>
                    <a:pt x="1783" y="426"/>
                  </a:lnTo>
                  <a:lnTo>
                    <a:pt x="1779" y="406"/>
                  </a:lnTo>
                  <a:lnTo>
                    <a:pt x="1776" y="386"/>
                  </a:lnTo>
                  <a:lnTo>
                    <a:pt x="1773" y="368"/>
                  </a:lnTo>
                  <a:lnTo>
                    <a:pt x="1769" y="351"/>
                  </a:lnTo>
                  <a:lnTo>
                    <a:pt x="1763" y="333"/>
                  </a:lnTo>
                  <a:lnTo>
                    <a:pt x="1758" y="315"/>
                  </a:lnTo>
                  <a:lnTo>
                    <a:pt x="1758" y="305"/>
                  </a:lnTo>
                  <a:lnTo>
                    <a:pt x="1758" y="297"/>
                  </a:lnTo>
                  <a:lnTo>
                    <a:pt x="1759" y="288"/>
                  </a:lnTo>
                  <a:lnTo>
                    <a:pt x="1760" y="279"/>
                  </a:lnTo>
                  <a:lnTo>
                    <a:pt x="1760" y="272"/>
                  </a:lnTo>
                  <a:lnTo>
                    <a:pt x="1760" y="266"/>
                  </a:lnTo>
                  <a:lnTo>
                    <a:pt x="1759" y="260"/>
                  </a:lnTo>
                  <a:lnTo>
                    <a:pt x="1757" y="256"/>
                  </a:lnTo>
                  <a:lnTo>
                    <a:pt x="1759" y="249"/>
                  </a:lnTo>
                  <a:lnTo>
                    <a:pt x="1764" y="238"/>
                  </a:lnTo>
                  <a:lnTo>
                    <a:pt x="1773" y="221"/>
                  </a:lnTo>
                  <a:lnTo>
                    <a:pt x="1781" y="202"/>
                  </a:lnTo>
                  <a:lnTo>
                    <a:pt x="1791" y="184"/>
                  </a:lnTo>
                  <a:lnTo>
                    <a:pt x="1800" y="167"/>
                  </a:lnTo>
                  <a:lnTo>
                    <a:pt x="1806" y="154"/>
                  </a:lnTo>
                  <a:lnTo>
                    <a:pt x="1809" y="147"/>
                  </a:lnTo>
                  <a:close/>
                  <a:moveTo>
                    <a:pt x="1314" y="705"/>
                  </a:moveTo>
                  <a:lnTo>
                    <a:pt x="1313" y="689"/>
                  </a:lnTo>
                  <a:lnTo>
                    <a:pt x="1311" y="670"/>
                  </a:lnTo>
                  <a:lnTo>
                    <a:pt x="1306" y="645"/>
                  </a:lnTo>
                  <a:lnTo>
                    <a:pt x="1301" y="618"/>
                  </a:lnTo>
                  <a:lnTo>
                    <a:pt x="1293" y="589"/>
                  </a:lnTo>
                  <a:lnTo>
                    <a:pt x="1286" y="556"/>
                  </a:lnTo>
                  <a:lnTo>
                    <a:pt x="1277" y="522"/>
                  </a:lnTo>
                  <a:lnTo>
                    <a:pt x="1268" y="486"/>
                  </a:lnTo>
                  <a:lnTo>
                    <a:pt x="1258" y="448"/>
                  </a:lnTo>
                  <a:lnTo>
                    <a:pt x="1248" y="410"/>
                  </a:lnTo>
                  <a:lnTo>
                    <a:pt x="1239" y="370"/>
                  </a:lnTo>
                  <a:lnTo>
                    <a:pt x="1229" y="332"/>
                  </a:lnTo>
                  <a:lnTo>
                    <a:pt x="1221" y="293"/>
                  </a:lnTo>
                  <a:lnTo>
                    <a:pt x="1213" y="255"/>
                  </a:lnTo>
                  <a:lnTo>
                    <a:pt x="1206" y="218"/>
                  </a:lnTo>
                  <a:lnTo>
                    <a:pt x="1200" y="183"/>
                  </a:lnTo>
                  <a:lnTo>
                    <a:pt x="1200" y="178"/>
                  </a:lnTo>
                  <a:lnTo>
                    <a:pt x="1199" y="171"/>
                  </a:lnTo>
                  <a:lnTo>
                    <a:pt x="1199" y="165"/>
                  </a:lnTo>
                  <a:lnTo>
                    <a:pt x="1200" y="159"/>
                  </a:lnTo>
                  <a:lnTo>
                    <a:pt x="1200" y="151"/>
                  </a:lnTo>
                  <a:lnTo>
                    <a:pt x="1201" y="143"/>
                  </a:lnTo>
                  <a:lnTo>
                    <a:pt x="1201" y="134"/>
                  </a:lnTo>
                  <a:lnTo>
                    <a:pt x="1202" y="123"/>
                  </a:lnTo>
                  <a:lnTo>
                    <a:pt x="1203" y="114"/>
                  </a:lnTo>
                  <a:lnTo>
                    <a:pt x="1205" y="102"/>
                  </a:lnTo>
                  <a:lnTo>
                    <a:pt x="1206" y="89"/>
                  </a:lnTo>
                  <a:lnTo>
                    <a:pt x="1207" y="75"/>
                  </a:lnTo>
                  <a:lnTo>
                    <a:pt x="1208" y="61"/>
                  </a:lnTo>
                  <a:lnTo>
                    <a:pt x="1209" y="45"/>
                  </a:lnTo>
                  <a:lnTo>
                    <a:pt x="1209" y="28"/>
                  </a:lnTo>
                  <a:lnTo>
                    <a:pt x="1210" y="10"/>
                  </a:lnTo>
                  <a:lnTo>
                    <a:pt x="1203" y="3"/>
                  </a:lnTo>
                  <a:lnTo>
                    <a:pt x="1196" y="0"/>
                  </a:lnTo>
                  <a:lnTo>
                    <a:pt x="1187" y="0"/>
                  </a:lnTo>
                  <a:lnTo>
                    <a:pt x="1178" y="3"/>
                  </a:lnTo>
                  <a:lnTo>
                    <a:pt x="1168" y="11"/>
                  </a:lnTo>
                  <a:lnTo>
                    <a:pt x="1159" y="24"/>
                  </a:lnTo>
                  <a:lnTo>
                    <a:pt x="1150" y="41"/>
                  </a:lnTo>
                  <a:lnTo>
                    <a:pt x="1141" y="63"/>
                  </a:lnTo>
                  <a:lnTo>
                    <a:pt x="1134" y="86"/>
                  </a:lnTo>
                  <a:lnTo>
                    <a:pt x="1126" y="100"/>
                  </a:lnTo>
                  <a:lnTo>
                    <a:pt x="1118" y="109"/>
                  </a:lnTo>
                  <a:lnTo>
                    <a:pt x="1111" y="115"/>
                  </a:lnTo>
                  <a:lnTo>
                    <a:pt x="1105" y="118"/>
                  </a:lnTo>
                  <a:lnTo>
                    <a:pt x="1100" y="121"/>
                  </a:lnTo>
                  <a:lnTo>
                    <a:pt x="1095" y="125"/>
                  </a:lnTo>
                  <a:lnTo>
                    <a:pt x="1092" y="133"/>
                  </a:lnTo>
                  <a:lnTo>
                    <a:pt x="1092" y="166"/>
                  </a:lnTo>
                  <a:lnTo>
                    <a:pt x="1092" y="200"/>
                  </a:lnTo>
                  <a:lnTo>
                    <a:pt x="1091" y="236"/>
                  </a:lnTo>
                  <a:lnTo>
                    <a:pt x="1090" y="270"/>
                  </a:lnTo>
                  <a:lnTo>
                    <a:pt x="1089" y="305"/>
                  </a:lnTo>
                  <a:lnTo>
                    <a:pt x="1087" y="340"/>
                  </a:lnTo>
                  <a:lnTo>
                    <a:pt x="1083" y="376"/>
                  </a:lnTo>
                  <a:lnTo>
                    <a:pt x="1079" y="411"/>
                  </a:lnTo>
                  <a:lnTo>
                    <a:pt x="1073" y="445"/>
                  </a:lnTo>
                  <a:lnTo>
                    <a:pt x="1066" y="478"/>
                  </a:lnTo>
                  <a:lnTo>
                    <a:pt x="1059" y="510"/>
                  </a:lnTo>
                  <a:lnTo>
                    <a:pt x="1049" y="541"/>
                  </a:lnTo>
                  <a:lnTo>
                    <a:pt x="1038" y="571"/>
                  </a:lnTo>
                  <a:lnTo>
                    <a:pt x="1024" y="600"/>
                  </a:lnTo>
                  <a:lnTo>
                    <a:pt x="1009" y="627"/>
                  </a:lnTo>
                  <a:lnTo>
                    <a:pt x="992" y="652"/>
                  </a:lnTo>
                  <a:lnTo>
                    <a:pt x="1000" y="657"/>
                  </a:lnTo>
                  <a:lnTo>
                    <a:pt x="1010" y="663"/>
                  </a:lnTo>
                  <a:lnTo>
                    <a:pt x="1019" y="669"/>
                  </a:lnTo>
                  <a:lnTo>
                    <a:pt x="1031" y="674"/>
                  </a:lnTo>
                  <a:lnTo>
                    <a:pt x="1042" y="679"/>
                  </a:lnTo>
                  <a:lnTo>
                    <a:pt x="1054" y="685"/>
                  </a:lnTo>
                  <a:lnTo>
                    <a:pt x="1066" y="689"/>
                  </a:lnTo>
                  <a:lnTo>
                    <a:pt x="1079" y="693"/>
                  </a:lnTo>
                  <a:lnTo>
                    <a:pt x="1091" y="698"/>
                  </a:lnTo>
                  <a:lnTo>
                    <a:pt x="1104" y="701"/>
                  </a:lnTo>
                  <a:lnTo>
                    <a:pt x="1117" y="703"/>
                  </a:lnTo>
                  <a:lnTo>
                    <a:pt x="1130" y="705"/>
                  </a:lnTo>
                  <a:lnTo>
                    <a:pt x="1142" y="706"/>
                  </a:lnTo>
                  <a:lnTo>
                    <a:pt x="1155" y="707"/>
                  </a:lnTo>
                  <a:lnTo>
                    <a:pt x="1167" y="707"/>
                  </a:lnTo>
                  <a:lnTo>
                    <a:pt x="1179" y="706"/>
                  </a:lnTo>
                  <a:lnTo>
                    <a:pt x="1196" y="703"/>
                  </a:lnTo>
                  <a:lnTo>
                    <a:pt x="1209" y="700"/>
                  </a:lnTo>
                  <a:lnTo>
                    <a:pt x="1221" y="698"/>
                  </a:lnTo>
                  <a:lnTo>
                    <a:pt x="1230" y="694"/>
                  </a:lnTo>
                  <a:lnTo>
                    <a:pt x="1239" y="691"/>
                  </a:lnTo>
                  <a:lnTo>
                    <a:pt x="1248" y="687"/>
                  </a:lnTo>
                  <a:lnTo>
                    <a:pt x="1258" y="683"/>
                  </a:lnTo>
                  <a:lnTo>
                    <a:pt x="1270" y="676"/>
                  </a:lnTo>
                  <a:lnTo>
                    <a:pt x="1275" y="677"/>
                  </a:lnTo>
                  <a:lnTo>
                    <a:pt x="1282" y="679"/>
                  </a:lnTo>
                  <a:lnTo>
                    <a:pt x="1288" y="683"/>
                  </a:lnTo>
                  <a:lnTo>
                    <a:pt x="1293" y="687"/>
                  </a:lnTo>
                  <a:lnTo>
                    <a:pt x="1300" y="691"/>
                  </a:lnTo>
                  <a:lnTo>
                    <a:pt x="1305" y="697"/>
                  </a:lnTo>
                  <a:lnTo>
                    <a:pt x="1309" y="701"/>
                  </a:lnTo>
                  <a:lnTo>
                    <a:pt x="1314" y="705"/>
                  </a:lnTo>
                  <a:close/>
                  <a:moveTo>
                    <a:pt x="513" y="3337"/>
                  </a:moveTo>
                  <a:lnTo>
                    <a:pt x="551" y="3337"/>
                  </a:lnTo>
                  <a:lnTo>
                    <a:pt x="588" y="3340"/>
                  </a:lnTo>
                  <a:lnTo>
                    <a:pt x="627" y="3342"/>
                  </a:lnTo>
                  <a:lnTo>
                    <a:pt x="665" y="3344"/>
                  </a:lnTo>
                  <a:lnTo>
                    <a:pt x="705" y="3346"/>
                  </a:lnTo>
                  <a:lnTo>
                    <a:pt x="744" y="3349"/>
                  </a:lnTo>
                  <a:lnTo>
                    <a:pt x="784" y="3351"/>
                  </a:lnTo>
                  <a:lnTo>
                    <a:pt x="825" y="3354"/>
                  </a:lnTo>
                  <a:lnTo>
                    <a:pt x="864" y="3355"/>
                  </a:lnTo>
                  <a:lnTo>
                    <a:pt x="904" y="3355"/>
                  </a:lnTo>
                  <a:lnTo>
                    <a:pt x="943" y="3354"/>
                  </a:lnTo>
                  <a:lnTo>
                    <a:pt x="983" y="3351"/>
                  </a:lnTo>
                  <a:lnTo>
                    <a:pt x="1022" y="3347"/>
                  </a:lnTo>
                  <a:lnTo>
                    <a:pt x="1060" y="3341"/>
                  </a:lnTo>
                  <a:lnTo>
                    <a:pt x="1098" y="3333"/>
                  </a:lnTo>
                  <a:lnTo>
                    <a:pt x="1135" y="3323"/>
                  </a:lnTo>
                  <a:lnTo>
                    <a:pt x="1141" y="3321"/>
                  </a:lnTo>
                  <a:lnTo>
                    <a:pt x="1150" y="3318"/>
                  </a:lnTo>
                  <a:lnTo>
                    <a:pt x="1162" y="3313"/>
                  </a:lnTo>
                  <a:lnTo>
                    <a:pt x="1174" y="3309"/>
                  </a:lnTo>
                  <a:lnTo>
                    <a:pt x="1186" y="3304"/>
                  </a:lnTo>
                  <a:lnTo>
                    <a:pt x="1199" y="3302"/>
                  </a:lnTo>
                  <a:lnTo>
                    <a:pt x="1211" y="3302"/>
                  </a:lnTo>
                  <a:lnTo>
                    <a:pt x="1222" y="3306"/>
                  </a:lnTo>
                  <a:lnTo>
                    <a:pt x="1233" y="3323"/>
                  </a:lnTo>
                  <a:lnTo>
                    <a:pt x="1238" y="3335"/>
                  </a:lnTo>
                  <a:lnTo>
                    <a:pt x="1241" y="3350"/>
                  </a:lnTo>
                  <a:lnTo>
                    <a:pt x="1243" y="3367"/>
                  </a:lnTo>
                  <a:lnTo>
                    <a:pt x="1244" y="3387"/>
                  </a:lnTo>
                  <a:lnTo>
                    <a:pt x="1245" y="3407"/>
                  </a:lnTo>
                  <a:lnTo>
                    <a:pt x="1245" y="3428"/>
                  </a:lnTo>
                  <a:lnTo>
                    <a:pt x="1245" y="3450"/>
                  </a:lnTo>
                  <a:lnTo>
                    <a:pt x="1244" y="3472"/>
                  </a:lnTo>
                  <a:lnTo>
                    <a:pt x="1244" y="3495"/>
                  </a:lnTo>
                  <a:lnTo>
                    <a:pt x="1243" y="3516"/>
                  </a:lnTo>
                  <a:lnTo>
                    <a:pt x="1243" y="3538"/>
                  </a:lnTo>
                  <a:lnTo>
                    <a:pt x="1242" y="3558"/>
                  </a:lnTo>
                  <a:lnTo>
                    <a:pt x="1242" y="3577"/>
                  </a:lnTo>
                  <a:lnTo>
                    <a:pt x="1243" y="3594"/>
                  </a:lnTo>
                  <a:lnTo>
                    <a:pt x="1244" y="3610"/>
                  </a:lnTo>
                  <a:lnTo>
                    <a:pt x="1246" y="3623"/>
                  </a:lnTo>
                  <a:lnTo>
                    <a:pt x="1248" y="3644"/>
                  </a:lnTo>
                  <a:lnTo>
                    <a:pt x="1250" y="3667"/>
                  </a:lnTo>
                  <a:lnTo>
                    <a:pt x="1251" y="3690"/>
                  </a:lnTo>
                  <a:lnTo>
                    <a:pt x="1252" y="3714"/>
                  </a:lnTo>
                  <a:lnTo>
                    <a:pt x="1252" y="3738"/>
                  </a:lnTo>
                  <a:lnTo>
                    <a:pt x="1252" y="3762"/>
                  </a:lnTo>
                  <a:lnTo>
                    <a:pt x="1252" y="3788"/>
                  </a:lnTo>
                  <a:lnTo>
                    <a:pt x="1253" y="3812"/>
                  </a:lnTo>
                  <a:lnTo>
                    <a:pt x="1253" y="3837"/>
                  </a:lnTo>
                  <a:lnTo>
                    <a:pt x="1253" y="3861"/>
                  </a:lnTo>
                  <a:lnTo>
                    <a:pt x="1253" y="3884"/>
                  </a:lnTo>
                  <a:lnTo>
                    <a:pt x="1253" y="3908"/>
                  </a:lnTo>
                  <a:lnTo>
                    <a:pt x="1254" y="3929"/>
                  </a:lnTo>
                  <a:lnTo>
                    <a:pt x="1255" y="3950"/>
                  </a:lnTo>
                  <a:lnTo>
                    <a:pt x="1256" y="3971"/>
                  </a:lnTo>
                  <a:lnTo>
                    <a:pt x="1258" y="3989"/>
                  </a:lnTo>
                  <a:lnTo>
                    <a:pt x="1258" y="4116"/>
                  </a:lnTo>
                  <a:lnTo>
                    <a:pt x="1252" y="4126"/>
                  </a:lnTo>
                  <a:lnTo>
                    <a:pt x="1243" y="4141"/>
                  </a:lnTo>
                  <a:lnTo>
                    <a:pt x="1232" y="4158"/>
                  </a:lnTo>
                  <a:lnTo>
                    <a:pt x="1221" y="4178"/>
                  </a:lnTo>
                  <a:lnTo>
                    <a:pt x="1208" y="4196"/>
                  </a:lnTo>
                  <a:lnTo>
                    <a:pt x="1195" y="4212"/>
                  </a:lnTo>
                  <a:lnTo>
                    <a:pt x="1183" y="4223"/>
                  </a:lnTo>
                  <a:lnTo>
                    <a:pt x="1172" y="4227"/>
                  </a:lnTo>
                  <a:lnTo>
                    <a:pt x="1148" y="4227"/>
                  </a:lnTo>
                  <a:lnTo>
                    <a:pt x="1123" y="4195"/>
                  </a:lnTo>
                  <a:lnTo>
                    <a:pt x="1112" y="4196"/>
                  </a:lnTo>
                  <a:lnTo>
                    <a:pt x="1101" y="4197"/>
                  </a:lnTo>
                  <a:lnTo>
                    <a:pt x="1088" y="4201"/>
                  </a:lnTo>
                  <a:lnTo>
                    <a:pt x="1075" y="4203"/>
                  </a:lnTo>
                  <a:lnTo>
                    <a:pt x="1061" y="4206"/>
                  </a:lnTo>
                  <a:lnTo>
                    <a:pt x="1048" y="4209"/>
                  </a:lnTo>
                  <a:lnTo>
                    <a:pt x="1037" y="4210"/>
                  </a:lnTo>
                  <a:lnTo>
                    <a:pt x="1026" y="4211"/>
                  </a:lnTo>
                  <a:lnTo>
                    <a:pt x="1002" y="4222"/>
                  </a:lnTo>
                  <a:lnTo>
                    <a:pt x="979" y="4232"/>
                  </a:lnTo>
                  <a:lnTo>
                    <a:pt x="955" y="4238"/>
                  </a:lnTo>
                  <a:lnTo>
                    <a:pt x="931" y="4243"/>
                  </a:lnTo>
                  <a:lnTo>
                    <a:pt x="905" y="4248"/>
                  </a:lnTo>
                  <a:lnTo>
                    <a:pt x="879" y="4250"/>
                  </a:lnTo>
                  <a:lnTo>
                    <a:pt x="853" y="4251"/>
                  </a:lnTo>
                  <a:lnTo>
                    <a:pt x="828" y="4251"/>
                  </a:lnTo>
                  <a:lnTo>
                    <a:pt x="801" y="4251"/>
                  </a:lnTo>
                  <a:lnTo>
                    <a:pt x="774" y="4250"/>
                  </a:lnTo>
                  <a:lnTo>
                    <a:pt x="747" y="4249"/>
                  </a:lnTo>
                  <a:lnTo>
                    <a:pt x="720" y="4248"/>
                  </a:lnTo>
                  <a:lnTo>
                    <a:pt x="693" y="4246"/>
                  </a:lnTo>
                  <a:lnTo>
                    <a:pt x="665" y="4245"/>
                  </a:lnTo>
                  <a:lnTo>
                    <a:pt x="638" y="4243"/>
                  </a:lnTo>
                  <a:lnTo>
                    <a:pt x="610" y="4243"/>
                  </a:lnTo>
                  <a:lnTo>
                    <a:pt x="606" y="4232"/>
                  </a:lnTo>
                  <a:lnTo>
                    <a:pt x="602" y="4219"/>
                  </a:lnTo>
                  <a:lnTo>
                    <a:pt x="598" y="4206"/>
                  </a:lnTo>
                  <a:lnTo>
                    <a:pt x="594" y="4193"/>
                  </a:lnTo>
                  <a:lnTo>
                    <a:pt x="591" y="4180"/>
                  </a:lnTo>
                  <a:lnTo>
                    <a:pt x="588" y="4168"/>
                  </a:lnTo>
                  <a:lnTo>
                    <a:pt x="585" y="4155"/>
                  </a:lnTo>
                  <a:lnTo>
                    <a:pt x="582" y="4141"/>
                  </a:lnTo>
                  <a:lnTo>
                    <a:pt x="579" y="4127"/>
                  </a:lnTo>
                  <a:lnTo>
                    <a:pt x="577" y="4114"/>
                  </a:lnTo>
                  <a:lnTo>
                    <a:pt x="575" y="4100"/>
                  </a:lnTo>
                  <a:lnTo>
                    <a:pt x="573" y="4086"/>
                  </a:lnTo>
                  <a:lnTo>
                    <a:pt x="572" y="4072"/>
                  </a:lnTo>
                  <a:lnTo>
                    <a:pt x="570" y="4058"/>
                  </a:lnTo>
                  <a:lnTo>
                    <a:pt x="569" y="4043"/>
                  </a:lnTo>
                  <a:lnTo>
                    <a:pt x="568" y="4030"/>
                  </a:lnTo>
                  <a:lnTo>
                    <a:pt x="567" y="4015"/>
                  </a:lnTo>
                  <a:lnTo>
                    <a:pt x="566" y="4001"/>
                  </a:lnTo>
                  <a:lnTo>
                    <a:pt x="564" y="3986"/>
                  </a:lnTo>
                  <a:lnTo>
                    <a:pt x="564" y="3971"/>
                  </a:lnTo>
                  <a:lnTo>
                    <a:pt x="563" y="3956"/>
                  </a:lnTo>
                  <a:lnTo>
                    <a:pt x="562" y="3942"/>
                  </a:lnTo>
                  <a:lnTo>
                    <a:pt x="562" y="3927"/>
                  </a:lnTo>
                  <a:lnTo>
                    <a:pt x="562" y="3911"/>
                  </a:lnTo>
                  <a:lnTo>
                    <a:pt x="562" y="3896"/>
                  </a:lnTo>
                  <a:lnTo>
                    <a:pt x="561" y="3881"/>
                  </a:lnTo>
                  <a:lnTo>
                    <a:pt x="561" y="3866"/>
                  </a:lnTo>
                  <a:lnTo>
                    <a:pt x="561" y="3851"/>
                  </a:lnTo>
                  <a:lnTo>
                    <a:pt x="561" y="3836"/>
                  </a:lnTo>
                  <a:lnTo>
                    <a:pt x="561" y="3820"/>
                  </a:lnTo>
                  <a:lnTo>
                    <a:pt x="561" y="3805"/>
                  </a:lnTo>
                  <a:lnTo>
                    <a:pt x="561" y="3790"/>
                  </a:lnTo>
                  <a:lnTo>
                    <a:pt x="561" y="3775"/>
                  </a:lnTo>
                  <a:lnTo>
                    <a:pt x="561" y="3759"/>
                  </a:lnTo>
                  <a:lnTo>
                    <a:pt x="561" y="3743"/>
                  </a:lnTo>
                  <a:lnTo>
                    <a:pt x="562" y="3727"/>
                  </a:lnTo>
                  <a:lnTo>
                    <a:pt x="562" y="3710"/>
                  </a:lnTo>
                  <a:lnTo>
                    <a:pt x="562" y="3694"/>
                  </a:lnTo>
                  <a:lnTo>
                    <a:pt x="562" y="3678"/>
                  </a:lnTo>
                  <a:lnTo>
                    <a:pt x="562" y="3662"/>
                  </a:lnTo>
                  <a:lnTo>
                    <a:pt x="562" y="3646"/>
                  </a:lnTo>
                  <a:lnTo>
                    <a:pt x="561" y="3629"/>
                  </a:lnTo>
                  <a:lnTo>
                    <a:pt x="561" y="3615"/>
                  </a:lnTo>
                  <a:lnTo>
                    <a:pt x="560" y="3598"/>
                  </a:lnTo>
                  <a:lnTo>
                    <a:pt x="559" y="3585"/>
                  </a:lnTo>
                  <a:lnTo>
                    <a:pt x="558" y="3571"/>
                  </a:lnTo>
                  <a:lnTo>
                    <a:pt x="556" y="3557"/>
                  </a:lnTo>
                  <a:lnTo>
                    <a:pt x="554" y="3544"/>
                  </a:lnTo>
                  <a:lnTo>
                    <a:pt x="552" y="3531"/>
                  </a:lnTo>
                  <a:lnTo>
                    <a:pt x="548" y="3519"/>
                  </a:lnTo>
                  <a:lnTo>
                    <a:pt x="545" y="3508"/>
                  </a:lnTo>
                  <a:lnTo>
                    <a:pt x="543" y="3496"/>
                  </a:lnTo>
                  <a:lnTo>
                    <a:pt x="540" y="3484"/>
                  </a:lnTo>
                  <a:lnTo>
                    <a:pt x="538" y="3472"/>
                  </a:lnTo>
                  <a:lnTo>
                    <a:pt x="534" y="3459"/>
                  </a:lnTo>
                  <a:lnTo>
                    <a:pt x="532" y="3448"/>
                  </a:lnTo>
                  <a:lnTo>
                    <a:pt x="529" y="3435"/>
                  </a:lnTo>
                  <a:lnTo>
                    <a:pt x="527" y="3422"/>
                  </a:lnTo>
                  <a:lnTo>
                    <a:pt x="524" y="3409"/>
                  </a:lnTo>
                  <a:lnTo>
                    <a:pt x="522" y="3396"/>
                  </a:lnTo>
                  <a:lnTo>
                    <a:pt x="520" y="3382"/>
                  </a:lnTo>
                  <a:lnTo>
                    <a:pt x="517" y="3367"/>
                  </a:lnTo>
                  <a:lnTo>
                    <a:pt x="515" y="3354"/>
                  </a:lnTo>
                  <a:lnTo>
                    <a:pt x="513" y="3337"/>
                  </a:lnTo>
                  <a:close/>
                  <a:moveTo>
                    <a:pt x="529" y="3093"/>
                  </a:moveTo>
                  <a:lnTo>
                    <a:pt x="545" y="3089"/>
                  </a:lnTo>
                  <a:lnTo>
                    <a:pt x="562" y="3087"/>
                  </a:lnTo>
                  <a:lnTo>
                    <a:pt x="579" y="3086"/>
                  </a:lnTo>
                  <a:lnTo>
                    <a:pt x="599" y="3085"/>
                  </a:lnTo>
                  <a:lnTo>
                    <a:pt x="617" y="3085"/>
                  </a:lnTo>
                  <a:lnTo>
                    <a:pt x="637" y="3085"/>
                  </a:lnTo>
                  <a:lnTo>
                    <a:pt x="658" y="3085"/>
                  </a:lnTo>
                  <a:lnTo>
                    <a:pt x="679" y="3086"/>
                  </a:lnTo>
                  <a:lnTo>
                    <a:pt x="700" y="3086"/>
                  </a:lnTo>
                  <a:lnTo>
                    <a:pt x="722" y="3087"/>
                  </a:lnTo>
                  <a:lnTo>
                    <a:pt x="744" y="3089"/>
                  </a:lnTo>
                  <a:lnTo>
                    <a:pt x="767" y="3090"/>
                  </a:lnTo>
                  <a:lnTo>
                    <a:pt x="790" y="3091"/>
                  </a:lnTo>
                  <a:lnTo>
                    <a:pt x="814" y="3094"/>
                  </a:lnTo>
                  <a:lnTo>
                    <a:pt x="837" y="3095"/>
                  </a:lnTo>
                  <a:lnTo>
                    <a:pt x="861" y="3096"/>
                  </a:lnTo>
                  <a:lnTo>
                    <a:pt x="886" y="3097"/>
                  </a:lnTo>
                  <a:lnTo>
                    <a:pt x="909" y="3098"/>
                  </a:lnTo>
                  <a:lnTo>
                    <a:pt x="934" y="3099"/>
                  </a:lnTo>
                  <a:lnTo>
                    <a:pt x="958" y="3099"/>
                  </a:lnTo>
                  <a:lnTo>
                    <a:pt x="982" y="3099"/>
                  </a:lnTo>
                  <a:lnTo>
                    <a:pt x="1007" y="3098"/>
                  </a:lnTo>
                  <a:lnTo>
                    <a:pt x="1031" y="3097"/>
                  </a:lnTo>
                  <a:lnTo>
                    <a:pt x="1055" y="3096"/>
                  </a:lnTo>
                  <a:lnTo>
                    <a:pt x="1078" y="3094"/>
                  </a:lnTo>
                  <a:lnTo>
                    <a:pt x="1102" y="3090"/>
                  </a:lnTo>
                  <a:lnTo>
                    <a:pt x="1125" y="3087"/>
                  </a:lnTo>
                  <a:lnTo>
                    <a:pt x="1149" y="3083"/>
                  </a:lnTo>
                  <a:lnTo>
                    <a:pt x="1171" y="3078"/>
                  </a:lnTo>
                  <a:lnTo>
                    <a:pt x="1194" y="3071"/>
                  </a:lnTo>
                  <a:lnTo>
                    <a:pt x="1215" y="3064"/>
                  </a:lnTo>
                  <a:lnTo>
                    <a:pt x="1237" y="3056"/>
                  </a:lnTo>
                  <a:lnTo>
                    <a:pt x="1237" y="3064"/>
                  </a:lnTo>
                  <a:lnTo>
                    <a:pt x="1237" y="3074"/>
                  </a:lnTo>
                  <a:lnTo>
                    <a:pt x="1238" y="3087"/>
                  </a:lnTo>
                  <a:lnTo>
                    <a:pt x="1238" y="3101"/>
                  </a:lnTo>
                  <a:lnTo>
                    <a:pt x="1239" y="3118"/>
                  </a:lnTo>
                  <a:lnTo>
                    <a:pt x="1239" y="3135"/>
                  </a:lnTo>
                  <a:lnTo>
                    <a:pt x="1240" y="3154"/>
                  </a:lnTo>
                  <a:lnTo>
                    <a:pt x="1240" y="3173"/>
                  </a:lnTo>
                  <a:lnTo>
                    <a:pt x="1240" y="3192"/>
                  </a:lnTo>
                  <a:lnTo>
                    <a:pt x="1240" y="3210"/>
                  </a:lnTo>
                  <a:lnTo>
                    <a:pt x="1240" y="3227"/>
                  </a:lnTo>
                  <a:lnTo>
                    <a:pt x="1240" y="3243"/>
                  </a:lnTo>
                  <a:lnTo>
                    <a:pt x="1239" y="3258"/>
                  </a:lnTo>
                  <a:lnTo>
                    <a:pt x="1238" y="3271"/>
                  </a:lnTo>
                  <a:lnTo>
                    <a:pt x="1236" y="3282"/>
                  </a:lnTo>
                  <a:lnTo>
                    <a:pt x="1233" y="3289"/>
                  </a:lnTo>
                  <a:lnTo>
                    <a:pt x="1222" y="3304"/>
                  </a:lnTo>
                  <a:lnTo>
                    <a:pt x="1172" y="3304"/>
                  </a:lnTo>
                  <a:lnTo>
                    <a:pt x="1152" y="3311"/>
                  </a:lnTo>
                  <a:lnTo>
                    <a:pt x="1132" y="3318"/>
                  </a:lnTo>
                  <a:lnTo>
                    <a:pt x="1112" y="3326"/>
                  </a:lnTo>
                  <a:lnTo>
                    <a:pt x="1094" y="3332"/>
                  </a:lnTo>
                  <a:lnTo>
                    <a:pt x="1077" y="3339"/>
                  </a:lnTo>
                  <a:lnTo>
                    <a:pt x="1060" y="3344"/>
                  </a:lnTo>
                  <a:lnTo>
                    <a:pt x="1045" y="3347"/>
                  </a:lnTo>
                  <a:lnTo>
                    <a:pt x="1030" y="3348"/>
                  </a:lnTo>
                  <a:lnTo>
                    <a:pt x="1001" y="3351"/>
                  </a:lnTo>
                  <a:lnTo>
                    <a:pt x="971" y="3355"/>
                  </a:lnTo>
                  <a:lnTo>
                    <a:pt x="942" y="3356"/>
                  </a:lnTo>
                  <a:lnTo>
                    <a:pt x="914" y="3357"/>
                  </a:lnTo>
                  <a:lnTo>
                    <a:pt x="887" y="3358"/>
                  </a:lnTo>
                  <a:lnTo>
                    <a:pt x="859" y="3358"/>
                  </a:lnTo>
                  <a:lnTo>
                    <a:pt x="831" y="3357"/>
                  </a:lnTo>
                  <a:lnTo>
                    <a:pt x="804" y="3356"/>
                  </a:lnTo>
                  <a:lnTo>
                    <a:pt x="779" y="3355"/>
                  </a:lnTo>
                  <a:lnTo>
                    <a:pt x="753" y="3352"/>
                  </a:lnTo>
                  <a:lnTo>
                    <a:pt x="728" y="3351"/>
                  </a:lnTo>
                  <a:lnTo>
                    <a:pt x="704" y="3349"/>
                  </a:lnTo>
                  <a:lnTo>
                    <a:pt x="680" y="3346"/>
                  </a:lnTo>
                  <a:lnTo>
                    <a:pt x="658" y="3344"/>
                  </a:lnTo>
                  <a:lnTo>
                    <a:pt x="635" y="3342"/>
                  </a:lnTo>
                  <a:lnTo>
                    <a:pt x="614" y="3340"/>
                  </a:lnTo>
                  <a:lnTo>
                    <a:pt x="601" y="3339"/>
                  </a:lnTo>
                  <a:lnTo>
                    <a:pt x="587" y="3339"/>
                  </a:lnTo>
                  <a:lnTo>
                    <a:pt x="571" y="3339"/>
                  </a:lnTo>
                  <a:lnTo>
                    <a:pt x="555" y="3337"/>
                  </a:lnTo>
                  <a:lnTo>
                    <a:pt x="539" y="3337"/>
                  </a:lnTo>
                  <a:lnTo>
                    <a:pt x="523" y="3337"/>
                  </a:lnTo>
                  <a:lnTo>
                    <a:pt x="509" y="3337"/>
                  </a:lnTo>
                  <a:lnTo>
                    <a:pt x="497" y="3336"/>
                  </a:lnTo>
                  <a:lnTo>
                    <a:pt x="497" y="3325"/>
                  </a:lnTo>
                  <a:lnTo>
                    <a:pt x="498" y="3311"/>
                  </a:lnTo>
                  <a:lnTo>
                    <a:pt x="500" y="3297"/>
                  </a:lnTo>
                  <a:lnTo>
                    <a:pt x="501" y="3281"/>
                  </a:lnTo>
                  <a:lnTo>
                    <a:pt x="505" y="3265"/>
                  </a:lnTo>
                  <a:lnTo>
                    <a:pt x="507" y="3248"/>
                  </a:lnTo>
                  <a:lnTo>
                    <a:pt x="510" y="3229"/>
                  </a:lnTo>
                  <a:lnTo>
                    <a:pt x="512" y="3212"/>
                  </a:lnTo>
                  <a:lnTo>
                    <a:pt x="515" y="3195"/>
                  </a:lnTo>
                  <a:lnTo>
                    <a:pt x="518" y="3178"/>
                  </a:lnTo>
                  <a:lnTo>
                    <a:pt x="521" y="3161"/>
                  </a:lnTo>
                  <a:lnTo>
                    <a:pt x="523" y="3145"/>
                  </a:lnTo>
                  <a:lnTo>
                    <a:pt x="525" y="3130"/>
                  </a:lnTo>
                  <a:lnTo>
                    <a:pt x="527" y="3116"/>
                  </a:lnTo>
                  <a:lnTo>
                    <a:pt x="528" y="3103"/>
                  </a:lnTo>
                  <a:lnTo>
                    <a:pt x="529" y="3093"/>
                  </a:lnTo>
                  <a:close/>
                </a:path>
              </a:pathLst>
            </a:custGeom>
            <a:solidFill>
              <a:srgbClr val="6699C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40" name="Freeform 125"/>
            <p:cNvSpPr>
              <a:spLocks/>
            </p:cNvSpPr>
            <p:nvPr/>
          </p:nvSpPr>
          <p:spPr bwMode="auto">
            <a:xfrm>
              <a:off x="3998" y="1067"/>
              <a:ext cx="49" cy="104"/>
            </a:xfrm>
            <a:custGeom>
              <a:avLst/>
              <a:gdLst>
                <a:gd name="T0" fmla="*/ 41 w 293"/>
                <a:gd name="T1" fmla="*/ 0 h 622"/>
                <a:gd name="T2" fmla="*/ 39 w 293"/>
                <a:gd name="T3" fmla="*/ 13 h 622"/>
                <a:gd name="T4" fmla="*/ 35 w 293"/>
                <a:gd name="T5" fmla="*/ 26 h 622"/>
                <a:gd name="T6" fmla="*/ 32 w 293"/>
                <a:gd name="T7" fmla="*/ 39 h 622"/>
                <a:gd name="T8" fmla="*/ 27 w 293"/>
                <a:gd name="T9" fmla="*/ 52 h 622"/>
                <a:gd name="T10" fmla="*/ 21 w 293"/>
                <a:gd name="T11" fmla="*/ 65 h 622"/>
                <a:gd name="T12" fmla="*/ 14 w 293"/>
                <a:gd name="T13" fmla="*/ 77 h 622"/>
                <a:gd name="T14" fmla="*/ 8 w 293"/>
                <a:gd name="T15" fmla="*/ 88 h 622"/>
                <a:gd name="T16" fmla="*/ 0 w 293"/>
                <a:gd name="T17" fmla="*/ 99 h 622"/>
                <a:gd name="T18" fmla="*/ 4 w 293"/>
                <a:gd name="T19" fmla="*/ 104 h 622"/>
                <a:gd name="T20" fmla="*/ 8 w 293"/>
                <a:gd name="T21" fmla="*/ 103 h 622"/>
                <a:gd name="T22" fmla="*/ 12 w 293"/>
                <a:gd name="T23" fmla="*/ 102 h 622"/>
                <a:gd name="T24" fmla="*/ 17 w 293"/>
                <a:gd name="T25" fmla="*/ 99 h 622"/>
                <a:gd name="T26" fmla="*/ 21 w 293"/>
                <a:gd name="T27" fmla="*/ 96 h 622"/>
                <a:gd name="T28" fmla="*/ 26 w 293"/>
                <a:gd name="T29" fmla="*/ 93 h 622"/>
                <a:gd name="T30" fmla="*/ 30 w 293"/>
                <a:gd name="T31" fmla="*/ 89 h 622"/>
                <a:gd name="T32" fmla="*/ 34 w 293"/>
                <a:gd name="T33" fmla="*/ 86 h 622"/>
                <a:gd name="T34" fmla="*/ 37 w 293"/>
                <a:gd name="T35" fmla="*/ 84 h 622"/>
                <a:gd name="T36" fmla="*/ 39 w 293"/>
                <a:gd name="T37" fmla="*/ 84 h 622"/>
                <a:gd name="T38" fmla="*/ 42 w 293"/>
                <a:gd name="T39" fmla="*/ 83 h 622"/>
                <a:gd name="T40" fmla="*/ 45 w 293"/>
                <a:gd name="T41" fmla="*/ 81 h 622"/>
                <a:gd name="T42" fmla="*/ 48 w 293"/>
                <a:gd name="T43" fmla="*/ 78 h 622"/>
                <a:gd name="T44" fmla="*/ 49 w 293"/>
                <a:gd name="T45" fmla="*/ 77 h 622"/>
                <a:gd name="T46" fmla="*/ 47 w 293"/>
                <a:gd name="T47" fmla="*/ 71 h 622"/>
                <a:gd name="T48" fmla="*/ 46 w 293"/>
                <a:gd name="T49" fmla="*/ 65 h 622"/>
                <a:gd name="T50" fmla="*/ 45 w 293"/>
                <a:gd name="T51" fmla="*/ 59 h 622"/>
                <a:gd name="T52" fmla="*/ 45 w 293"/>
                <a:gd name="T53" fmla="*/ 53 h 622"/>
                <a:gd name="T54" fmla="*/ 45 w 293"/>
                <a:gd name="T55" fmla="*/ 47 h 622"/>
                <a:gd name="T56" fmla="*/ 44 w 293"/>
                <a:gd name="T57" fmla="*/ 41 h 622"/>
                <a:gd name="T58" fmla="*/ 43 w 293"/>
                <a:gd name="T59" fmla="*/ 35 h 622"/>
                <a:gd name="T60" fmla="*/ 42 w 293"/>
                <a:gd name="T61" fmla="*/ 29 h 622"/>
                <a:gd name="T62" fmla="*/ 42 w 293"/>
                <a:gd name="T63" fmla="*/ 28 h 622"/>
                <a:gd name="T64" fmla="*/ 42 w 293"/>
                <a:gd name="T65" fmla="*/ 22 h 622"/>
                <a:gd name="T66" fmla="*/ 42 w 293"/>
                <a:gd name="T67" fmla="*/ 15 h 622"/>
                <a:gd name="T68" fmla="*/ 42 w 293"/>
                <a:gd name="T69" fmla="*/ 9 h 622"/>
                <a:gd name="T70" fmla="*/ 41 w 293"/>
                <a:gd name="T71" fmla="*/ 0 h 62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3"/>
                <a:gd name="T109" fmla="*/ 0 h 622"/>
                <a:gd name="T110" fmla="*/ 293 w 293"/>
                <a:gd name="T111" fmla="*/ 622 h 62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3" h="622">
                  <a:moveTo>
                    <a:pt x="243" y="0"/>
                  </a:moveTo>
                  <a:lnTo>
                    <a:pt x="243" y="0"/>
                  </a:lnTo>
                  <a:lnTo>
                    <a:pt x="238" y="39"/>
                  </a:lnTo>
                  <a:lnTo>
                    <a:pt x="232" y="78"/>
                  </a:lnTo>
                  <a:lnTo>
                    <a:pt x="223" y="117"/>
                  </a:lnTo>
                  <a:lnTo>
                    <a:pt x="212" y="157"/>
                  </a:lnTo>
                  <a:lnTo>
                    <a:pt x="202" y="196"/>
                  </a:lnTo>
                  <a:lnTo>
                    <a:pt x="189" y="235"/>
                  </a:lnTo>
                  <a:lnTo>
                    <a:pt x="174" y="274"/>
                  </a:lnTo>
                  <a:lnTo>
                    <a:pt x="159" y="313"/>
                  </a:lnTo>
                  <a:lnTo>
                    <a:pt x="143" y="350"/>
                  </a:lnTo>
                  <a:lnTo>
                    <a:pt x="125" y="388"/>
                  </a:lnTo>
                  <a:lnTo>
                    <a:pt x="106" y="424"/>
                  </a:lnTo>
                  <a:lnTo>
                    <a:pt x="86" y="459"/>
                  </a:lnTo>
                  <a:lnTo>
                    <a:pt x="66" y="493"/>
                  </a:lnTo>
                  <a:lnTo>
                    <a:pt x="45" y="527"/>
                  </a:lnTo>
                  <a:lnTo>
                    <a:pt x="23" y="559"/>
                  </a:lnTo>
                  <a:lnTo>
                    <a:pt x="0" y="590"/>
                  </a:lnTo>
                  <a:lnTo>
                    <a:pt x="25" y="622"/>
                  </a:lnTo>
                  <a:lnTo>
                    <a:pt x="37" y="621"/>
                  </a:lnTo>
                  <a:lnTo>
                    <a:pt x="49" y="618"/>
                  </a:lnTo>
                  <a:lnTo>
                    <a:pt x="61" y="613"/>
                  </a:lnTo>
                  <a:lnTo>
                    <a:pt x="74" y="608"/>
                  </a:lnTo>
                  <a:lnTo>
                    <a:pt x="87" y="600"/>
                  </a:lnTo>
                  <a:lnTo>
                    <a:pt x="101" y="592"/>
                  </a:lnTo>
                  <a:lnTo>
                    <a:pt x="114" y="583"/>
                  </a:lnTo>
                  <a:lnTo>
                    <a:pt x="128" y="574"/>
                  </a:lnTo>
                  <a:lnTo>
                    <a:pt x="141" y="564"/>
                  </a:lnTo>
                  <a:lnTo>
                    <a:pt x="153" y="554"/>
                  </a:lnTo>
                  <a:lnTo>
                    <a:pt x="165" y="544"/>
                  </a:lnTo>
                  <a:lnTo>
                    <a:pt x="178" y="534"/>
                  </a:lnTo>
                  <a:lnTo>
                    <a:pt x="189" y="524"/>
                  </a:lnTo>
                  <a:lnTo>
                    <a:pt x="201" y="516"/>
                  </a:lnTo>
                  <a:lnTo>
                    <a:pt x="210" y="508"/>
                  </a:lnTo>
                  <a:lnTo>
                    <a:pt x="220" y="502"/>
                  </a:lnTo>
                  <a:lnTo>
                    <a:pt x="232" y="504"/>
                  </a:lnTo>
                  <a:lnTo>
                    <a:pt x="242" y="503"/>
                  </a:lnTo>
                  <a:lnTo>
                    <a:pt x="253" y="499"/>
                  </a:lnTo>
                  <a:lnTo>
                    <a:pt x="263" y="492"/>
                  </a:lnTo>
                  <a:lnTo>
                    <a:pt x="272" y="485"/>
                  </a:lnTo>
                  <a:lnTo>
                    <a:pt x="280" y="477"/>
                  </a:lnTo>
                  <a:lnTo>
                    <a:pt x="287" y="469"/>
                  </a:lnTo>
                  <a:lnTo>
                    <a:pt x="293" y="462"/>
                  </a:lnTo>
                  <a:lnTo>
                    <a:pt x="286" y="444"/>
                  </a:lnTo>
                  <a:lnTo>
                    <a:pt x="281" y="426"/>
                  </a:lnTo>
                  <a:lnTo>
                    <a:pt x="277" y="408"/>
                  </a:lnTo>
                  <a:lnTo>
                    <a:pt x="274" y="390"/>
                  </a:lnTo>
                  <a:lnTo>
                    <a:pt x="272" y="372"/>
                  </a:lnTo>
                  <a:lnTo>
                    <a:pt x="271" y="353"/>
                  </a:lnTo>
                  <a:lnTo>
                    <a:pt x="270" y="336"/>
                  </a:lnTo>
                  <a:lnTo>
                    <a:pt x="270" y="318"/>
                  </a:lnTo>
                  <a:lnTo>
                    <a:pt x="269" y="300"/>
                  </a:lnTo>
                  <a:lnTo>
                    <a:pt x="269" y="282"/>
                  </a:lnTo>
                  <a:lnTo>
                    <a:pt x="268" y="263"/>
                  </a:lnTo>
                  <a:lnTo>
                    <a:pt x="266" y="246"/>
                  </a:lnTo>
                  <a:lnTo>
                    <a:pt x="264" y="228"/>
                  </a:lnTo>
                  <a:lnTo>
                    <a:pt x="260" y="210"/>
                  </a:lnTo>
                  <a:lnTo>
                    <a:pt x="256" y="193"/>
                  </a:lnTo>
                  <a:lnTo>
                    <a:pt x="250" y="175"/>
                  </a:lnTo>
                  <a:lnTo>
                    <a:pt x="250" y="166"/>
                  </a:lnTo>
                  <a:lnTo>
                    <a:pt x="251" y="151"/>
                  </a:lnTo>
                  <a:lnTo>
                    <a:pt x="251" y="133"/>
                  </a:lnTo>
                  <a:lnTo>
                    <a:pt x="252" y="114"/>
                  </a:lnTo>
                  <a:lnTo>
                    <a:pt x="253" y="92"/>
                  </a:lnTo>
                  <a:lnTo>
                    <a:pt x="253" y="72"/>
                  </a:lnTo>
                  <a:lnTo>
                    <a:pt x="254" y="54"/>
                  </a:lnTo>
                  <a:lnTo>
                    <a:pt x="254" y="40"/>
                  </a:lnTo>
                  <a:lnTo>
                    <a:pt x="243" y="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41" name="Freeform 126"/>
            <p:cNvSpPr>
              <a:spLocks/>
            </p:cNvSpPr>
            <p:nvPr/>
          </p:nvSpPr>
          <p:spPr bwMode="auto">
            <a:xfrm>
              <a:off x="4291" y="692"/>
              <a:ext cx="44" cy="158"/>
            </a:xfrm>
            <a:custGeom>
              <a:avLst/>
              <a:gdLst>
                <a:gd name="T0" fmla="*/ 10 w 269"/>
                <a:gd name="T1" fmla="*/ 2 h 946"/>
                <a:gd name="T2" fmla="*/ 17 w 269"/>
                <a:gd name="T3" fmla="*/ 11 h 946"/>
                <a:gd name="T4" fmla="*/ 22 w 269"/>
                <a:gd name="T5" fmla="*/ 20 h 946"/>
                <a:gd name="T6" fmla="*/ 23 w 269"/>
                <a:gd name="T7" fmla="*/ 25 h 946"/>
                <a:gd name="T8" fmla="*/ 25 w 269"/>
                <a:gd name="T9" fmla="*/ 33 h 946"/>
                <a:gd name="T10" fmla="*/ 26 w 269"/>
                <a:gd name="T11" fmla="*/ 41 h 946"/>
                <a:gd name="T12" fmla="*/ 27 w 269"/>
                <a:gd name="T13" fmla="*/ 46 h 946"/>
                <a:gd name="T14" fmla="*/ 28 w 269"/>
                <a:gd name="T15" fmla="*/ 52 h 946"/>
                <a:gd name="T16" fmla="*/ 29 w 269"/>
                <a:gd name="T17" fmla="*/ 60 h 946"/>
                <a:gd name="T18" fmla="*/ 30 w 269"/>
                <a:gd name="T19" fmla="*/ 67 h 946"/>
                <a:gd name="T20" fmla="*/ 32 w 269"/>
                <a:gd name="T21" fmla="*/ 74 h 946"/>
                <a:gd name="T22" fmla="*/ 33 w 269"/>
                <a:gd name="T23" fmla="*/ 81 h 946"/>
                <a:gd name="T24" fmla="*/ 36 w 269"/>
                <a:gd name="T25" fmla="*/ 89 h 946"/>
                <a:gd name="T26" fmla="*/ 39 w 269"/>
                <a:gd name="T27" fmla="*/ 102 h 946"/>
                <a:gd name="T28" fmla="*/ 42 w 269"/>
                <a:gd name="T29" fmla="*/ 114 h 946"/>
                <a:gd name="T30" fmla="*/ 44 w 269"/>
                <a:gd name="T31" fmla="*/ 128 h 946"/>
                <a:gd name="T32" fmla="*/ 44 w 269"/>
                <a:gd name="T33" fmla="*/ 141 h 946"/>
                <a:gd name="T34" fmla="*/ 43 w 269"/>
                <a:gd name="T35" fmla="*/ 150 h 946"/>
                <a:gd name="T36" fmla="*/ 42 w 269"/>
                <a:gd name="T37" fmla="*/ 153 h 946"/>
                <a:gd name="T38" fmla="*/ 41 w 269"/>
                <a:gd name="T39" fmla="*/ 156 h 946"/>
                <a:gd name="T40" fmla="*/ 41 w 269"/>
                <a:gd name="T41" fmla="*/ 158 h 946"/>
                <a:gd name="T42" fmla="*/ 41 w 269"/>
                <a:gd name="T43" fmla="*/ 149 h 946"/>
                <a:gd name="T44" fmla="*/ 40 w 269"/>
                <a:gd name="T45" fmla="*/ 141 h 946"/>
                <a:gd name="T46" fmla="*/ 38 w 269"/>
                <a:gd name="T47" fmla="*/ 135 h 946"/>
                <a:gd name="T48" fmla="*/ 37 w 269"/>
                <a:gd name="T49" fmla="*/ 131 h 946"/>
                <a:gd name="T50" fmla="*/ 36 w 269"/>
                <a:gd name="T51" fmla="*/ 127 h 946"/>
                <a:gd name="T52" fmla="*/ 32 w 269"/>
                <a:gd name="T53" fmla="*/ 119 h 946"/>
                <a:gd name="T54" fmla="*/ 28 w 269"/>
                <a:gd name="T55" fmla="*/ 111 h 946"/>
                <a:gd name="T56" fmla="*/ 27 w 269"/>
                <a:gd name="T57" fmla="*/ 107 h 946"/>
                <a:gd name="T58" fmla="*/ 25 w 269"/>
                <a:gd name="T59" fmla="*/ 102 h 946"/>
                <a:gd name="T60" fmla="*/ 22 w 269"/>
                <a:gd name="T61" fmla="*/ 98 h 946"/>
                <a:gd name="T62" fmla="*/ 22 w 269"/>
                <a:gd name="T63" fmla="*/ 96 h 946"/>
                <a:gd name="T64" fmla="*/ 22 w 269"/>
                <a:gd name="T65" fmla="*/ 95 h 946"/>
                <a:gd name="T66" fmla="*/ 21 w 269"/>
                <a:gd name="T67" fmla="*/ 93 h 946"/>
                <a:gd name="T68" fmla="*/ 20 w 269"/>
                <a:gd name="T69" fmla="*/ 92 h 946"/>
                <a:gd name="T70" fmla="*/ 17 w 269"/>
                <a:gd name="T71" fmla="*/ 93 h 946"/>
                <a:gd name="T72" fmla="*/ 13 w 269"/>
                <a:gd name="T73" fmla="*/ 94 h 946"/>
                <a:gd name="T74" fmla="*/ 12 w 269"/>
                <a:gd name="T75" fmla="*/ 95 h 946"/>
                <a:gd name="T76" fmla="*/ 7 w 269"/>
                <a:gd name="T77" fmla="*/ 98 h 946"/>
                <a:gd name="T78" fmla="*/ 3 w 269"/>
                <a:gd name="T79" fmla="*/ 101 h 946"/>
                <a:gd name="T80" fmla="*/ 0 w 269"/>
                <a:gd name="T81" fmla="*/ 104 h 946"/>
                <a:gd name="T82" fmla="*/ 1 w 269"/>
                <a:gd name="T83" fmla="*/ 99 h 946"/>
                <a:gd name="T84" fmla="*/ 2 w 269"/>
                <a:gd name="T85" fmla="*/ 95 h 946"/>
                <a:gd name="T86" fmla="*/ 3 w 269"/>
                <a:gd name="T87" fmla="*/ 92 h 946"/>
                <a:gd name="T88" fmla="*/ 3 w 269"/>
                <a:gd name="T89" fmla="*/ 89 h 946"/>
                <a:gd name="T90" fmla="*/ 5 w 269"/>
                <a:gd name="T91" fmla="*/ 85 h 946"/>
                <a:gd name="T92" fmla="*/ 5 w 269"/>
                <a:gd name="T93" fmla="*/ 83 h 946"/>
                <a:gd name="T94" fmla="*/ 7 w 269"/>
                <a:gd name="T95" fmla="*/ 72 h 946"/>
                <a:gd name="T96" fmla="*/ 6 w 269"/>
                <a:gd name="T97" fmla="*/ 62 h 946"/>
                <a:gd name="T98" fmla="*/ 6 w 269"/>
                <a:gd name="T99" fmla="*/ 54 h 946"/>
                <a:gd name="T100" fmla="*/ 4 w 269"/>
                <a:gd name="T101" fmla="*/ 43 h 946"/>
                <a:gd name="T102" fmla="*/ 2 w 269"/>
                <a:gd name="T103" fmla="*/ 34 h 946"/>
                <a:gd name="T104" fmla="*/ 0 w 269"/>
                <a:gd name="T105" fmla="*/ 28 h 946"/>
                <a:gd name="T106" fmla="*/ 0 w 269"/>
                <a:gd name="T107" fmla="*/ 24 h 946"/>
                <a:gd name="T108" fmla="*/ 0 w 269"/>
                <a:gd name="T109" fmla="*/ 20 h 946"/>
                <a:gd name="T110" fmla="*/ 0 w 269"/>
                <a:gd name="T111" fmla="*/ 18 h 946"/>
                <a:gd name="T112" fmla="*/ 3 w 269"/>
                <a:gd name="T113" fmla="*/ 12 h 946"/>
                <a:gd name="T114" fmla="*/ 7 w 269"/>
                <a:gd name="T115" fmla="*/ 3 h 9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9"/>
                <a:gd name="T175" fmla="*/ 0 h 946"/>
                <a:gd name="T176" fmla="*/ 269 w 269"/>
                <a:gd name="T177" fmla="*/ 946 h 9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9" h="946">
                  <a:moveTo>
                    <a:pt x="52" y="0"/>
                  </a:moveTo>
                  <a:lnTo>
                    <a:pt x="52" y="0"/>
                  </a:lnTo>
                  <a:lnTo>
                    <a:pt x="64" y="13"/>
                  </a:lnTo>
                  <a:lnTo>
                    <a:pt x="77" y="28"/>
                  </a:lnTo>
                  <a:lnTo>
                    <a:pt x="89" y="45"/>
                  </a:lnTo>
                  <a:lnTo>
                    <a:pt x="102" y="63"/>
                  </a:lnTo>
                  <a:lnTo>
                    <a:pt x="113" y="81"/>
                  </a:lnTo>
                  <a:lnTo>
                    <a:pt x="123" y="100"/>
                  </a:lnTo>
                  <a:lnTo>
                    <a:pt x="133" y="119"/>
                  </a:lnTo>
                  <a:lnTo>
                    <a:pt x="139" y="137"/>
                  </a:lnTo>
                  <a:lnTo>
                    <a:pt x="143" y="152"/>
                  </a:lnTo>
                  <a:lnTo>
                    <a:pt x="147" y="167"/>
                  </a:lnTo>
                  <a:lnTo>
                    <a:pt x="150" y="182"/>
                  </a:lnTo>
                  <a:lnTo>
                    <a:pt x="152" y="198"/>
                  </a:lnTo>
                  <a:lnTo>
                    <a:pt x="155" y="214"/>
                  </a:lnTo>
                  <a:lnTo>
                    <a:pt x="157" y="230"/>
                  </a:lnTo>
                  <a:lnTo>
                    <a:pt x="159" y="245"/>
                  </a:lnTo>
                  <a:lnTo>
                    <a:pt x="163" y="259"/>
                  </a:lnTo>
                  <a:lnTo>
                    <a:pt x="166" y="273"/>
                  </a:lnTo>
                  <a:lnTo>
                    <a:pt x="168" y="286"/>
                  </a:lnTo>
                  <a:lnTo>
                    <a:pt x="170" y="300"/>
                  </a:lnTo>
                  <a:lnTo>
                    <a:pt x="173" y="314"/>
                  </a:lnTo>
                  <a:lnTo>
                    <a:pt x="175" y="329"/>
                  </a:lnTo>
                  <a:lnTo>
                    <a:pt x="178" y="343"/>
                  </a:lnTo>
                  <a:lnTo>
                    <a:pt x="180" y="358"/>
                  </a:lnTo>
                  <a:lnTo>
                    <a:pt x="182" y="372"/>
                  </a:lnTo>
                  <a:lnTo>
                    <a:pt x="184" y="387"/>
                  </a:lnTo>
                  <a:lnTo>
                    <a:pt x="186" y="402"/>
                  </a:lnTo>
                  <a:lnTo>
                    <a:pt x="188" y="416"/>
                  </a:lnTo>
                  <a:lnTo>
                    <a:pt x="191" y="431"/>
                  </a:lnTo>
                  <a:lnTo>
                    <a:pt x="194" y="445"/>
                  </a:lnTo>
                  <a:lnTo>
                    <a:pt x="197" y="459"/>
                  </a:lnTo>
                  <a:lnTo>
                    <a:pt x="200" y="473"/>
                  </a:lnTo>
                  <a:lnTo>
                    <a:pt x="204" y="486"/>
                  </a:lnTo>
                  <a:lnTo>
                    <a:pt x="211" y="510"/>
                  </a:lnTo>
                  <a:lnTo>
                    <a:pt x="218" y="534"/>
                  </a:lnTo>
                  <a:lnTo>
                    <a:pt x="225" y="558"/>
                  </a:lnTo>
                  <a:lnTo>
                    <a:pt x="232" y="583"/>
                  </a:lnTo>
                  <a:lnTo>
                    <a:pt x="239" y="608"/>
                  </a:lnTo>
                  <a:lnTo>
                    <a:pt x="245" y="634"/>
                  </a:lnTo>
                  <a:lnTo>
                    <a:pt x="250" y="660"/>
                  </a:lnTo>
                  <a:lnTo>
                    <a:pt x="256" y="685"/>
                  </a:lnTo>
                  <a:lnTo>
                    <a:pt x="260" y="712"/>
                  </a:lnTo>
                  <a:lnTo>
                    <a:pt x="263" y="738"/>
                  </a:lnTo>
                  <a:lnTo>
                    <a:pt x="266" y="765"/>
                  </a:lnTo>
                  <a:lnTo>
                    <a:pt x="267" y="791"/>
                  </a:lnTo>
                  <a:lnTo>
                    <a:pt x="269" y="817"/>
                  </a:lnTo>
                  <a:lnTo>
                    <a:pt x="267" y="844"/>
                  </a:lnTo>
                  <a:lnTo>
                    <a:pt x="265" y="870"/>
                  </a:lnTo>
                  <a:lnTo>
                    <a:pt x="262" y="896"/>
                  </a:lnTo>
                  <a:lnTo>
                    <a:pt x="261" y="903"/>
                  </a:lnTo>
                  <a:lnTo>
                    <a:pt x="259" y="909"/>
                  </a:lnTo>
                  <a:lnTo>
                    <a:pt x="258" y="915"/>
                  </a:lnTo>
                  <a:lnTo>
                    <a:pt x="256" y="922"/>
                  </a:lnTo>
                  <a:lnTo>
                    <a:pt x="254" y="928"/>
                  </a:lnTo>
                  <a:lnTo>
                    <a:pt x="252" y="935"/>
                  </a:lnTo>
                  <a:lnTo>
                    <a:pt x="251" y="940"/>
                  </a:lnTo>
                  <a:lnTo>
                    <a:pt x="251" y="946"/>
                  </a:lnTo>
                  <a:lnTo>
                    <a:pt x="251" y="928"/>
                  </a:lnTo>
                  <a:lnTo>
                    <a:pt x="250" y="910"/>
                  </a:lnTo>
                  <a:lnTo>
                    <a:pt x="249" y="892"/>
                  </a:lnTo>
                  <a:lnTo>
                    <a:pt x="248" y="875"/>
                  </a:lnTo>
                  <a:lnTo>
                    <a:pt x="246" y="858"/>
                  </a:lnTo>
                  <a:lnTo>
                    <a:pt x="243" y="842"/>
                  </a:lnTo>
                  <a:lnTo>
                    <a:pt x="239" y="824"/>
                  </a:lnTo>
                  <a:lnTo>
                    <a:pt x="233" y="808"/>
                  </a:lnTo>
                  <a:lnTo>
                    <a:pt x="231" y="801"/>
                  </a:lnTo>
                  <a:lnTo>
                    <a:pt x="229" y="792"/>
                  </a:lnTo>
                  <a:lnTo>
                    <a:pt x="228" y="784"/>
                  </a:lnTo>
                  <a:lnTo>
                    <a:pt x="226" y="777"/>
                  </a:lnTo>
                  <a:lnTo>
                    <a:pt x="219" y="761"/>
                  </a:lnTo>
                  <a:lnTo>
                    <a:pt x="213" y="745"/>
                  </a:lnTo>
                  <a:lnTo>
                    <a:pt x="204" y="729"/>
                  </a:lnTo>
                  <a:lnTo>
                    <a:pt x="197" y="713"/>
                  </a:lnTo>
                  <a:lnTo>
                    <a:pt x="188" y="696"/>
                  </a:lnTo>
                  <a:lnTo>
                    <a:pt x="181" y="680"/>
                  </a:lnTo>
                  <a:lnTo>
                    <a:pt x="173" y="664"/>
                  </a:lnTo>
                  <a:lnTo>
                    <a:pt x="168" y="649"/>
                  </a:lnTo>
                  <a:lnTo>
                    <a:pt x="166" y="640"/>
                  </a:lnTo>
                  <a:lnTo>
                    <a:pt x="162" y="631"/>
                  </a:lnTo>
                  <a:lnTo>
                    <a:pt x="157" y="621"/>
                  </a:lnTo>
                  <a:lnTo>
                    <a:pt x="152" y="612"/>
                  </a:lnTo>
                  <a:lnTo>
                    <a:pt x="147" y="603"/>
                  </a:lnTo>
                  <a:lnTo>
                    <a:pt x="141" y="595"/>
                  </a:lnTo>
                  <a:lnTo>
                    <a:pt x="136" y="587"/>
                  </a:lnTo>
                  <a:lnTo>
                    <a:pt x="132" y="581"/>
                  </a:lnTo>
                  <a:lnTo>
                    <a:pt x="132" y="576"/>
                  </a:lnTo>
                  <a:lnTo>
                    <a:pt x="132" y="573"/>
                  </a:lnTo>
                  <a:lnTo>
                    <a:pt x="132" y="570"/>
                  </a:lnTo>
                  <a:lnTo>
                    <a:pt x="132" y="567"/>
                  </a:lnTo>
                  <a:lnTo>
                    <a:pt x="129" y="563"/>
                  </a:lnTo>
                  <a:lnTo>
                    <a:pt x="127" y="559"/>
                  </a:lnTo>
                  <a:lnTo>
                    <a:pt x="125" y="554"/>
                  </a:lnTo>
                  <a:lnTo>
                    <a:pt x="124" y="550"/>
                  </a:lnTo>
                  <a:lnTo>
                    <a:pt x="117" y="552"/>
                  </a:lnTo>
                  <a:lnTo>
                    <a:pt x="109" y="554"/>
                  </a:lnTo>
                  <a:lnTo>
                    <a:pt x="103" y="556"/>
                  </a:lnTo>
                  <a:lnTo>
                    <a:pt x="95" y="558"/>
                  </a:lnTo>
                  <a:lnTo>
                    <a:pt x="89" y="560"/>
                  </a:lnTo>
                  <a:lnTo>
                    <a:pt x="82" y="563"/>
                  </a:lnTo>
                  <a:lnTo>
                    <a:pt x="77" y="567"/>
                  </a:lnTo>
                  <a:lnTo>
                    <a:pt x="72" y="571"/>
                  </a:lnTo>
                  <a:lnTo>
                    <a:pt x="63" y="574"/>
                  </a:lnTo>
                  <a:lnTo>
                    <a:pt x="53" y="578"/>
                  </a:lnTo>
                  <a:lnTo>
                    <a:pt x="44" y="585"/>
                  </a:lnTo>
                  <a:lnTo>
                    <a:pt x="34" y="591"/>
                  </a:lnTo>
                  <a:lnTo>
                    <a:pt x="24" y="599"/>
                  </a:lnTo>
                  <a:lnTo>
                    <a:pt x="16" y="607"/>
                  </a:lnTo>
                  <a:lnTo>
                    <a:pt x="7" y="616"/>
                  </a:lnTo>
                  <a:lnTo>
                    <a:pt x="0" y="624"/>
                  </a:lnTo>
                  <a:lnTo>
                    <a:pt x="1" y="613"/>
                  </a:lnTo>
                  <a:lnTo>
                    <a:pt x="2" y="602"/>
                  </a:lnTo>
                  <a:lnTo>
                    <a:pt x="5" y="592"/>
                  </a:lnTo>
                  <a:lnTo>
                    <a:pt x="7" y="584"/>
                  </a:lnTo>
                  <a:lnTo>
                    <a:pt x="11" y="575"/>
                  </a:lnTo>
                  <a:lnTo>
                    <a:pt x="13" y="568"/>
                  </a:lnTo>
                  <a:lnTo>
                    <a:pt x="15" y="559"/>
                  </a:lnTo>
                  <a:lnTo>
                    <a:pt x="16" y="552"/>
                  </a:lnTo>
                  <a:lnTo>
                    <a:pt x="17" y="544"/>
                  </a:lnTo>
                  <a:lnTo>
                    <a:pt x="19" y="537"/>
                  </a:lnTo>
                  <a:lnTo>
                    <a:pt x="21" y="530"/>
                  </a:lnTo>
                  <a:lnTo>
                    <a:pt x="23" y="523"/>
                  </a:lnTo>
                  <a:lnTo>
                    <a:pt x="26" y="516"/>
                  </a:lnTo>
                  <a:lnTo>
                    <a:pt x="28" y="510"/>
                  </a:lnTo>
                  <a:lnTo>
                    <a:pt x="30" y="503"/>
                  </a:lnTo>
                  <a:lnTo>
                    <a:pt x="31" y="495"/>
                  </a:lnTo>
                  <a:lnTo>
                    <a:pt x="35" y="474"/>
                  </a:lnTo>
                  <a:lnTo>
                    <a:pt x="38" y="453"/>
                  </a:lnTo>
                  <a:lnTo>
                    <a:pt x="41" y="433"/>
                  </a:lnTo>
                  <a:lnTo>
                    <a:pt x="42" y="412"/>
                  </a:lnTo>
                  <a:lnTo>
                    <a:pt x="42" y="391"/>
                  </a:lnTo>
                  <a:lnTo>
                    <a:pt x="39" y="370"/>
                  </a:lnTo>
                  <a:lnTo>
                    <a:pt x="37" y="348"/>
                  </a:lnTo>
                  <a:lnTo>
                    <a:pt x="34" y="326"/>
                  </a:lnTo>
                  <a:lnTo>
                    <a:pt x="30" y="301"/>
                  </a:lnTo>
                  <a:lnTo>
                    <a:pt x="26" y="279"/>
                  </a:lnTo>
                  <a:lnTo>
                    <a:pt x="22" y="259"/>
                  </a:lnTo>
                  <a:lnTo>
                    <a:pt x="19" y="239"/>
                  </a:lnTo>
                  <a:lnTo>
                    <a:pt x="16" y="221"/>
                  </a:lnTo>
                  <a:lnTo>
                    <a:pt x="12" y="204"/>
                  </a:lnTo>
                  <a:lnTo>
                    <a:pt x="6" y="186"/>
                  </a:lnTo>
                  <a:lnTo>
                    <a:pt x="1" y="168"/>
                  </a:lnTo>
                  <a:lnTo>
                    <a:pt x="1" y="158"/>
                  </a:lnTo>
                  <a:lnTo>
                    <a:pt x="1" y="150"/>
                  </a:lnTo>
                  <a:lnTo>
                    <a:pt x="2" y="141"/>
                  </a:lnTo>
                  <a:lnTo>
                    <a:pt x="3" y="132"/>
                  </a:lnTo>
                  <a:lnTo>
                    <a:pt x="3" y="125"/>
                  </a:lnTo>
                  <a:lnTo>
                    <a:pt x="3" y="119"/>
                  </a:lnTo>
                  <a:lnTo>
                    <a:pt x="2" y="113"/>
                  </a:lnTo>
                  <a:lnTo>
                    <a:pt x="0" y="109"/>
                  </a:lnTo>
                  <a:lnTo>
                    <a:pt x="2" y="102"/>
                  </a:lnTo>
                  <a:lnTo>
                    <a:pt x="7" y="91"/>
                  </a:lnTo>
                  <a:lnTo>
                    <a:pt x="16" y="74"/>
                  </a:lnTo>
                  <a:lnTo>
                    <a:pt x="24" y="55"/>
                  </a:lnTo>
                  <a:lnTo>
                    <a:pt x="34" y="37"/>
                  </a:lnTo>
                  <a:lnTo>
                    <a:pt x="43" y="20"/>
                  </a:lnTo>
                  <a:lnTo>
                    <a:pt x="49" y="7"/>
                  </a:lnTo>
                  <a:lnTo>
                    <a:pt x="52" y="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42" name="Freeform 127"/>
            <p:cNvSpPr>
              <a:spLocks/>
            </p:cNvSpPr>
            <p:nvPr/>
          </p:nvSpPr>
          <p:spPr bwMode="auto">
            <a:xfrm>
              <a:off x="4163" y="668"/>
              <a:ext cx="54" cy="117"/>
            </a:xfrm>
            <a:custGeom>
              <a:avLst/>
              <a:gdLst>
                <a:gd name="T0" fmla="*/ 54 w 322"/>
                <a:gd name="T1" fmla="*/ 117 h 707"/>
                <a:gd name="T2" fmla="*/ 53 w 322"/>
                <a:gd name="T3" fmla="*/ 111 h 707"/>
                <a:gd name="T4" fmla="*/ 52 w 322"/>
                <a:gd name="T5" fmla="*/ 102 h 707"/>
                <a:gd name="T6" fmla="*/ 49 w 322"/>
                <a:gd name="T7" fmla="*/ 92 h 707"/>
                <a:gd name="T8" fmla="*/ 46 w 322"/>
                <a:gd name="T9" fmla="*/ 80 h 707"/>
                <a:gd name="T10" fmla="*/ 43 w 322"/>
                <a:gd name="T11" fmla="*/ 68 h 707"/>
                <a:gd name="T12" fmla="*/ 40 w 322"/>
                <a:gd name="T13" fmla="*/ 55 h 707"/>
                <a:gd name="T14" fmla="*/ 37 w 322"/>
                <a:gd name="T15" fmla="*/ 42 h 707"/>
                <a:gd name="T16" fmla="*/ 35 w 322"/>
                <a:gd name="T17" fmla="*/ 30 h 707"/>
                <a:gd name="T18" fmla="*/ 35 w 322"/>
                <a:gd name="T19" fmla="*/ 29 h 707"/>
                <a:gd name="T20" fmla="*/ 35 w 322"/>
                <a:gd name="T21" fmla="*/ 27 h 707"/>
                <a:gd name="T22" fmla="*/ 35 w 322"/>
                <a:gd name="T23" fmla="*/ 25 h 707"/>
                <a:gd name="T24" fmla="*/ 35 w 322"/>
                <a:gd name="T25" fmla="*/ 22 h 707"/>
                <a:gd name="T26" fmla="*/ 35 w 322"/>
                <a:gd name="T27" fmla="*/ 19 h 707"/>
                <a:gd name="T28" fmla="*/ 36 w 322"/>
                <a:gd name="T29" fmla="*/ 15 h 707"/>
                <a:gd name="T30" fmla="*/ 36 w 322"/>
                <a:gd name="T31" fmla="*/ 10 h 707"/>
                <a:gd name="T32" fmla="*/ 36 w 322"/>
                <a:gd name="T33" fmla="*/ 5 h 707"/>
                <a:gd name="T34" fmla="*/ 37 w 322"/>
                <a:gd name="T35" fmla="*/ 2 h 707"/>
                <a:gd name="T36" fmla="*/ 34 w 322"/>
                <a:gd name="T37" fmla="*/ 0 h 707"/>
                <a:gd name="T38" fmla="*/ 31 w 322"/>
                <a:gd name="T39" fmla="*/ 0 h 707"/>
                <a:gd name="T40" fmla="*/ 28 w 322"/>
                <a:gd name="T41" fmla="*/ 4 h 707"/>
                <a:gd name="T42" fmla="*/ 25 w 322"/>
                <a:gd name="T43" fmla="*/ 10 h 707"/>
                <a:gd name="T44" fmla="*/ 24 w 322"/>
                <a:gd name="T45" fmla="*/ 14 h 707"/>
                <a:gd name="T46" fmla="*/ 21 w 322"/>
                <a:gd name="T47" fmla="*/ 18 h 707"/>
                <a:gd name="T48" fmla="*/ 19 w 322"/>
                <a:gd name="T49" fmla="*/ 20 h 707"/>
                <a:gd name="T50" fmla="*/ 17 w 322"/>
                <a:gd name="T51" fmla="*/ 21 h 707"/>
                <a:gd name="T52" fmla="*/ 17 w 322"/>
                <a:gd name="T53" fmla="*/ 22 h 707"/>
                <a:gd name="T54" fmla="*/ 17 w 322"/>
                <a:gd name="T55" fmla="*/ 33 h 707"/>
                <a:gd name="T56" fmla="*/ 16 w 322"/>
                <a:gd name="T57" fmla="*/ 45 h 707"/>
                <a:gd name="T58" fmla="*/ 16 w 322"/>
                <a:gd name="T59" fmla="*/ 56 h 707"/>
                <a:gd name="T60" fmla="*/ 15 w 322"/>
                <a:gd name="T61" fmla="*/ 68 h 707"/>
                <a:gd name="T62" fmla="*/ 12 w 322"/>
                <a:gd name="T63" fmla="*/ 79 h 707"/>
                <a:gd name="T64" fmla="*/ 10 w 322"/>
                <a:gd name="T65" fmla="*/ 90 h 707"/>
                <a:gd name="T66" fmla="*/ 5 w 322"/>
                <a:gd name="T67" fmla="*/ 99 h 707"/>
                <a:gd name="T68" fmla="*/ 0 w 322"/>
                <a:gd name="T69" fmla="*/ 108 h 707"/>
                <a:gd name="T70" fmla="*/ 1 w 322"/>
                <a:gd name="T71" fmla="*/ 109 h 707"/>
                <a:gd name="T72" fmla="*/ 5 w 322"/>
                <a:gd name="T73" fmla="*/ 111 h 707"/>
                <a:gd name="T74" fmla="*/ 8 w 322"/>
                <a:gd name="T75" fmla="*/ 112 h 707"/>
                <a:gd name="T76" fmla="*/ 12 w 322"/>
                <a:gd name="T77" fmla="*/ 114 h 707"/>
                <a:gd name="T78" fmla="*/ 17 w 322"/>
                <a:gd name="T79" fmla="*/ 116 h 707"/>
                <a:gd name="T80" fmla="*/ 21 w 322"/>
                <a:gd name="T81" fmla="*/ 116 h 707"/>
                <a:gd name="T82" fmla="*/ 25 w 322"/>
                <a:gd name="T83" fmla="*/ 117 h 707"/>
                <a:gd name="T84" fmla="*/ 29 w 322"/>
                <a:gd name="T85" fmla="*/ 117 h 707"/>
                <a:gd name="T86" fmla="*/ 31 w 322"/>
                <a:gd name="T87" fmla="*/ 117 h 707"/>
                <a:gd name="T88" fmla="*/ 36 w 322"/>
                <a:gd name="T89" fmla="*/ 116 h 707"/>
                <a:gd name="T90" fmla="*/ 40 w 322"/>
                <a:gd name="T91" fmla="*/ 115 h 707"/>
                <a:gd name="T92" fmla="*/ 43 w 322"/>
                <a:gd name="T93" fmla="*/ 114 h 707"/>
                <a:gd name="T94" fmla="*/ 47 w 322"/>
                <a:gd name="T95" fmla="*/ 112 h 707"/>
                <a:gd name="T96" fmla="*/ 47 w 322"/>
                <a:gd name="T97" fmla="*/ 112 h 707"/>
                <a:gd name="T98" fmla="*/ 50 w 322"/>
                <a:gd name="T99" fmla="*/ 113 h 707"/>
                <a:gd name="T100" fmla="*/ 52 w 322"/>
                <a:gd name="T101" fmla="*/ 114 h 707"/>
                <a:gd name="T102" fmla="*/ 53 w 322"/>
                <a:gd name="T103" fmla="*/ 116 h 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22"/>
                <a:gd name="T157" fmla="*/ 0 h 707"/>
                <a:gd name="T158" fmla="*/ 322 w 322"/>
                <a:gd name="T159" fmla="*/ 707 h 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22" h="707">
                  <a:moveTo>
                    <a:pt x="322" y="705"/>
                  </a:moveTo>
                  <a:lnTo>
                    <a:pt x="322" y="705"/>
                  </a:lnTo>
                  <a:lnTo>
                    <a:pt x="321" y="689"/>
                  </a:lnTo>
                  <a:lnTo>
                    <a:pt x="319" y="670"/>
                  </a:lnTo>
                  <a:lnTo>
                    <a:pt x="314" y="645"/>
                  </a:lnTo>
                  <a:lnTo>
                    <a:pt x="309" y="618"/>
                  </a:lnTo>
                  <a:lnTo>
                    <a:pt x="301" y="589"/>
                  </a:lnTo>
                  <a:lnTo>
                    <a:pt x="294" y="556"/>
                  </a:lnTo>
                  <a:lnTo>
                    <a:pt x="285" y="522"/>
                  </a:lnTo>
                  <a:lnTo>
                    <a:pt x="276" y="486"/>
                  </a:lnTo>
                  <a:lnTo>
                    <a:pt x="266" y="448"/>
                  </a:lnTo>
                  <a:lnTo>
                    <a:pt x="256" y="410"/>
                  </a:lnTo>
                  <a:lnTo>
                    <a:pt x="247" y="370"/>
                  </a:lnTo>
                  <a:lnTo>
                    <a:pt x="237" y="332"/>
                  </a:lnTo>
                  <a:lnTo>
                    <a:pt x="229" y="293"/>
                  </a:lnTo>
                  <a:lnTo>
                    <a:pt x="221" y="255"/>
                  </a:lnTo>
                  <a:lnTo>
                    <a:pt x="214" y="218"/>
                  </a:lnTo>
                  <a:lnTo>
                    <a:pt x="208" y="183"/>
                  </a:lnTo>
                  <a:lnTo>
                    <a:pt x="208" y="178"/>
                  </a:lnTo>
                  <a:lnTo>
                    <a:pt x="207" y="171"/>
                  </a:lnTo>
                  <a:lnTo>
                    <a:pt x="207" y="165"/>
                  </a:lnTo>
                  <a:lnTo>
                    <a:pt x="208" y="159"/>
                  </a:lnTo>
                  <a:lnTo>
                    <a:pt x="208" y="151"/>
                  </a:lnTo>
                  <a:lnTo>
                    <a:pt x="209" y="143"/>
                  </a:lnTo>
                  <a:lnTo>
                    <a:pt x="209" y="134"/>
                  </a:lnTo>
                  <a:lnTo>
                    <a:pt x="210" y="123"/>
                  </a:lnTo>
                  <a:lnTo>
                    <a:pt x="211" y="114"/>
                  </a:lnTo>
                  <a:lnTo>
                    <a:pt x="213" y="102"/>
                  </a:lnTo>
                  <a:lnTo>
                    <a:pt x="214" y="89"/>
                  </a:lnTo>
                  <a:lnTo>
                    <a:pt x="215" y="75"/>
                  </a:lnTo>
                  <a:lnTo>
                    <a:pt x="216" y="61"/>
                  </a:lnTo>
                  <a:lnTo>
                    <a:pt x="217" y="45"/>
                  </a:lnTo>
                  <a:lnTo>
                    <a:pt x="217" y="28"/>
                  </a:lnTo>
                  <a:lnTo>
                    <a:pt x="218" y="10"/>
                  </a:lnTo>
                  <a:lnTo>
                    <a:pt x="211" y="3"/>
                  </a:lnTo>
                  <a:lnTo>
                    <a:pt x="204" y="0"/>
                  </a:lnTo>
                  <a:lnTo>
                    <a:pt x="195" y="0"/>
                  </a:lnTo>
                  <a:lnTo>
                    <a:pt x="186" y="3"/>
                  </a:lnTo>
                  <a:lnTo>
                    <a:pt x="176" y="11"/>
                  </a:lnTo>
                  <a:lnTo>
                    <a:pt x="167" y="24"/>
                  </a:lnTo>
                  <a:lnTo>
                    <a:pt x="158" y="41"/>
                  </a:lnTo>
                  <a:lnTo>
                    <a:pt x="149" y="63"/>
                  </a:lnTo>
                  <a:lnTo>
                    <a:pt x="142" y="86"/>
                  </a:lnTo>
                  <a:lnTo>
                    <a:pt x="134" y="100"/>
                  </a:lnTo>
                  <a:lnTo>
                    <a:pt x="126" y="109"/>
                  </a:lnTo>
                  <a:lnTo>
                    <a:pt x="119" y="115"/>
                  </a:lnTo>
                  <a:lnTo>
                    <a:pt x="113" y="118"/>
                  </a:lnTo>
                  <a:lnTo>
                    <a:pt x="108" y="121"/>
                  </a:lnTo>
                  <a:lnTo>
                    <a:pt x="103" y="125"/>
                  </a:lnTo>
                  <a:lnTo>
                    <a:pt x="100" y="133"/>
                  </a:lnTo>
                  <a:lnTo>
                    <a:pt x="100" y="166"/>
                  </a:lnTo>
                  <a:lnTo>
                    <a:pt x="100" y="200"/>
                  </a:lnTo>
                  <a:lnTo>
                    <a:pt x="99" y="236"/>
                  </a:lnTo>
                  <a:lnTo>
                    <a:pt x="98" y="270"/>
                  </a:lnTo>
                  <a:lnTo>
                    <a:pt x="97" y="305"/>
                  </a:lnTo>
                  <a:lnTo>
                    <a:pt x="95" y="340"/>
                  </a:lnTo>
                  <a:lnTo>
                    <a:pt x="91" y="376"/>
                  </a:lnTo>
                  <a:lnTo>
                    <a:pt x="87" y="411"/>
                  </a:lnTo>
                  <a:lnTo>
                    <a:pt x="81" y="445"/>
                  </a:lnTo>
                  <a:lnTo>
                    <a:pt x="74" y="478"/>
                  </a:lnTo>
                  <a:lnTo>
                    <a:pt x="67" y="510"/>
                  </a:lnTo>
                  <a:lnTo>
                    <a:pt x="57" y="541"/>
                  </a:lnTo>
                  <a:lnTo>
                    <a:pt x="46" y="571"/>
                  </a:lnTo>
                  <a:lnTo>
                    <a:pt x="32" y="600"/>
                  </a:lnTo>
                  <a:lnTo>
                    <a:pt x="17" y="627"/>
                  </a:lnTo>
                  <a:lnTo>
                    <a:pt x="0" y="652"/>
                  </a:lnTo>
                  <a:lnTo>
                    <a:pt x="8" y="657"/>
                  </a:lnTo>
                  <a:lnTo>
                    <a:pt x="18" y="663"/>
                  </a:lnTo>
                  <a:lnTo>
                    <a:pt x="27" y="669"/>
                  </a:lnTo>
                  <a:lnTo>
                    <a:pt x="39" y="674"/>
                  </a:lnTo>
                  <a:lnTo>
                    <a:pt x="50" y="679"/>
                  </a:lnTo>
                  <a:lnTo>
                    <a:pt x="62" y="685"/>
                  </a:lnTo>
                  <a:lnTo>
                    <a:pt x="74" y="689"/>
                  </a:lnTo>
                  <a:lnTo>
                    <a:pt x="87" y="693"/>
                  </a:lnTo>
                  <a:lnTo>
                    <a:pt x="99" y="698"/>
                  </a:lnTo>
                  <a:lnTo>
                    <a:pt x="112" y="701"/>
                  </a:lnTo>
                  <a:lnTo>
                    <a:pt x="125" y="703"/>
                  </a:lnTo>
                  <a:lnTo>
                    <a:pt x="138" y="705"/>
                  </a:lnTo>
                  <a:lnTo>
                    <a:pt x="150" y="706"/>
                  </a:lnTo>
                  <a:lnTo>
                    <a:pt x="163" y="707"/>
                  </a:lnTo>
                  <a:lnTo>
                    <a:pt x="175" y="707"/>
                  </a:lnTo>
                  <a:lnTo>
                    <a:pt x="187" y="706"/>
                  </a:lnTo>
                  <a:lnTo>
                    <a:pt x="204" y="703"/>
                  </a:lnTo>
                  <a:lnTo>
                    <a:pt x="217" y="700"/>
                  </a:lnTo>
                  <a:lnTo>
                    <a:pt x="229" y="698"/>
                  </a:lnTo>
                  <a:lnTo>
                    <a:pt x="238" y="694"/>
                  </a:lnTo>
                  <a:lnTo>
                    <a:pt x="247" y="691"/>
                  </a:lnTo>
                  <a:lnTo>
                    <a:pt x="256" y="687"/>
                  </a:lnTo>
                  <a:lnTo>
                    <a:pt x="266" y="683"/>
                  </a:lnTo>
                  <a:lnTo>
                    <a:pt x="278" y="676"/>
                  </a:lnTo>
                  <a:lnTo>
                    <a:pt x="283" y="677"/>
                  </a:lnTo>
                  <a:lnTo>
                    <a:pt x="290" y="679"/>
                  </a:lnTo>
                  <a:lnTo>
                    <a:pt x="296" y="683"/>
                  </a:lnTo>
                  <a:lnTo>
                    <a:pt x="301" y="687"/>
                  </a:lnTo>
                  <a:lnTo>
                    <a:pt x="308" y="691"/>
                  </a:lnTo>
                  <a:lnTo>
                    <a:pt x="313" y="697"/>
                  </a:lnTo>
                  <a:lnTo>
                    <a:pt x="317" y="701"/>
                  </a:lnTo>
                  <a:lnTo>
                    <a:pt x="322" y="705"/>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43" name="Freeform 128"/>
            <p:cNvSpPr>
              <a:spLocks/>
            </p:cNvSpPr>
            <p:nvPr/>
          </p:nvSpPr>
          <p:spPr bwMode="auto">
            <a:xfrm>
              <a:off x="4083" y="1218"/>
              <a:ext cx="125" cy="158"/>
            </a:xfrm>
            <a:custGeom>
              <a:avLst/>
              <a:gdLst>
                <a:gd name="T0" fmla="*/ 6 w 745"/>
                <a:gd name="T1" fmla="*/ 6 h 949"/>
                <a:gd name="T2" fmla="*/ 26 w 745"/>
                <a:gd name="T3" fmla="*/ 7 h 949"/>
                <a:gd name="T4" fmla="*/ 45 w 745"/>
                <a:gd name="T5" fmla="*/ 8 h 949"/>
                <a:gd name="T6" fmla="*/ 66 w 745"/>
                <a:gd name="T7" fmla="*/ 9 h 949"/>
                <a:gd name="T8" fmla="*/ 85 w 745"/>
                <a:gd name="T9" fmla="*/ 7 h 949"/>
                <a:gd name="T10" fmla="*/ 104 w 745"/>
                <a:gd name="T11" fmla="*/ 3 h 949"/>
                <a:gd name="T12" fmla="*/ 107 w 745"/>
                <a:gd name="T13" fmla="*/ 3 h 949"/>
                <a:gd name="T14" fmla="*/ 113 w 745"/>
                <a:gd name="T15" fmla="*/ 0 h 949"/>
                <a:gd name="T16" fmla="*/ 119 w 745"/>
                <a:gd name="T17" fmla="*/ 1 h 949"/>
                <a:gd name="T18" fmla="*/ 122 w 745"/>
                <a:gd name="T19" fmla="*/ 5 h 949"/>
                <a:gd name="T20" fmla="*/ 123 w 745"/>
                <a:gd name="T21" fmla="*/ 14 h 949"/>
                <a:gd name="T22" fmla="*/ 123 w 745"/>
                <a:gd name="T23" fmla="*/ 25 h 949"/>
                <a:gd name="T24" fmla="*/ 122 w 745"/>
                <a:gd name="T25" fmla="*/ 36 h 949"/>
                <a:gd name="T26" fmla="*/ 122 w 745"/>
                <a:gd name="T27" fmla="*/ 46 h 949"/>
                <a:gd name="T28" fmla="*/ 123 w 745"/>
                <a:gd name="T29" fmla="*/ 53 h 949"/>
                <a:gd name="T30" fmla="*/ 124 w 745"/>
                <a:gd name="T31" fmla="*/ 61 h 949"/>
                <a:gd name="T32" fmla="*/ 124 w 745"/>
                <a:gd name="T33" fmla="*/ 73 h 949"/>
                <a:gd name="T34" fmla="*/ 124 w 745"/>
                <a:gd name="T35" fmla="*/ 85 h 949"/>
                <a:gd name="T36" fmla="*/ 124 w 745"/>
                <a:gd name="T37" fmla="*/ 97 h 949"/>
                <a:gd name="T38" fmla="*/ 124 w 745"/>
                <a:gd name="T39" fmla="*/ 108 h 949"/>
                <a:gd name="T40" fmla="*/ 125 w 745"/>
                <a:gd name="T41" fmla="*/ 136 h 949"/>
                <a:gd name="T42" fmla="*/ 122 w 745"/>
                <a:gd name="T43" fmla="*/ 140 h 949"/>
                <a:gd name="T44" fmla="*/ 117 w 745"/>
                <a:gd name="T45" fmla="*/ 149 h 949"/>
                <a:gd name="T46" fmla="*/ 111 w 745"/>
                <a:gd name="T47" fmla="*/ 154 h 949"/>
                <a:gd name="T48" fmla="*/ 102 w 745"/>
                <a:gd name="T49" fmla="*/ 149 h 949"/>
                <a:gd name="T50" fmla="*/ 96 w 745"/>
                <a:gd name="T51" fmla="*/ 150 h 949"/>
                <a:gd name="T52" fmla="*/ 90 w 745"/>
                <a:gd name="T53" fmla="*/ 151 h 949"/>
                <a:gd name="T54" fmla="*/ 86 w 745"/>
                <a:gd name="T55" fmla="*/ 151 h 949"/>
                <a:gd name="T56" fmla="*/ 74 w 745"/>
                <a:gd name="T57" fmla="*/ 156 h 949"/>
                <a:gd name="T58" fmla="*/ 61 w 745"/>
                <a:gd name="T59" fmla="*/ 158 h 949"/>
                <a:gd name="T60" fmla="*/ 48 w 745"/>
                <a:gd name="T61" fmla="*/ 158 h 949"/>
                <a:gd name="T62" fmla="*/ 35 w 745"/>
                <a:gd name="T63" fmla="*/ 158 h 949"/>
                <a:gd name="T64" fmla="*/ 21 w 745"/>
                <a:gd name="T65" fmla="*/ 157 h 949"/>
                <a:gd name="T66" fmla="*/ 16 w 745"/>
                <a:gd name="T67" fmla="*/ 155 h 949"/>
                <a:gd name="T68" fmla="*/ 14 w 745"/>
                <a:gd name="T69" fmla="*/ 148 h 949"/>
                <a:gd name="T70" fmla="*/ 12 w 745"/>
                <a:gd name="T71" fmla="*/ 142 h 949"/>
                <a:gd name="T72" fmla="*/ 11 w 745"/>
                <a:gd name="T73" fmla="*/ 135 h 949"/>
                <a:gd name="T74" fmla="*/ 10 w 745"/>
                <a:gd name="T75" fmla="*/ 128 h 949"/>
                <a:gd name="T76" fmla="*/ 9 w 745"/>
                <a:gd name="T77" fmla="*/ 121 h 949"/>
                <a:gd name="T78" fmla="*/ 9 w 745"/>
                <a:gd name="T79" fmla="*/ 116 h 949"/>
                <a:gd name="T80" fmla="*/ 8 w 745"/>
                <a:gd name="T81" fmla="*/ 109 h 949"/>
                <a:gd name="T82" fmla="*/ 8 w 745"/>
                <a:gd name="T83" fmla="*/ 101 h 949"/>
                <a:gd name="T84" fmla="*/ 8 w 745"/>
                <a:gd name="T85" fmla="*/ 94 h 949"/>
                <a:gd name="T86" fmla="*/ 8 w 745"/>
                <a:gd name="T87" fmla="*/ 86 h 949"/>
                <a:gd name="T88" fmla="*/ 8 w 745"/>
                <a:gd name="T89" fmla="*/ 81 h 949"/>
                <a:gd name="T90" fmla="*/ 8 w 745"/>
                <a:gd name="T91" fmla="*/ 73 h 949"/>
                <a:gd name="T92" fmla="*/ 8 w 745"/>
                <a:gd name="T93" fmla="*/ 65 h 949"/>
                <a:gd name="T94" fmla="*/ 8 w 745"/>
                <a:gd name="T95" fmla="*/ 57 h 949"/>
                <a:gd name="T96" fmla="*/ 8 w 745"/>
                <a:gd name="T97" fmla="*/ 49 h 949"/>
                <a:gd name="T98" fmla="*/ 7 w 745"/>
                <a:gd name="T99" fmla="*/ 42 h 949"/>
                <a:gd name="T100" fmla="*/ 7 w 745"/>
                <a:gd name="T101" fmla="*/ 38 h 949"/>
                <a:gd name="T102" fmla="*/ 5 w 745"/>
                <a:gd name="T103" fmla="*/ 32 h 949"/>
                <a:gd name="T104" fmla="*/ 4 w 745"/>
                <a:gd name="T105" fmla="*/ 26 h 949"/>
                <a:gd name="T106" fmla="*/ 2 w 745"/>
                <a:gd name="T107" fmla="*/ 20 h 949"/>
                <a:gd name="T108" fmla="*/ 1 w 745"/>
                <a:gd name="T109" fmla="*/ 13 h 949"/>
                <a:gd name="T110" fmla="*/ 0 w 745"/>
                <a:gd name="T111" fmla="*/ 6 h 94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45"/>
                <a:gd name="T169" fmla="*/ 0 h 949"/>
                <a:gd name="T170" fmla="*/ 745 w 745"/>
                <a:gd name="T171" fmla="*/ 949 h 94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45" h="949">
                  <a:moveTo>
                    <a:pt x="0" y="35"/>
                  </a:moveTo>
                  <a:lnTo>
                    <a:pt x="0" y="35"/>
                  </a:lnTo>
                  <a:lnTo>
                    <a:pt x="38" y="35"/>
                  </a:lnTo>
                  <a:lnTo>
                    <a:pt x="75" y="38"/>
                  </a:lnTo>
                  <a:lnTo>
                    <a:pt x="114" y="40"/>
                  </a:lnTo>
                  <a:lnTo>
                    <a:pt x="152" y="42"/>
                  </a:lnTo>
                  <a:lnTo>
                    <a:pt x="192" y="44"/>
                  </a:lnTo>
                  <a:lnTo>
                    <a:pt x="231" y="47"/>
                  </a:lnTo>
                  <a:lnTo>
                    <a:pt x="271" y="49"/>
                  </a:lnTo>
                  <a:lnTo>
                    <a:pt x="312" y="52"/>
                  </a:lnTo>
                  <a:lnTo>
                    <a:pt x="351" y="53"/>
                  </a:lnTo>
                  <a:lnTo>
                    <a:pt x="391" y="53"/>
                  </a:lnTo>
                  <a:lnTo>
                    <a:pt x="430" y="52"/>
                  </a:lnTo>
                  <a:lnTo>
                    <a:pt x="470" y="49"/>
                  </a:lnTo>
                  <a:lnTo>
                    <a:pt x="509" y="45"/>
                  </a:lnTo>
                  <a:lnTo>
                    <a:pt x="547" y="39"/>
                  </a:lnTo>
                  <a:lnTo>
                    <a:pt x="585" y="31"/>
                  </a:lnTo>
                  <a:lnTo>
                    <a:pt x="622" y="21"/>
                  </a:lnTo>
                  <a:lnTo>
                    <a:pt x="628" y="19"/>
                  </a:lnTo>
                  <a:lnTo>
                    <a:pt x="637" y="16"/>
                  </a:lnTo>
                  <a:lnTo>
                    <a:pt x="649" y="11"/>
                  </a:lnTo>
                  <a:lnTo>
                    <a:pt x="661" y="7"/>
                  </a:lnTo>
                  <a:lnTo>
                    <a:pt x="673" y="2"/>
                  </a:lnTo>
                  <a:lnTo>
                    <a:pt x="686" y="0"/>
                  </a:lnTo>
                  <a:lnTo>
                    <a:pt x="698" y="0"/>
                  </a:lnTo>
                  <a:lnTo>
                    <a:pt x="709" y="4"/>
                  </a:lnTo>
                  <a:lnTo>
                    <a:pt x="720" y="21"/>
                  </a:lnTo>
                  <a:lnTo>
                    <a:pt x="725" y="33"/>
                  </a:lnTo>
                  <a:lnTo>
                    <a:pt x="728" y="48"/>
                  </a:lnTo>
                  <a:lnTo>
                    <a:pt x="730" y="65"/>
                  </a:lnTo>
                  <a:lnTo>
                    <a:pt x="731" y="85"/>
                  </a:lnTo>
                  <a:lnTo>
                    <a:pt x="732" y="105"/>
                  </a:lnTo>
                  <a:lnTo>
                    <a:pt x="732" y="126"/>
                  </a:lnTo>
                  <a:lnTo>
                    <a:pt x="732" y="148"/>
                  </a:lnTo>
                  <a:lnTo>
                    <a:pt x="731" y="170"/>
                  </a:lnTo>
                  <a:lnTo>
                    <a:pt x="731" y="193"/>
                  </a:lnTo>
                  <a:lnTo>
                    <a:pt x="730" y="214"/>
                  </a:lnTo>
                  <a:lnTo>
                    <a:pt x="730" y="236"/>
                  </a:lnTo>
                  <a:lnTo>
                    <a:pt x="729" y="256"/>
                  </a:lnTo>
                  <a:lnTo>
                    <a:pt x="729" y="275"/>
                  </a:lnTo>
                  <a:lnTo>
                    <a:pt x="730" y="292"/>
                  </a:lnTo>
                  <a:lnTo>
                    <a:pt x="731" y="308"/>
                  </a:lnTo>
                  <a:lnTo>
                    <a:pt x="733" y="321"/>
                  </a:lnTo>
                  <a:lnTo>
                    <a:pt x="735" y="342"/>
                  </a:lnTo>
                  <a:lnTo>
                    <a:pt x="737" y="365"/>
                  </a:lnTo>
                  <a:lnTo>
                    <a:pt x="738" y="388"/>
                  </a:lnTo>
                  <a:lnTo>
                    <a:pt x="739" y="412"/>
                  </a:lnTo>
                  <a:lnTo>
                    <a:pt x="739" y="436"/>
                  </a:lnTo>
                  <a:lnTo>
                    <a:pt x="739" y="460"/>
                  </a:lnTo>
                  <a:lnTo>
                    <a:pt x="739" y="486"/>
                  </a:lnTo>
                  <a:lnTo>
                    <a:pt x="740" y="510"/>
                  </a:lnTo>
                  <a:lnTo>
                    <a:pt x="740" y="535"/>
                  </a:lnTo>
                  <a:lnTo>
                    <a:pt x="740" y="559"/>
                  </a:lnTo>
                  <a:lnTo>
                    <a:pt x="740" y="582"/>
                  </a:lnTo>
                  <a:lnTo>
                    <a:pt x="740" y="606"/>
                  </a:lnTo>
                  <a:lnTo>
                    <a:pt x="741" y="627"/>
                  </a:lnTo>
                  <a:lnTo>
                    <a:pt x="742" y="648"/>
                  </a:lnTo>
                  <a:lnTo>
                    <a:pt x="743" y="669"/>
                  </a:lnTo>
                  <a:lnTo>
                    <a:pt x="745" y="687"/>
                  </a:lnTo>
                  <a:lnTo>
                    <a:pt x="745" y="814"/>
                  </a:lnTo>
                  <a:lnTo>
                    <a:pt x="739" y="824"/>
                  </a:lnTo>
                  <a:lnTo>
                    <a:pt x="730" y="839"/>
                  </a:lnTo>
                  <a:lnTo>
                    <a:pt x="719" y="856"/>
                  </a:lnTo>
                  <a:lnTo>
                    <a:pt x="708" y="876"/>
                  </a:lnTo>
                  <a:lnTo>
                    <a:pt x="695" y="894"/>
                  </a:lnTo>
                  <a:lnTo>
                    <a:pt x="682" y="910"/>
                  </a:lnTo>
                  <a:lnTo>
                    <a:pt x="670" y="921"/>
                  </a:lnTo>
                  <a:lnTo>
                    <a:pt x="659" y="925"/>
                  </a:lnTo>
                  <a:lnTo>
                    <a:pt x="635" y="925"/>
                  </a:lnTo>
                  <a:lnTo>
                    <a:pt x="610" y="893"/>
                  </a:lnTo>
                  <a:lnTo>
                    <a:pt x="599" y="894"/>
                  </a:lnTo>
                  <a:lnTo>
                    <a:pt x="588" y="895"/>
                  </a:lnTo>
                  <a:lnTo>
                    <a:pt x="575" y="899"/>
                  </a:lnTo>
                  <a:lnTo>
                    <a:pt x="562" y="901"/>
                  </a:lnTo>
                  <a:lnTo>
                    <a:pt x="548" y="904"/>
                  </a:lnTo>
                  <a:lnTo>
                    <a:pt x="535" y="907"/>
                  </a:lnTo>
                  <a:lnTo>
                    <a:pt x="524" y="908"/>
                  </a:lnTo>
                  <a:lnTo>
                    <a:pt x="513" y="909"/>
                  </a:lnTo>
                  <a:lnTo>
                    <a:pt x="489" y="920"/>
                  </a:lnTo>
                  <a:lnTo>
                    <a:pt x="466" y="930"/>
                  </a:lnTo>
                  <a:lnTo>
                    <a:pt x="442" y="936"/>
                  </a:lnTo>
                  <a:lnTo>
                    <a:pt x="418" y="941"/>
                  </a:lnTo>
                  <a:lnTo>
                    <a:pt x="392" y="946"/>
                  </a:lnTo>
                  <a:lnTo>
                    <a:pt x="366" y="948"/>
                  </a:lnTo>
                  <a:lnTo>
                    <a:pt x="340" y="949"/>
                  </a:lnTo>
                  <a:lnTo>
                    <a:pt x="315" y="949"/>
                  </a:lnTo>
                  <a:lnTo>
                    <a:pt x="288" y="949"/>
                  </a:lnTo>
                  <a:lnTo>
                    <a:pt x="261" y="948"/>
                  </a:lnTo>
                  <a:lnTo>
                    <a:pt x="234" y="947"/>
                  </a:lnTo>
                  <a:lnTo>
                    <a:pt x="207" y="946"/>
                  </a:lnTo>
                  <a:lnTo>
                    <a:pt x="180" y="944"/>
                  </a:lnTo>
                  <a:lnTo>
                    <a:pt x="152" y="943"/>
                  </a:lnTo>
                  <a:lnTo>
                    <a:pt x="125" y="941"/>
                  </a:lnTo>
                  <a:lnTo>
                    <a:pt x="97" y="941"/>
                  </a:lnTo>
                  <a:lnTo>
                    <a:pt x="93" y="930"/>
                  </a:lnTo>
                  <a:lnTo>
                    <a:pt x="89" y="917"/>
                  </a:lnTo>
                  <a:lnTo>
                    <a:pt x="85" y="904"/>
                  </a:lnTo>
                  <a:lnTo>
                    <a:pt x="81" y="891"/>
                  </a:lnTo>
                  <a:lnTo>
                    <a:pt x="78" y="878"/>
                  </a:lnTo>
                  <a:lnTo>
                    <a:pt x="75" y="866"/>
                  </a:lnTo>
                  <a:lnTo>
                    <a:pt x="72" y="853"/>
                  </a:lnTo>
                  <a:lnTo>
                    <a:pt x="69" y="839"/>
                  </a:lnTo>
                  <a:lnTo>
                    <a:pt x="66" y="825"/>
                  </a:lnTo>
                  <a:lnTo>
                    <a:pt x="64" y="812"/>
                  </a:lnTo>
                  <a:lnTo>
                    <a:pt x="62" y="798"/>
                  </a:lnTo>
                  <a:lnTo>
                    <a:pt x="60" y="784"/>
                  </a:lnTo>
                  <a:lnTo>
                    <a:pt x="59" y="770"/>
                  </a:lnTo>
                  <a:lnTo>
                    <a:pt x="57" y="756"/>
                  </a:lnTo>
                  <a:lnTo>
                    <a:pt x="56" y="741"/>
                  </a:lnTo>
                  <a:lnTo>
                    <a:pt x="55" y="728"/>
                  </a:lnTo>
                  <a:lnTo>
                    <a:pt x="54" y="713"/>
                  </a:lnTo>
                  <a:lnTo>
                    <a:pt x="53" y="699"/>
                  </a:lnTo>
                  <a:lnTo>
                    <a:pt x="51" y="684"/>
                  </a:lnTo>
                  <a:lnTo>
                    <a:pt x="51" y="669"/>
                  </a:lnTo>
                  <a:lnTo>
                    <a:pt x="50" y="654"/>
                  </a:lnTo>
                  <a:lnTo>
                    <a:pt x="49" y="640"/>
                  </a:lnTo>
                  <a:lnTo>
                    <a:pt x="49" y="625"/>
                  </a:lnTo>
                  <a:lnTo>
                    <a:pt x="49" y="609"/>
                  </a:lnTo>
                  <a:lnTo>
                    <a:pt x="49" y="594"/>
                  </a:lnTo>
                  <a:lnTo>
                    <a:pt x="48" y="579"/>
                  </a:lnTo>
                  <a:lnTo>
                    <a:pt x="48" y="564"/>
                  </a:lnTo>
                  <a:lnTo>
                    <a:pt x="48" y="549"/>
                  </a:lnTo>
                  <a:lnTo>
                    <a:pt x="48" y="534"/>
                  </a:lnTo>
                  <a:lnTo>
                    <a:pt x="48" y="518"/>
                  </a:lnTo>
                  <a:lnTo>
                    <a:pt x="48" y="503"/>
                  </a:lnTo>
                  <a:lnTo>
                    <a:pt x="48" y="488"/>
                  </a:lnTo>
                  <a:lnTo>
                    <a:pt x="48" y="473"/>
                  </a:lnTo>
                  <a:lnTo>
                    <a:pt x="48" y="457"/>
                  </a:lnTo>
                  <a:lnTo>
                    <a:pt x="48" y="441"/>
                  </a:lnTo>
                  <a:lnTo>
                    <a:pt x="49" y="425"/>
                  </a:lnTo>
                  <a:lnTo>
                    <a:pt x="49" y="408"/>
                  </a:lnTo>
                  <a:lnTo>
                    <a:pt x="49" y="392"/>
                  </a:lnTo>
                  <a:lnTo>
                    <a:pt x="49" y="376"/>
                  </a:lnTo>
                  <a:lnTo>
                    <a:pt x="49" y="360"/>
                  </a:lnTo>
                  <a:lnTo>
                    <a:pt x="49" y="344"/>
                  </a:lnTo>
                  <a:lnTo>
                    <a:pt x="48" y="327"/>
                  </a:lnTo>
                  <a:lnTo>
                    <a:pt x="48" y="313"/>
                  </a:lnTo>
                  <a:lnTo>
                    <a:pt x="47" y="296"/>
                  </a:lnTo>
                  <a:lnTo>
                    <a:pt x="46" y="283"/>
                  </a:lnTo>
                  <a:lnTo>
                    <a:pt x="45" y="269"/>
                  </a:lnTo>
                  <a:lnTo>
                    <a:pt x="43" y="255"/>
                  </a:lnTo>
                  <a:lnTo>
                    <a:pt x="41" y="242"/>
                  </a:lnTo>
                  <a:lnTo>
                    <a:pt x="39" y="229"/>
                  </a:lnTo>
                  <a:lnTo>
                    <a:pt x="35" y="217"/>
                  </a:lnTo>
                  <a:lnTo>
                    <a:pt x="32" y="206"/>
                  </a:lnTo>
                  <a:lnTo>
                    <a:pt x="30" y="194"/>
                  </a:lnTo>
                  <a:lnTo>
                    <a:pt x="27" y="182"/>
                  </a:lnTo>
                  <a:lnTo>
                    <a:pt x="25" y="170"/>
                  </a:lnTo>
                  <a:lnTo>
                    <a:pt x="21" y="157"/>
                  </a:lnTo>
                  <a:lnTo>
                    <a:pt x="19" y="146"/>
                  </a:lnTo>
                  <a:lnTo>
                    <a:pt x="16" y="133"/>
                  </a:lnTo>
                  <a:lnTo>
                    <a:pt x="14" y="120"/>
                  </a:lnTo>
                  <a:lnTo>
                    <a:pt x="11" y="107"/>
                  </a:lnTo>
                  <a:lnTo>
                    <a:pt x="9" y="94"/>
                  </a:lnTo>
                  <a:lnTo>
                    <a:pt x="7" y="80"/>
                  </a:lnTo>
                  <a:lnTo>
                    <a:pt x="4" y="65"/>
                  </a:lnTo>
                  <a:lnTo>
                    <a:pt x="2" y="52"/>
                  </a:lnTo>
                  <a:lnTo>
                    <a:pt x="0" y="35"/>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44" name="Freeform 129"/>
            <p:cNvSpPr>
              <a:spLocks/>
            </p:cNvSpPr>
            <p:nvPr/>
          </p:nvSpPr>
          <p:spPr bwMode="auto">
            <a:xfrm>
              <a:off x="4081" y="1177"/>
              <a:ext cx="123" cy="50"/>
            </a:xfrm>
            <a:custGeom>
              <a:avLst/>
              <a:gdLst>
                <a:gd name="T0" fmla="*/ 5 w 743"/>
                <a:gd name="T1" fmla="*/ 6 h 302"/>
                <a:gd name="T2" fmla="*/ 11 w 743"/>
                <a:gd name="T3" fmla="*/ 5 h 302"/>
                <a:gd name="T4" fmla="*/ 17 w 743"/>
                <a:gd name="T5" fmla="*/ 5 h 302"/>
                <a:gd name="T6" fmla="*/ 23 w 743"/>
                <a:gd name="T7" fmla="*/ 5 h 302"/>
                <a:gd name="T8" fmla="*/ 30 w 743"/>
                <a:gd name="T9" fmla="*/ 5 h 302"/>
                <a:gd name="T10" fmla="*/ 37 w 743"/>
                <a:gd name="T11" fmla="*/ 5 h 302"/>
                <a:gd name="T12" fmla="*/ 45 w 743"/>
                <a:gd name="T13" fmla="*/ 6 h 302"/>
                <a:gd name="T14" fmla="*/ 52 w 743"/>
                <a:gd name="T15" fmla="*/ 6 h 302"/>
                <a:gd name="T16" fmla="*/ 60 w 743"/>
                <a:gd name="T17" fmla="*/ 7 h 302"/>
                <a:gd name="T18" fmla="*/ 68 w 743"/>
                <a:gd name="T19" fmla="*/ 7 h 302"/>
                <a:gd name="T20" fmla="*/ 76 w 743"/>
                <a:gd name="T21" fmla="*/ 7 h 302"/>
                <a:gd name="T22" fmla="*/ 84 w 743"/>
                <a:gd name="T23" fmla="*/ 7 h 302"/>
                <a:gd name="T24" fmla="*/ 92 w 743"/>
                <a:gd name="T25" fmla="*/ 7 h 302"/>
                <a:gd name="T26" fmla="*/ 100 w 743"/>
                <a:gd name="T27" fmla="*/ 6 h 302"/>
                <a:gd name="T28" fmla="*/ 108 w 743"/>
                <a:gd name="T29" fmla="*/ 4 h 302"/>
                <a:gd name="T30" fmla="*/ 115 w 743"/>
                <a:gd name="T31" fmla="*/ 2 h 302"/>
                <a:gd name="T32" fmla="*/ 123 w 743"/>
                <a:gd name="T33" fmla="*/ 0 h 302"/>
                <a:gd name="T34" fmla="*/ 123 w 743"/>
                <a:gd name="T35" fmla="*/ 1 h 302"/>
                <a:gd name="T36" fmla="*/ 123 w 743"/>
                <a:gd name="T37" fmla="*/ 5 h 302"/>
                <a:gd name="T38" fmla="*/ 123 w 743"/>
                <a:gd name="T39" fmla="*/ 10 h 302"/>
                <a:gd name="T40" fmla="*/ 123 w 743"/>
                <a:gd name="T41" fmla="*/ 16 h 302"/>
                <a:gd name="T42" fmla="*/ 123 w 743"/>
                <a:gd name="T43" fmla="*/ 23 h 302"/>
                <a:gd name="T44" fmla="*/ 123 w 743"/>
                <a:gd name="T45" fmla="*/ 28 h 302"/>
                <a:gd name="T46" fmla="*/ 123 w 743"/>
                <a:gd name="T47" fmla="*/ 33 h 302"/>
                <a:gd name="T48" fmla="*/ 122 w 743"/>
                <a:gd name="T49" fmla="*/ 37 h 302"/>
                <a:gd name="T50" fmla="*/ 120 w 743"/>
                <a:gd name="T51" fmla="*/ 41 h 302"/>
                <a:gd name="T52" fmla="*/ 112 w 743"/>
                <a:gd name="T53" fmla="*/ 41 h 302"/>
                <a:gd name="T54" fmla="*/ 105 w 743"/>
                <a:gd name="T55" fmla="*/ 43 h 302"/>
                <a:gd name="T56" fmla="*/ 99 w 743"/>
                <a:gd name="T57" fmla="*/ 46 h 302"/>
                <a:gd name="T58" fmla="*/ 93 w 743"/>
                <a:gd name="T59" fmla="*/ 48 h 302"/>
                <a:gd name="T60" fmla="*/ 88 w 743"/>
                <a:gd name="T61" fmla="*/ 48 h 302"/>
                <a:gd name="T62" fmla="*/ 83 w 743"/>
                <a:gd name="T63" fmla="*/ 49 h 302"/>
                <a:gd name="T64" fmla="*/ 74 w 743"/>
                <a:gd name="T65" fmla="*/ 50 h 302"/>
                <a:gd name="T66" fmla="*/ 65 w 743"/>
                <a:gd name="T67" fmla="*/ 50 h 302"/>
                <a:gd name="T68" fmla="*/ 55 w 743"/>
                <a:gd name="T69" fmla="*/ 50 h 302"/>
                <a:gd name="T70" fmla="*/ 47 w 743"/>
                <a:gd name="T71" fmla="*/ 50 h 302"/>
                <a:gd name="T72" fmla="*/ 38 w 743"/>
                <a:gd name="T73" fmla="*/ 49 h 302"/>
                <a:gd name="T74" fmla="*/ 30 w 743"/>
                <a:gd name="T75" fmla="*/ 48 h 302"/>
                <a:gd name="T76" fmla="*/ 23 w 743"/>
                <a:gd name="T77" fmla="*/ 47 h 302"/>
                <a:gd name="T78" fmla="*/ 19 w 743"/>
                <a:gd name="T79" fmla="*/ 47 h 302"/>
                <a:gd name="T80" fmla="*/ 15 w 743"/>
                <a:gd name="T81" fmla="*/ 47 h 302"/>
                <a:gd name="T82" fmla="*/ 10 w 743"/>
                <a:gd name="T83" fmla="*/ 47 h 302"/>
                <a:gd name="T84" fmla="*/ 4 w 743"/>
                <a:gd name="T85" fmla="*/ 47 h 302"/>
                <a:gd name="T86" fmla="*/ 0 w 743"/>
                <a:gd name="T87" fmla="*/ 46 h 302"/>
                <a:gd name="T88" fmla="*/ 0 w 743"/>
                <a:gd name="T89" fmla="*/ 45 h 302"/>
                <a:gd name="T90" fmla="*/ 0 w 743"/>
                <a:gd name="T91" fmla="*/ 40 h 302"/>
                <a:gd name="T92" fmla="*/ 1 w 743"/>
                <a:gd name="T93" fmla="*/ 35 h 302"/>
                <a:gd name="T94" fmla="*/ 2 w 743"/>
                <a:gd name="T95" fmla="*/ 29 h 302"/>
                <a:gd name="T96" fmla="*/ 3 w 743"/>
                <a:gd name="T97" fmla="*/ 23 h 302"/>
                <a:gd name="T98" fmla="*/ 4 w 743"/>
                <a:gd name="T99" fmla="*/ 17 h 302"/>
                <a:gd name="T100" fmla="*/ 5 w 743"/>
                <a:gd name="T101" fmla="*/ 12 h 302"/>
                <a:gd name="T102" fmla="*/ 5 w 743"/>
                <a:gd name="T103" fmla="*/ 8 h 3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43"/>
                <a:gd name="T157" fmla="*/ 0 h 302"/>
                <a:gd name="T158" fmla="*/ 743 w 743"/>
                <a:gd name="T159" fmla="*/ 302 h 3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43" h="302">
                  <a:moveTo>
                    <a:pt x="32" y="37"/>
                  </a:moveTo>
                  <a:lnTo>
                    <a:pt x="32" y="37"/>
                  </a:lnTo>
                  <a:lnTo>
                    <a:pt x="48" y="33"/>
                  </a:lnTo>
                  <a:lnTo>
                    <a:pt x="65" y="31"/>
                  </a:lnTo>
                  <a:lnTo>
                    <a:pt x="82" y="30"/>
                  </a:lnTo>
                  <a:lnTo>
                    <a:pt x="102" y="29"/>
                  </a:lnTo>
                  <a:lnTo>
                    <a:pt x="120" y="29"/>
                  </a:lnTo>
                  <a:lnTo>
                    <a:pt x="140" y="29"/>
                  </a:lnTo>
                  <a:lnTo>
                    <a:pt x="161" y="29"/>
                  </a:lnTo>
                  <a:lnTo>
                    <a:pt x="182" y="30"/>
                  </a:lnTo>
                  <a:lnTo>
                    <a:pt x="203" y="30"/>
                  </a:lnTo>
                  <a:lnTo>
                    <a:pt x="225" y="31"/>
                  </a:lnTo>
                  <a:lnTo>
                    <a:pt x="247" y="33"/>
                  </a:lnTo>
                  <a:lnTo>
                    <a:pt x="270" y="34"/>
                  </a:lnTo>
                  <a:lnTo>
                    <a:pt x="293" y="35"/>
                  </a:lnTo>
                  <a:lnTo>
                    <a:pt x="317" y="38"/>
                  </a:lnTo>
                  <a:lnTo>
                    <a:pt x="340" y="39"/>
                  </a:lnTo>
                  <a:lnTo>
                    <a:pt x="364" y="40"/>
                  </a:lnTo>
                  <a:lnTo>
                    <a:pt x="389" y="41"/>
                  </a:lnTo>
                  <a:lnTo>
                    <a:pt x="412" y="42"/>
                  </a:lnTo>
                  <a:lnTo>
                    <a:pt x="437" y="43"/>
                  </a:lnTo>
                  <a:lnTo>
                    <a:pt x="461" y="43"/>
                  </a:lnTo>
                  <a:lnTo>
                    <a:pt x="485" y="43"/>
                  </a:lnTo>
                  <a:lnTo>
                    <a:pt x="510" y="42"/>
                  </a:lnTo>
                  <a:lnTo>
                    <a:pt x="534" y="41"/>
                  </a:lnTo>
                  <a:lnTo>
                    <a:pt x="558" y="40"/>
                  </a:lnTo>
                  <a:lnTo>
                    <a:pt x="581" y="38"/>
                  </a:lnTo>
                  <a:lnTo>
                    <a:pt x="605" y="34"/>
                  </a:lnTo>
                  <a:lnTo>
                    <a:pt x="628" y="31"/>
                  </a:lnTo>
                  <a:lnTo>
                    <a:pt x="652" y="27"/>
                  </a:lnTo>
                  <a:lnTo>
                    <a:pt x="674" y="22"/>
                  </a:lnTo>
                  <a:lnTo>
                    <a:pt x="697" y="15"/>
                  </a:lnTo>
                  <a:lnTo>
                    <a:pt x="718" y="8"/>
                  </a:lnTo>
                  <a:lnTo>
                    <a:pt x="740" y="0"/>
                  </a:lnTo>
                  <a:lnTo>
                    <a:pt x="740" y="8"/>
                  </a:lnTo>
                  <a:lnTo>
                    <a:pt x="740" y="18"/>
                  </a:lnTo>
                  <a:lnTo>
                    <a:pt x="741" y="31"/>
                  </a:lnTo>
                  <a:lnTo>
                    <a:pt x="741" y="45"/>
                  </a:lnTo>
                  <a:lnTo>
                    <a:pt x="742" y="62"/>
                  </a:lnTo>
                  <a:lnTo>
                    <a:pt x="742" y="79"/>
                  </a:lnTo>
                  <a:lnTo>
                    <a:pt x="743" y="98"/>
                  </a:lnTo>
                  <a:lnTo>
                    <a:pt x="743" y="117"/>
                  </a:lnTo>
                  <a:lnTo>
                    <a:pt x="743" y="136"/>
                  </a:lnTo>
                  <a:lnTo>
                    <a:pt x="743" y="154"/>
                  </a:lnTo>
                  <a:lnTo>
                    <a:pt x="743" y="171"/>
                  </a:lnTo>
                  <a:lnTo>
                    <a:pt x="743" y="187"/>
                  </a:lnTo>
                  <a:lnTo>
                    <a:pt x="742" y="202"/>
                  </a:lnTo>
                  <a:lnTo>
                    <a:pt x="741" y="215"/>
                  </a:lnTo>
                  <a:lnTo>
                    <a:pt x="739" y="226"/>
                  </a:lnTo>
                  <a:lnTo>
                    <a:pt x="736" y="233"/>
                  </a:lnTo>
                  <a:lnTo>
                    <a:pt x="725" y="248"/>
                  </a:lnTo>
                  <a:lnTo>
                    <a:pt x="675" y="248"/>
                  </a:lnTo>
                  <a:lnTo>
                    <a:pt x="655" y="255"/>
                  </a:lnTo>
                  <a:lnTo>
                    <a:pt x="635" y="262"/>
                  </a:lnTo>
                  <a:lnTo>
                    <a:pt x="615" y="270"/>
                  </a:lnTo>
                  <a:lnTo>
                    <a:pt x="597" y="276"/>
                  </a:lnTo>
                  <a:lnTo>
                    <a:pt x="580" y="283"/>
                  </a:lnTo>
                  <a:lnTo>
                    <a:pt x="563" y="288"/>
                  </a:lnTo>
                  <a:lnTo>
                    <a:pt x="548" y="291"/>
                  </a:lnTo>
                  <a:lnTo>
                    <a:pt x="533" y="292"/>
                  </a:lnTo>
                  <a:lnTo>
                    <a:pt x="504" y="295"/>
                  </a:lnTo>
                  <a:lnTo>
                    <a:pt x="474" y="299"/>
                  </a:lnTo>
                  <a:lnTo>
                    <a:pt x="445" y="300"/>
                  </a:lnTo>
                  <a:lnTo>
                    <a:pt x="417" y="301"/>
                  </a:lnTo>
                  <a:lnTo>
                    <a:pt x="390" y="302"/>
                  </a:lnTo>
                  <a:lnTo>
                    <a:pt x="362" y="302"/>
                  </a:lnTo>
                  <a:lnTo>
                    <a:pt x="334" y="301"/>
                  </a:lnTo>
                  <a:lnTo>
                    <a:pt x="307" y="300"/>
                  </a:lnTo>
                  <a:lnTo>
                    <a:pt x="282" y="299"/>
                  </a:lnTo>
                  <a:lnTo>
                    <a:pt x="256" y="296"/>
                  </a:lnTo>
                  <a:lnTo>
                    <a:pt x="231" y="295"/>
                  </a:lnTo>
                  <a:lnTo>
                    <a:pt x="207" y="293"/>
                  </a:lnTo>
                  <a:lnTo>
                    <a:pt x="183" y="290"/>
                  </a:lnTo>
                  <a:lnTo>
                    <a:pt x="161" y="288"/>
                  </a:lnTo>
                  <a:lnTo>
                    <a:pt x="138" y="286"/>
                  </a:lnTo>
                  <a:lnTo>
                    <a:pt x="117" y="284"/>
                  </a:lnTo>
                  <a:lnTo>
                    <a:pt x="104" y="283"/>
                  </a:lnTo>
                  <a:lnTo>
                    <a:pt x="90" y="283"/>
                  </a:lnTo>
                  <a:lnTo>
                    <a:pt x="74" y="283"/>
                  </a:lnTo>
                  <a:lnTo>
                    <a:pt x="58" y="281"/>
                  </a:lnTo>
                  <a:lnTo>
                    <a:pt x="42" y="281"/>
                  </a:lnTo>
                  <a:lnTo>
                    <a:pt x="26" y="281"/>
                  </a:lnTo>
                  <a:lnTo>
                    <a:pt x="12" y="281"/>
                  </a:lnTo>
                  <a:lnTo>
                    <a:pt x="0" y="280"/>
                  </a:lnTo>
                  <a:lnTo>
                    <a:pt x="0" y="269"/>
                  </a:lnTo>
                  <a:lnTo>
                    <a:pt x="1" y="255"/>
                  </a:lnTo>
                  <a:lnTo>
                    <a:pt x="3" y="241"/>
                  </a:lnTo>
                  <a:lnTo>
                    <a:pt x="4" y="225"/>
                  </a:lnTo>
                  <a:lnTo>
                    <a:pt x="8" y="209"/>
                  </a:lnTo>
                  <a:lnTo>
                    <a:pt x="10" y="192"/>
                  </a:lnTo>
                  <a:lnTo>
                    <a:pt x="13" y="173"/>
                  </a:lnTo>
                  <a:lnTo>
                    <a:pt x="15" y="156"/>
                  </a:lnTo>
                  <a:lnTo>
                    <a:pt x="18" y="139"/>
                  </a:lnTo>
                  <a:lnTo>
                    <a:pt x="21" y="122"/>
                  </a:lnTo>
                  <a:lnTo>
                    <a:pt x="24" y="105"/>
                  </a:lnTo>
                  <a:lnTo>
                    <a:pt x="26" y="89"/>
                  </a:lnTo>
                  <a:lnTo>
                    <a:pt x="28" y="74"/>
                  </a:lnTo>
                  <a:lnTo>
                    <a:pt x="30" y="60"/>
                  </a:lnTo>
                  <a:lnTo>
                    <a:pt x="31" y="47"/>
                  </a:lnTo>
                  <a:lnTo>
                    <a:pt x="32" y="37"/>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45" name="Freeform 130"/>
            <p:cNvSpPr>
              <a:spLocks noEditPoints="1"/>
            </p:cNvSpPr>
            <p:nvPr/>
          </p:nvSpPr>
          <p:spPr bwMode="auto">
            <a:xfrm>
              <a:off x="3888" y="765"/>
              <a:ext cx="631" cy="1244"/>
            </a:xfrm>
            <a:custGeom>
              <a:avLst/>
              <a:gdLst>
                <a:gd name="T0" fmla="*/ 566 w 3786"/>
                <a:gd name="T1" fmla="*/ 167 h 7464"/>
                <a:gd name="T2" fmla="*/ 530 w 3786"/>
                <a:gd name="T3" fmla="*/ 194 h 7464"/>
                <a:gd name="T4" fmla="*/ 505 w 3786"/>
                <a:gd name="T5" fmla="*/ 197 h 7464"/>
                <a:gd name="T6" fmla="*/ 539 w 3786"/>
                <a:gd name="T7" fmla="*/ 232 h 7464"/>
                <a:gd name="T8" fmla="*/ 269 w 3786"/>
                <a:gd name="T9" fmla="*/ 206 h 7464"/>
                <a:gd name="T10" fmla="*/ 354 w 3786"/>
                <a:gd name="T11" fmla="*/ 303 h 7464"/>
                <a:gd name="T12" fmla="*/ 375 w 3786"/>
                <a:gd name="T13" fmla="*/ 314 h 7464"/>
                <a:gd name="T14" fmla="*/ 298 w 3786"/>
                <a:gd name="T15" fmla="*/ 206 h 7464"/>
                <a:gd name="T16" fmla="*/ 256 w 3786"/>
                <a:gd name="T17" fmla="*/ 89 h 7464"/>
                <a:gd name="T18" fmla="*/ 187 w 3786"/>
                <a:gd name="T19" fmla="*/ 120 h 7464"/>
                <a:gd name="T20" fmla="*/ 188 w 3786"/>
                <a:gd name="T21" fmla="*/ 54 h 7464"/>
                <a:gd name="T22" fmla="*/ 30 w 3786"/>
                <a:gd name="T23" fmla="*/ 256 h 7464"/>
                <a:gd name="T24" fmla="*/ 28 w 3786"/>
                <a:gd name="T25" fmla="*/ 128 h 7464"/>
                <a:gd name="T26" fmla="*/ 41 w 3786"/>
                <a:gd name="T27" fmla="*/ 147 h 7464"/>
                <a:gd name="T28" fmla="*/ 58 w 3786"/>
                <a:gd name="T29" fmla="*/ 208 h 7464"/>
                <a:gd name="T30" fmla="*/ 68 w 3786"/>
                <a:gd name="T31" fmla="*/ 232 h 7464"/>
                <a:gd name="T32" fmla="*/ 96 w 3786"/>
                <a:gd name="T33" fmla="*/ 264 h 7464"/>
                <a:gd name="T34" fmla="*/ 56 w 3786"/>
                <a:gd name="T35" fmla="*/ 228 h 7464"/>
                <a:gd name="T36" fmla="*/ 57 w 3786"/>
                <a:gd name="T37" fmla="*/ 266 h 7464"/>
                <a:gd name="T38" fmla="*/ 72 w 3786"/>
                <a:gd name="T39" fmla="*/ 313 h 7464"/>
                <a:gd name="T40" fmla="*/ 537 w 3786"/>
                <a:gd name="T41" fmla="*/ 1189 h 7464"/>
                <a:gd name="T42" fmla="*/ 496 w 3786"/>
                <a:gd name="T43" fmla="*/ 1221 h 7464"/>
                <a:gd name="T44" fmla="*/ 512 w 3786"/>
                <a:gd name="T45" fmla="*/ 1185 h 7464"/>
                <a:gd name="T46" fmla="*/ 585 w 3786"/>
                <a:gd name="T47" fmla="*/ 1152 h 7464"/>
                <a:gd name="T48" fmla="*/ 590 w 3786"/>
                <a:gd name="T49" fmla="*/ 1156 h 7464"/>
                <a:gd name="T50" fmla="*/ 377 w 3786"/>
                <a:gd name="T51" fmla="*/ 1166 h 7464"/>
                <a:gd name="T52" fmla="*/ 396 w 3786"/>
                <a:gd name="T53" fmla="*/ 1174 h 7464"/>
                <a:gd name="T54" fmla="*/ 299 w 3786"/>
                <a:gd name="T55" fmla="*/ 1201 h 7464"/>
                <a:gd name="T56" fmla="*/ 362 w 3786"/>
                <a:gd name="T57" fmla="*/ 637 h 7464"/>
                <a:gd name="T58" fmla="*/ 448 w 3786"/>
                <a:gd name="T59" fmla="*/ 590 h 7464"/>
                <a:gd name="T60" fmla="*/ 452 w 3786"/>
                <a:gd name="T61" fmla="*/ 618 h 7464"/>
                <a:gd name="T62" fmla="*/ 444 w 3786"/>
                <a:gd name="T63" fmla="*/ 697 h 7464"/>
                <a:gd name="T64" fmla="*/ 513 w 3786"/>
                <a:gd name="T65" fmla="*/ 742 h 7464"/>
                <a:gd name="T66" fmla="*/ 486 w 3786"/>
                <a:gd name="T67" fmla="*/ 887 h 7464"/>
                <a:gd name="T68" fmla="*/ 455 w 3786"/>
                <a:gd name="T69" fmla="*/ 818 h 7464"/>
                <a:gd name="T70" fmla="*/ 435 w 3786"/>
                <a:gd name="T71" fmla="*/ 782 h 7464"/>
                <a:gd name="T72" fmla="*/ 466 w 3786"/>
                <a:gd name="T73" fmla="*/ 935 h 7464"/>
                <a:gd name="T74" fmla="*/ 478 w 3786"/>
                <a:gd name="T75" fmla="*/ 1101 h 7464"/>
                <a:gd name="T76" fmla="*/ 463 w 3786"/>
                <a:gd name="T77" fmla="*/ 1052 h 7464"/>
                <a:gd name="T78" fmla="*/ 428 w 3786"/>
                <a:gd name="T79" fmla="*/ 923 h 7464"/>
                <a:gd name="T80" fmla="*/ 394 w 3786"/>
                <a:gd name="T81" fmla="*/ 755 h 7464"/>
                <a:gd name="T82" fmla="*/ 202 w 3786"/>
                <a:gd name="T83" fmla="*/ 561 h 7464"/>
                <a:gd name="T84" fmla="*/ 222 w 3786"/>
                <a:gd name="T85" fmla="*/ 783 h 7464"/>
                <a:gd name="T86" fmla="*/ 231 w 3786"/>
                <a:gd name="T87" fmla="*/ 898 h 7464"/>
                <a:gd name="T88" fmla="*/ 248 w 3786"/>
                <a:gd name="T89" fmla="*/ 1063 h 7464"/>
                <a:gd name="T90" fmla="*/ 287 w 3786"/>
                <a:gd name="T91" fmla="*/ 1164 h 7464"/>
                <a:gd name="T92" fmla="*/ 298 w 3786"/>
                <a:gd name="T93" fmla="*/ 1135 h 7464"/>
                <a:gd name="T94" fmla="*/ 283 w 3786"/>
                <a:gd name="T95" fmla="*/ 1081 h 7464"/>
                <a:gd name="T96" fmla="*/ 324 w 3786"/>
                <a:gd name="T97" fmla="*/ 1025 h 7464"/>
                <a:gd name="T98" fmla="*/ 355 w 3786"/>
                <a:gd name="T99" fmla="*/ 1031 h 7464"/>
                <a:gd name="T100" fmla="*/ 275 w 3786"/>
                <a:gd name="T101" fmla="*/ 908 h 7464"/>
                <a:gd name="T102" fmla="*/ 271 w 3786"/>
                <a:gd name="T103" fmla="*/ 843 h 7464"/>
                <a:gd name="T104" fmla="*/ 216 w 3786"/>
                <a:gd name="T105" fmla="*/ 660 h 7464"/>
                <a:gd name="T106" fmla="*/ 286 w 3786"/>
                <a:gd name="T107" fmla="*/ 779 h 7464"/>
                <a:gd name="T108" fmla="*/ 276 w 3786"/>
                <a:gd name="T109" fmla="*/ 727 h 7464"/>
                <a:gd name="T110" fmla="*/ 280 w 3786"/>
                <a:gd name="T111" fmla="*/ 618 h 7464"/>
                <a:gd name="T112" fmla="*/ 329 w 3786"/>
                <a:gd name="T113" fmla="*/ 627 h 7464"/>
                <a:gd name="T114" fmla="*/ 241 w 3786"/>
                <a:gd name="T115" fmla="*/ 526 h 7464"/>
                <a:gd name="T116" fmla="*/ 145 w 3786"/>
                <a:gd name="T117" fmla="*/ 204 h 7464"/>
                <a:gd name="T118" fmla="*/ 148 w 3786"/>
                <a:gd name="T119" fmla="*/ 162 h 7464"/>
                <a:gd name="T120" fmla="*/ 153 w 3786"/>
                <a:gd name="T121" fmla="*/ 31 h 7464"/>
                <a:gd name="T122" fmla="*/ 175 w 3786"/>
                <a:gd name="T123" fmla="*/ 105 h 7464"/>
                <a:gd name="T124" fmla="*/ 153 w 3786"/>
                <a:gd name="T125" fmla="*/ 22 h 74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86"/>
                <a:gd name="T190" fmla="*/ 0 h 7464"/>
                <a:gd name="T191" fmla="*/ 3786 w 3786"/>
                <a:gd name="T192" fmla="*/ 7464 h 74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86" h="7464">
                  <a:moveTo>
                    <a:pt x="3236" y="1389"/>
                  </a:moveTo>
                  <a:lnTo>
                    <a:pt x="3241" y="1388"/>
                  </a:lnTo>
                  <a:lnTo>
                    <a:pt x="3248" y="1386"/>
                  </a:lnTo>
                  <a:lnTo>
                    <a:pt x="3254" y="1384"/>
                  </a:lnTo>
                  <a:lnTo>
                    <a:pt x="3260" y="1379"/>
                  </a:lnTo>
                  <a:lnTo>
                    <a:pt x="3268" y="1376"/>
                  </a:lnTo>
                  <a:lnTo>
                    <a:pt x="3274" y="1374"/>
                  </a:lnTo>
                  <a:lnTo>
                    <a:pt x="3280" y="1372"/>
                  </a:lnTo>
                  <a:lnTo>
                    <a:pt x="3285" y="1371"/>
                  </a:lnTo>
                  <a:lnTo>
                    <a:pt x="3283" y="1354"/>
                  </a:lnTo>
                  <a:lnTo>
                    <a:pt x="3275" y="1340"/>
                  </a:lnTo>
                  <a:lnTo>
                    <a:pt x="3266" y="1327"/>
                  </a:lnTo>
                  <a:lnTo>
                    <a:pt x="3255" y="1315"/>
                  </a:lnTo>
                  <a:lnTo>
                    <a:pt x="3244" y="1303"/>
                  </a:lnTo>
                  <a:lnTo>
                    <a:pt x="3235" y="1290"/>
                  </a:lnTo>
                  <a:lnTo>
                    <a:pt x="3227" y="1277"/>
                  </a:lnTo>
                  <a:lnTo>
                    <a:pt x="3225" y="1260"/>
                  </a:lnTo>
                  <a:lnTo>
                    <a:pt x="3225" y="1228"/>
                  </a:lnTo>
                  <a:lnTo>
                    <a:pt x="3230" y="1203"/>
                  </a:lnTo>
                  <a:lnTo>
                    <a:pt x="3238" y="1183"/>
                  </a:lnTo>
                  <a:lnTo>
                    <a:pt x="3246" y="1170"/>
                  </a:lnTo>
                  <a:lnTo>
                    <a:pt x="3257" y="1158"/>
                  </a:lnTo>
                  <a:lnTo>
                    <a:pt x="3270" y="1148"/>
                  </a:lnTo>
                  <a:lnTo>
                    <a:pt x="3285" y="1139"/>
                  </a:lnTo>
                  <a:lnTo>
                    <a:pt x="3302" y="1126"/>
                  </a:lnTo>
                  <a:lnTo>
                    <a:pt x="3320" y="1109"/>
                  </a:lnTo>
                  <a:lnTo>
                    <a:pt x="3330" y="1098"/>
                  </a:lnTo>
                  <a:lnTo>
                    <a:pt x="3344" y="1080"/>
                  </a:lnTo>
                  <a:lnTo>
                    <a:pt x="3361" y="1056"/>
                  </a:lnTo>
                  <a:lnTo>
                    <a:pt x="3380" y="1031"/>
                  </a:lnTo>
                  <a:lnTo>
                    <a:pt x="3398" y="1005"/>
                  </a:lnTo>
                  <a:lnTo>
                    <a:pt x="3413" y="980"/>
                  </a:lnTo>
                  <a:lnTo>
                    <a:pt x="3425" y="960"/>
                  </a:lnTo>
                  <a:lnTo>
                    <a:pt x="3432" y="945"/>
                  </a:lnTo>
                  <a:lnTo>
                    <a:pt x="3422" y="936"/>
                  </a:lnTo>
                  <a:lnTo>
                    <a:pt x="3413" y="931"/>
                  </a:lnTo>
                  <a:lnTo>
                    <a:pt x="3406" y="928"/>
                  </a:lnTo>
                  <a:lnTo>
                    <a:pt x="3398" y="928"/>
                  </a:lnTo>
                  <a:lnTo>
                    <a:pt x="3391" y="929"/>
                  </a:lnTo>
                  <a:lnTo>
                    <a:pt x="3385" y="932"/>
                  </a:lnTo>
                  <a:lnTo>
                    <a:pt x="3378" y="936"/>
                  </a:lnTo>
                  <a:lnTo>
                    <a:pt x="3372" y="942"/>
                  </a:lnTo>
                  <a:lnTo>
                    <a:pt x="3367" y="948"/>
                  </a:lnTo>
                  <a:lnTo>
                    <a:pt x="3364" y="956"/>
                  </a:lnTo>
                  <a:lnTo>
                    <a:pt x="3361" y="965"/>
                  </a:lnTo>
                  <a:lnTo>
                    <a:pt x="3358" y="976"/>
                  </a:lnTo>
                  <a:lnTo>
                    <a:pt x="3355" y="989"/>
                  </a:lnTo>
                  <a:lnTo>
                    <a:pt x="3350" y="1002"/>
                  </a:lnTo>
                  <a:lnTo>
                    <a:pt x="3345" y="1016"/>
                  </a:lnTo>
                  <a:lnTo>
                    <a:pt x="3339" y="1029"/>
                  </a:lnTo>
                  <a:lnTo>
                    <a:pt x="3332" y="1043"/>
                  </a:lnTo>
                  <a:lnTo>
                    <a:pt x="3322" y="1057"/>
                  </a:lnTo>
                  <a:lnTo>
                    <a:pt x="3312" y="1070"/>
                  </a:lnTo>
                  <a:lnTo>
                    <a:pt x="3300" y="1083"/>
                  </a:lnTo>
                  <a:lnTo>
                    <a:pt x="3285" y="1094"/>
                  </a:lnTo>
                  <a:lnTo>
                    <a:pt x="3268" y="1103"/>
                  </a:lnTo>
                  <a:lnTo>
                    <a:pt x="3248" y="1112"/>
                  </a:lnTo>
                  <a:lnTo>
                    <a:pt x="3225" y="1118"/>
                  </a:lnTo>
                  <a:lnTo>
                    <a:pt x="3218" y="1135"/>
                  </a:lnTo>
                  <a:lnTo>
                    <a:pt x="3207" y="1149"/>
                  </a:lnTo>
                  <a:lnTo>
                    <a:pt x="3194" y="1160"/>
                  </a:lnTo>
                  <a:lnTo>
                    <a:pt x="3178" y="1166"/>
                  </a:lnTo>
                  <a:lnTo>
                    <a:pt x="3162" y="1171"/>
                  </a:lnTo>
                  <a:lnTo>
                    <a:pt x="3145" y="1171"/>
                  </a:lnTo>
                  <a:lnTo>
                    <a:pt x="3128" y="1167"/>
                  </a:lnTo>
                  <a:lnTo>
                    <a:pt x="3111" y="1161"/>
                  </a:lnTo>
                  <a:lnTo>
                    <a:pt x="3103" y="1149"/>
                  </a:lnTo>
                  <a:lnTo>
                    <a:pt x="3097" y="1137"/>
                  </a:lnTo>
                  <a:lnTo>
                    <a:pt x="3093" y="1126"/>
                  </a:lnTo>
                  <a:lnTo>
                    <a:pt x="3091" y="1113"/>
                  </a:lnTo>
                  <a:lnTo>
                    <a:pt x="3090" y="1100"/>
                  </a:lnTo>
                  <a:lnTo>
                    <a:pt x="3090" y="1087"/>
                  </a:lnTo>
                  <a:lnTo>
                    <a:pt x="3090" y="1072"/>
                  </a:lnTo>
                  <a:lnTo>
                    <a:pt x="3090" y="1055"/>
                  </a:lnTo>
                  <a:lnTo>
                    <a:pt x="3043" y="1055"/>
                  </a:lnTo>
                  <a:lnTo>
                    <a:pt x="3019" y="991"/>
                  </a:lnTo>
                  <a:lnTo>
                    <a:pt x="3016" y="998"/>
                  </a:lnTo>
                  <a:lnTo>
                    <a:pt x="3012" y="1007"/>
                  </a:lnTo>
                  <a:lnTo>
                    <a:pt x="3006" y="1019"/>
                  </a:lnTo>
                  <a:lnTo>
                    <a:pt x="2999" y="1033"/>
                  </a:lnTo>
                  <a:lnTo>
                    <a:pt x="2993" y="1048"/>
                  </a:lnTo>
                  <a:lnTo>
                    <a:pt x="2990" y="1066"/>
                  </a:lnTo>
                  <a:lnTo>
                    <a:pt x="2989" y="1087"/>
                  </a:lnTo>
                  <a:lnTo>
                    <a:pt x="2992" y="1110"/>
                  </a:lnTo>
                  <a:lnTo>
                    <a:pt x="2996" y="1112"/>
                  </a:lnTo>
                  <a:lnTo>
                    <a:pt x="2999" y="1117"/>
                  </a:lnTo>
                  <a:lnTo>
                    <a:pt x="3002" y="1126"/>
                  </a:lnTo>
                  <a:lnTo>
                    <a:pt x="3006" y="1135"/>
                  </a:lnTo>
                  <a:lnTo>
                    <a:pt x="3008" y="1146"/>
                  </a:lnTo>
                  <a:lnTo>
                    <a:pt x="3011" y="1157"/>
                  </a:lnTo>
                  <a:lnTo>
                    <a:pt x="3014" y="1165"/>
                  </a:lnTo>
                  <a:lnTo>
                    <a:pt x="3019" y="1173"/>
                  </a:lnTo>
                  <a:lnTo>
                    <a:pt x="3027" y="1180"/>
                  </a:lnTo>
                  <a:lnTo>
                    <a:pt x="3035" y="1188"/>
                  </a:lnTo>
                  <a:lnTo>
                    <a:pt x="3043" y="1194"/>
                  </a:lnTo>
                  <a:lnTo>
                    <a:pt x="3052" y="1201"/>
                  </a:lnTo>
                  <a:lnTo>
                    <a:pt x="3060" y="1207"/>
                  </a:lnTo>
                  <a:lnTo>
                    <a:pt x="3069" y="1212"/>
                  </a:lnTo>
                  <a:lnTo>
                    <a:pt x="3076" y="1219"/>
                  </a:lnTo>
                  <a:lnTo>
                    <a:pt x="3085" y="1225"/>
                  </a:lnTo>
                  <a:lnTo>
                    <a:pt x="3100" y="1236"/>
                  </a:lnTo>
                  <a:lnTo>
                    <a:pt x="3114" y="1244"/>
                  </a:lnTo>
                  <a:lnTo>
                    <a:pt x="3124" y="1253"/>
                  </a:lnTo>
                  <a:lnTo>
                    <a:pt x="3133" y="1262"/>
                  </a:lnTo>
                  <a:lnTo>
                    <a:pt x="3136" y="1271"/>
                  </a:lnTo>
                  <a:lnTo>
                    <a:pt x="3136" y="1280"/>
                  </a:lnTo>
                  <a:lnTo>
                    <a:pt x="3129" y="1290"/>
                  </a:lnTo>
                  <a:lnTo>
                    <a:pt x="3115" y="1302"/>
                  </a:lnTo>
                  <a:lnTo>
                    <a:pt x="3117" y="1306"/>
                  </a:lnTo>
                  <a:lnTo>
                    <a:pt x="3120" y="1308"/>
                  </a:lnTo>
                  <a:lnTo>
                    <a:pt x="3127" y="1306"/>
                  </a:lnTo>
                  <a:lnTo>
                    <a:pt x="3134" y="1304"/>
                  </a:lnTo>
                  <a:lnTo>
                    <a:pt x="3141" y="1303"/>
                  </a:lnTo>
                  <a:lnTo>
                    <a:pt x="3147" y="1302"/>
                  </a:lnTo>
                  <a:lnTo>
                    <a:pt x="3150" y="1303"/>
                  </a:lnTo>
                  <a:lnTo>
                    <a:pt x="3152" y="1308"/>
                  </a:lnTo>
                  <a:lnTo>
                    <a:pt x="3162" y="1321"/>
                  </a:lnTo>
                  <a:lnTo>
                    <a:pt x="3173" y="1331"/>
                  </a:lnTo>
                  <a:lnTo>
                    <a:pt x="3183" y="1340"/>
                  </a:lnTo>
                  <a:lnTo>
                    <a:pt x="3194" y="1346"/>
                  </a:lnTo>
                  <a:lnTo>
                    <a:pt x="3206" y="1354"/>
                  </a:lnTo>
                  <a:lnTo>
                    <a:pt x="3215" y="1362"/>
                  </a:lnTo>
                  <a:lnTo>
                    <a:pt x="3226" y="1374"/>
                  </a:lnTo>
                  <a:lnTo>
                    <a:pt x="3236" y="1389"/>
                  </a:lnTo>
                  <a:close/>
                  <a:moveTo>
                    <a:pt x="1502" y="449"/>
                  </a:moveTo>
                  <a:lnTo>
                    <a:pt x="1502" y="479"/>
                  </a:lnTo>
                  <a:lnTo>
                    <a:pt x="1501" y="507"/>
                  </a:lnTo>
                  <a:lnTo>
                    <a:pt x="1501" y="536"/>
                  </a:lnTo>
                  <a:lnTo>
                    <a:pt x="1500" y="565"/>
                  </a:lnTo>
                  <a:lnTo>
                    <a:pt x="1499" y="593"/>
                  </a:lnTo>
                  <a:lnTo>
                    <a:pt x="1497" y="622"/>
                  </a:lnTo>
                  <a:lnTo>
                    <a:pt x="1496" y="650"/>
                  </a:lnTo>
                  <a:lnTo>
                    <a:pt x="1496" y="676"/>
                  </a:lnTo>
                  <a:lnTo>
                    <a:pt x="1495" y="704"/>
                  </a:lnTo>
                  <a:lnTo>
                    <a:pt x="1494" y="731"/>
                  </a:lnTo>
                  <a:lnTo>
                    <a:pt x="1494" y="758"/>
                  </a:lnTo>
                  <a:lnTo>
                    <a:pt x="1494" y="785"/>
                  </a:lnTo>
                  <a:lnTo>
                    <a:pt x="1495" y="811"/>
                  </a:lnTo>
                  <a:lnTo>
                    <a:pt x="1495" y="837"/>
                  </a:lnTo>
                  <a:lnTo>
                    <a:pt x="1496" y="864"/>
                  </a:lnTo>
                  <a:lnTo>
                    <a:pt x="1499" y="889"/>
                  </a:lnTo>
                  <a:lnTo>
                    <a:pt x="1501" y="915"/>
                  </a:lnTo>
                  <a:lnTo>
                    <a:pt x="1504" y="941"/>
                  </a:lnTo>
                  <a:lnTo>
                    <a:pt x="1508" y="966"/>
                  </a:lnTo>
                  <a:lnTo>
                    <a:pt x="1512" y="991"/>
                  </a:lnTo>
                  <a:lnTo>
                    <a:pt x="1518" y="1017"/>
                  </a:lnTo>
                  <a:lnTo>
                    <a:pt x="1524" y="1041"/>
                  </a:lnTo>
                  <a:lnTo>
                    <a:pt x="1531" y="1066"/>
                  </a:lnTo>
                  <a:lnTo>
                    <a:pt x="1539" y="1090"/>
                  </a:lnTo>
                  <a:lnTo>
                    <a:pt x="1549" y="1115"/>
                  </a:lnTo>
                  <a:lnTo>
                    <a:pt x="1558" y="1140"/>
                  </a:lnTo>
                  <a:lnTo>
                    <a:pt x="1570" y="1164"/>
                  </a:lnTo>
                  <a:lnTo>
                    <a:pt x="1583" y="1189"/>
                  </a:lnTo>
                  <a:lnTo>
                    <a:pt x="1597" y="1212"/>
                  </a:lnTo>
                  <a:lnTo>
                    <a:pt x="1612" y="1237"/>
                  </a:lnTo>
                  <a:lnTo>
                    <a:pt x="1629" y="1260"/>
                  </a:lnTo>
                  <a:lnTo>
                    <a:pt x="1647" y="1285"/>
                  </a:lnTo>
                  <a:lnTo>
                    <a:pt x="1651" y="1289"/>
                  </a:lnTo>
                  <a:lnTo>
                    <a:pt x="1658" y="1300"/>
                  </a:lnTo>
                  <a:lnTo>
                    <a:pt x="1670" y="1316"/>
                  </a:lnTo>
                  <a:lnTo>
                    <a:pt x="1686" y="1339"/>
                  </a:lnTo>
                  <a:lnTo>
                    <a:pt x="1704" y="1364"/>
                  </a:lnTo>
                  <a:lnTo>
                    <a:pt x="1725" y="1393"/>
                  </a:lnTo>
                  <a:lnTo>
                    <a:pt x="1748" y="1423"/>
                  </a:lnTo>
                  <a:lnTo>
                    <a:pt x="1770" y="1455"/>
                  </a:lnTo>
                  <a:lnTo>
                    <a:pt x="1793" y="1487"/>
                  </a:lnTo>
                  <a:lnTo>
                    <a:pt x="1815" y="1517"/>
                  </a:lnTo>
                  <a:lnTo>
                    <a:pt x="1837" y="1546"/>
                  </a:lnTo>
                  <a:lnTo>
                    <a:pt x="1855" y="1572"/>
                  </a:lnTo>
                  <a:lnTo>
                    <a:pt x="1871" y="1594"/>
                  </a:lnTo>
                  <a:lnTo>
                    <a:pt x="1883" y="1610"/>
                  </a:lnTo>
                  <a:lnTo>
                    <a:pt x="1890" y="1621"/>
                  </a:lnTo>
                  <a:lnTo>
                    <a:pt x="1894" y="1625"/>
                  </a:lnTo>
                  <a:lnTo>
                    <a:pt x="1904" y="1651"/>
                  </a:lnTo>
                  <a:lnTo>
                    <a:pt x="1916" y="1672"/>
                  </a:lnTo>
                  <a:lnTo>
                    <a:pt x="1931" y="1693"/>
                  </a:lnTo>
                  <a:lnTo>
                    <a:pt x="1947" y="1710"/>
                  </a:lnTo>
                  <a:lnTo>
                    <a:pt x="1965" y="1725"/>
                  </a:lnTo>
                  <a:lnTo>
                    <a:pt x="1985" y="1739"/>
                  </a:lnTo>
                  <a:lnTo>
                    <a:pt x="2004" y="1751"/>
                  </a:lnTo>
                  <a:lnTo>
                    <a:pt x="2025" y="1762"/>
                  </a:lnTo>
                  <a:lnTo>
                    <a:pt x="2046" y="1774"/>
                  </a:lnTo>
                  <a:lnTo>
                    <a:pt x="2066" y="1785"/>
                  </a:lnTo>
                  <a:lnTo>
                    <a:pt x="2086" y="1795"/>
                  </a:lnTo>
                  <a:lnTo>
                    <a:pt x="2107" y="1806"/>
                  </a:lnTo>
                  <a:lnTo>
                    <a:pt x="2126" y="1819"/>
                  </a:lnTo>
                  <a:lnTo>
                    <a:pt x="2144" y="1832"/>
                  </a:lnTo>
                  <a:lnTo>
                    <a:pt x="2160" y="1847"/>
                  </a:lnTo>
                  <a:lnTo>
                    <a:pt x="2175" y="1864"/>
                  </a:lnTo>
                  <a:lnTo>
                    <a:pt x="2174" y="1889"/>
                  </a:lnTo>
                  <a:lnTo>
                    <a:pt x="2173" y="1912"/>
                  </a:lnTo>
                  <a:lnTo>
                    <a:pt x="2171" y="1932"/>
                  </a:lnTo>
                  <a:lnTo>
                    <a:pt x="2168" y="1951"/>
                  </a:lnTo>
                  <a:lnTo>
                    <a:pt x="2163" y="1970"/>
                  </a:lnTo>
                  <a:lnTo>
                    <a:pt x="2159" y="1986"/>
                  </a:lnTo>
                  <a:lnTo>
                    <a:pt x="2155" y="2002"/>
                  </a:lnTo>
                  <a:lnTo>
                    <a:pt x="2150" y="2018"/>
                  </a:lnTo>
                  <a:lnTo>
                    <a:pt x="2146" y="2035"/>
                  </a:lnTo>
                  <a:lnTo>
                    <a:pt x="2142" y="2052"/>
                  </a:lnTo>
                  <a:lnTo>
                    <a:pt x="2138" y="2071"/>
                  </a:lnTo>
                  <a:lnTo>
                    <a:pt x="2133" y="2091"/>
                  </a:lnTo>
                  <a:lnTo>
                    <a:pt x="2130" y="2113"/>
                  </a:lnTo>
                  <a:lnTo>
                    <a:pt x="2128" y="2139"/>
                  </a:lnTo>
                  <a:lnTo>
                    <a:pt x="2127" y="2166"/>
                  </a:lnTo>
                  <a:lnTo>
                    <a:pt x="2126" y="2197"/>
                  </a:lnTo>
                  <a:lnTo>
                    <a:pt x="2150" y="2180"/>
                  </a:lnTo>
                  <a:lnTo>
                    <a:pt x="2173" y="2160"/>
                  </a:lnTo>
                  <a:lnTo>
                    <a:pt x="2192" y="2137"/>
                  </a:lnTo>
                  <a:lnTo>
                    <a:pt x="2208" y="2112"/>
                  </a:lnTo>
                  <a:lnTo>
                    <a:pt x="2221" y="2085"/>
                  </a:lnTo>
                  <a:lnTo>
                    <a:pt x="2233" y="2057"/>
                  </a:lnTo>
                  <a:lnTo>
                    <a:pt x="2241" y="2028"/>
                  </a:lnTo>
                  <a:lnTo>
                    <a:pt x="2247" y="2000"/>
                  </a:lnTo>
                  <a:lnTo>
                    <a:pt x="2250" y="1970"/>
                  </a:lnTo>
                  <a:lnTo>
                    <a:pt x="2251" y="1941"/>
                  </a:lnTo>
                  <a:lnTo>
                    <a:pt x="2250" y="1913"/>
                  </a:lnTo>
                  <a:lnTo>
                    <a:pt x="2247" y="1886"/>
                  </a:lnTo>
                  <a:lnTo>
                    <a:pt x="2241" y="1862"/>
                  </a:lnTo>
                  <a:lnTo>
                    <a:pt x="2233" y="1838"/>
                  </a:lnTo>
                  <a:lnTo>
                    <a:pt x="2223" y="1818"/>
                  </a:lnTo>
                  <a:lnTo>
                    <a:pt x="2211" y="1800"/>
                  </a:lnTo>
                  <a:lnTo>
                    <a:pt x="2194" y="1779"/>
                  </a:lnTo>
                  <a:lnTo>
                    <a:pt x="2177" y="1761"/>
                  </a:lnTo>
                  <a:lnTo>
                    <a:pt x="2159" y="1745"/>
                  </a:lnTo>
                  <a:lnTo>
                    <a:pt x="2140" y="1729"/>
                  </a:lnTo>
                  <a:lnTo>
                    <a:pt x="2120" y="1714"/>
                  </a:lnTo>
                  <a:lnTo>
                    <a:pt x="2100" y="1700"/>
                  </a:lnTo>
                  <a:lnTo>
                    <a:pt x="2080" y="1687"/>
                  </a:lnTo>
                  <a:lnTo>
                    <a:pt x="2061" y="1674"/>
                  </a:lnTo>
                  <a:lnTo>
                    <a:pt x="2040" y="1662"/>
                  </a:lnTo>
                  <a:lnTo>
                    <a:pt x="2020" y="1649"/>
                  </a:lnTo>
                  <a:lnTo>
                    <a:pt x="2002" y="1636"/>
                  </a:lnTo>
                  <a:lnTo>
                    <a:pt x="1982" y="1623"/>
                  </a:lnTo>
                  <a:lnTo>
                    <a:pt x="1965" y="1609"/>
                  </a:lnTo>
                  <a:lnTo>
                    <a:pt x="1948" y="1593"/>
                  </a:lnTo>
                  <a:lnTo>
                    <a:pt x="1932" y="1577"/>
                  </a:lnTo>
                  <a:lnTo>
                    <a:pt x="1918" y="1560"/>
                  </a:lnTo>
                  <a:lnTo>
                    <a:pt x="1899" y="1535"/>
                  </a:lnTo>
                  <a:lnTo>
                    <a:pt x="1883" y="1508"/>
                  </a:lnTo>
                  <a:lnTo>
                    <a:pt x="1869" y="1477"/>
                  </a:lnTo>
                  <a:lnTo>
                    <a:pt x="1856" y="1444"/>
                  </a:lnTo>
                  <a:lnTo>
                    <a:pt x="1844" y="1410"/>
                  </a:lnTo>
                  <a:lnTo>
                    <a:pt x="1835" y="1377"/>
                  </a:lnTo>
                  <a:lnTo>
                    <a:pt x="1825" y="1344"/>
                  </a:lnTo>
                  <a:lnTo>
                    <a:pt x="1816" y="1313"/>
                  </a:lnTo>
                  <a:lnTo>
                    <a:pt x="1807" y="1284"/>
                  </a:lnTo>
                  <a:lnTo>
                    <a:pt x="1798" y="1258"/>
                  </a:lnTo>
                  <a:lnTo>
                    <a:pt x="1789" y="1236"/>
                  </a:lnTo>
                  <a:lnTo>
                    <a:pt x="1779" y="1219"/>
                  </a:lnTo>
                  <a:lnTo>
                    <a:pt x="1767" y="1206"/>
                  </a:lnTo>
                  <a:lnTo>
                    <a:pt x="1754" y="1201"/>
                  </a:lnTo>
                  <a:lnTo>
                    <a:pt x="1739" y="1202"/>
                  </a:lnTo>
                  <a:lnTo>
                    <a:pt x="1723" y="1211"/>
                  </a:lnTo>
                  <a:lnTo>
                    <a:pt x="1721" y="1178"/>
                  </a:lnTo>
                  <a:lnTo>
                    <a:pt x="1716" y="1146"/>
                  </a:lnTo>
                  <a:lnTo>
                    <a:pt x="1707" y="1114"/>
                  </a:lnTo>
                  <a:lnTo>
                    <a:pt x="1697" y="1083"/>
                  </a:lnTo>
                  <a:lnTo>
                    <a:pt x="1685" y="1052"/>
                  </a:lnTo>
                  <a:lnTo>
                    <a:pt x="1671" y="1021"/>
                  </a:lnTo>
                  <a:lnTo>
                    <a:pt x="1657" y="990"/>
                  </a:lnTo>
                  <a:lnTo>
                    <a:pt x="1643" y="959"/>
                  </a:lnTo>
                  <a:lnTo>
                    <a:pt x="1629" y="928"/>
                  </a:lnTo>
                  <a:lnTo>
                    <a:pt x="1617" y="896"/>
                  </a:lnTo>
                  <a:lnTo>
                    <a:pt x="1607" y="864"/>
                  </a:lnTo>
                  <a:lnTo>
                    <a:pt x="1598" y="831"/>
                  </a:lnTo>
                  <a:lnTo>
                    <a:pt x="1593" y="796"/>
                  </a:lnTo>
                  <a:lnTo>
                    <a:pt x="1591" y="761"/>
                  </a:lnTo>
                  <a:lnTo>
                    <a:pt x="1594" y="726"/>
                  </a:lnTo>
                  <a:lnTo>
                    <a:pt x="1600" y="688"/>
                  </a:lnTo>
                  <a:lnTo>
                    <a:pt x="1595" y="675"/>
                  </a:lnTo>
                  <a:lnTo>
                    <a:pt x="1590" y="663"/>
                  </a:lnTo>
                  <a:lnTo>
                    <a:pt x="1584" y="648"/>
                  </a:lnTo>
                  <a:lnTo>
                    <a:pt x="1578" y="633"/>
                  </a:lnTo>
                  <a:lnTo>
                    <a:pt x="1571" y="618"/>
                  </a:lnTo>
                  <a:lnTo>
                    <a:pt x="1565" y="602"/>
                  </a:lnTo>
                  <a:lnTo>
                    <a:pt x="1557" y="584"/>
                  </a:lnTo>
                  <a:lnTo>
                    <a:pt x="1551" y="568"/>
                  </a:lnTo>
                  <a:lnTo>
                    <a:pt x="1545" y="552"/>
                  </a:lnTo>
                  <a:lnTo>
                    <a:pt x="1537" y="535"/>
                  </a:lnTo>
                  <a:lnTo>
                    <a:pt x="1531" y="519"/>
                  </a:lnTo>
                  <a:lnTo>
                    <a:pt x="1524" y="504"/>
                  </a:lnTo>
                  <a:lnTo>
                    <a:pt x="1518" y="489"/>
                  </a:lnTo>
                  <a:lnTo>
                    <a:pt x="1512" y="474"/>
                  </a:lnTo>
                  <a:lnTo>
                    <a:pt x="1507" y="461"/>
                  </a:lnTo>
                  <a:lnTo>
                    <a:pt x="1502" y="449"/>
                  </a:lnTo>
                  <a:close/>
                  <a:moveTo>
                    <a:pt x="1174" y="35"/>
                  </a:moveTo>
                  <a:lnTo>
                    <a:pt x="1174" y="65"/>
                  </a:lnTo>
                  <a:lnTo>
                    <a:pt x="1173" y="95"/>
                  </a:lnTo>
                  <a:lnTo>
                    <a:pt x="1173" y="125"/>
                  </a:lnTo>
                  <a:lnTo>
                    <a:pt x="1172" y="155"/>
                  </a:lnTo>
                  <a:lnTo>
                    <a:pt x="1172" y="184"/>
                  </a:lnTo>
                  <a:lnTo>
                    <a:pt x="1171" y="214"/>
                  </a:lnTo>
                  <a:lnTo>
                    <a:pt x="1171" y="244"/>
                  </a:lnTo>
                  <a:lnTo>
                    <a:pt x="1170" y="273"/>
                  </a:lnTo>
                  <a:lnTo>
                    <a:pt x="1170" y="303"/>
                  </a:lnTo>
                  <a:lnTo>
                    <a:pt x="1171" y="333"/>
                  </a:lnTo>
                  <a:lnTo>
                    <a:pt x="1171" y="363"/>
                  </a:lnTo>
                  <a:lnTo>
                    <a:pt x="1173" y="393"/>
                  </a:lnTo>
                  <a:lnTo>
                    <a:pt x="1175" y="423"/>
                  </a:lnTo>
                  <a:lnTo>
                    <a:pt x="1177" y="453"/>
                  </a:lnTo>
                  <a:lnTo>
                    <a:pt x="1181" y="483"/>
                  </a:lnTo>
                  <a:lnTo>
                    <a:pt x="1185" y="513"/>
                  </a:lnTo>
                  <a:lnTo>
                    <a:pt x="1187" y="544"/>
                  </a:lnTo>
                  <a:lnTo>
                    <a:pt x="1185" y="574"/>
                  </a:lnTo>
                  <a:lnTo>
                    <a:pt x="1181" y="601"/>
                  </a:lnTo>
                  <a:lnTo>
                    <a:pt x="1172" y="626"/>
                  </a:lnTo>
                  <a:lnTo>
                    <a:pt x="1161" y="650"/>
                  </a:lnTo>
                  <a:lnTo>
                    <a:pt x="1149" y="673"/>
                  </a:lnTo>
                  <a:lnTo>
                    <a:pt x="1135" y="695"/>
                  </a:lnTo>
                  <a:lnTo>
                    <a:pt x="1121" y="717"/>
                  </a:lnTo>
                  <a:lnTo>
                    <a:pt x="1106" y="739"/>
                  </a:lnTo>
                  <a:lnTo>
                    <a:pt x="1091" y="760"/>
                  </a:lnTo>
                  <a:lnTo>
                    <a:pt x="1077" y="782"/>
                  </a:lnTo>
                  <a:lnTo>
                    <a:pt x="1065" y="805"/>
                  </a:lnTo>
                  <a:lnTo>
                    <a:pt x="1054" y="828"/>
                  </a:lnTo>
                  <a:lnTo>
                    <a:pt x="1046" y="854"/>
                  </a:lnTo>
                  <a:lnTo>
                    <a:pt x="1040" y="881"/>
                  </a:lnTo>
                  <a:lnTo>
                    <a:pt x="1038" y="910"/>
                  </a:lnTo>
                  <a:lnTo>
                    <a:pt x="1037" y="899"/>
                  </a:lnTo>
                  <a:lnTo>
                    <a:pt x="1037" y="884"/>
                  </a:lnTo>
                  <a:lnTo>
                    <a:pt x="1040" y="867"/>
                  </a:lnTo>
                  <a:lnTo>
                    <a:pt x="1044" y="845"/>
                  </a:lnTo>
                  <a:lnTo>
                    <a:pt x="1048" y="823"/>
                  </a:lnTo>
                  <a:lnTo>
                    <a:pt x="1054" y="799"/>
                  </a:lnTo>
                  <a:lnTo>
                    <a:pt x="1061" y="774"/>
                  </a:lnTo>
                  <a:lnTo>
                    <a:pt x="1067" y="747"/>
                  </a:lnTo>
                  <a:lnTo>
                    <a:pt x="1075" y="720"/>
                  </a:lnTo>
                  <a:lnTo>
                    <a:pt x="1081" y="694"/>
                  </a:lnTo>
                  <a:lnTo>
                    <a:pt x="1089" y="667"/>
                  </a:lnTo>
                  <a:lnTo>
                    <a:pt x="1095" y="641"/>
                  </a:lnTo>
                  <a:lnTo>
                    <a:pt x="1100" y="618"/>
                  </a:lnTo>
                  <a:lnTo>
                    <a:pt x="1106" y="596"/>
                  </a:lnTo>
                  <a:lnTo>
                    <a:pt x="1110" y="577"/>
                  </a:lnTo>
                  <a:lnTo>
                    <a:pt x="1112" y="560"/>
                  </a:lnTo>
                  <a:lnTo>
                    <a:pt x="1116" y="520"/>
                  </a:lnTo>
                  <a:lnTo>
                    <a:pt x="1121" y="483"/>
                  </a:lnTo>
                  <a:lnTo>
                    <a:pt x="1123" y="448"/>
                  </a:lnTo>
                  <a:lnTo>
                    <a:pt x="1125" y="414"/>
                  </a:lnTo>
                  <a:lnTo>
                    <a:pt x="1127" y="382"/>
                  </a:lnTo>
                  <a:lnTo>
                    <a:pt x="1129" y="352"/>
                  </a:lnTo>
                  <a:lnTo>
                    <a:pt x="1130" y="322"/>
                  </a:lnTo>
                  <a:lnTo>
                    <a:pt x="1132" y="292"/>
                  </a:lnTo>
                  <a:lnTo>
                    <a:pt x="1135" y="264"/>
                  </a:lnTo>
                  <a:lnTo>
                    <a:pt x="1137" y="235"/>
                  </a:lnTo>
                  <a:lnTo>
                    <a:pt x="1141" y="205"/>
                  </a:lnTo>
                  <a:lnTo>
                    <a:pt x="1145" y="174"/>
                  </a:lnTo>
                  <a:lnTo>
                    <a:pt x="1150" y="142"/>
                  </a:lnTo>
                  <a:lnTo>
                    <a:pt x="1157" y="107"/>
                  </a:lnTo>
                  <a:lnTo>
                    <a:pt x="1165" y="72"/>
                  </a:lnTo>
                  <a:lnTo>
                    <a:pt x="1174" y="35"/>
                  </a:lnTo>
                  <a:close/>
                  <a:moveTo>
                    <a:pt x="575" y="2070"/>
                  </a:moveTo>
                  <a:lnTo>
                    <a:pt x="557" y="2060"/>
                  </a:lnTo>
                  <a:lnTo>
                    <a:pt x="537" y="2046"/>
                  </a:lnTo>
                  <a:lnTo>
                    <a:pt x="519" y="2028"/>
                  </a:lnTo>
                  <a:lnTo>
                    <a:pt x="500" y="2009"/>
                  </a:lnTo>
                  <a:lnTo>
                    <a:pt x="481" y="1988"/>
                  </a:lnTo>
                  <a:lnTo>
                    <a:pt x="462" y="1964"/>
                  </a:lnTo>
                  <a:lnTo>
                    <a:pt x="443" y="1940"/>
                  </a:lnTo>
                  <a:lnTo>
                    <a:pt x="425" y="1914"/>
                  </a:lnTo>
                  <a:lnTo>
                    <a:pt x="407" y="1887"/>
                  </a:lnTo>
                  <a:lnTo>
                    <a:pt x="389" y="1862"/>
                  </a:lnTo>
                  <a:lnTo>
                    <a:pt x="371" y="1835"/>
                  </a:lnTo>
                  <a:lnTo>
                    <a:pt x="354" y="1809"/>
                  </a:lnTo>
                  <a:lnTo>
                    <a:pt x="338" y="1785"/>
                  </a:lnTo>
                  <a:lnTo>
                    <a:pt x="322" y="1761"/>
                  </a:lnTo>
                  <a:lnTo>
                    <a:pt x="307" y="1740"/>
                  </a:lnTo>
                  <a:lnTo>
                    <a:pt x="293" y="1720"/>
                  </a:lnTo>
                  <a:lnTo>
                    <a:pt x="268" y="1684"/>
                  </a:lnTo>
                  <a:lnTo>
                    <a:pt x="243" y="1648"/>
                  </a:lnTo>
                  <a:lnTo>
                    <a:pt x="221" y="1610"/>
                  </a:lnTo>
                  <a:lnTo>
                    <a:pt x="200" y="1573"/>
                  </a:lnTo>
                  <a:lnTo>
                    <a:pt x="181" y="1534"/>
                  </a:lnTo>
                  <a:lnTo>
                    <a:pt x="164" y="1496"/>
                  </a:lnTo>
                  <a:lnTo>
                    <a:pt x="148" y="1456"/>
                  </a:lnTo>
                  <a:lnTo>
                    <a:pt x="132" y="1417"/>
                  </a:lnTo>
                  <a:lnTo>
                    <a:pt x="118" y="1377"/>
                  </a:lnTo>
                  <a:lnTo>
                    <a:pt x="104" y="1338"/>
                  </a:lnTo>
                  <a:lnTo>
                    <a:pt x="90" y="1298"/>
                  </a:lnTo>
                  <a:lnTo>
                    <a:pt x="77" y="1258"/>
                  </a:lnTo>
                  <a:lnTo>
                    <a:pt x="64" y="1218"/>
                  </a:lnTo>
                  <a:lnTo>
                    <a:pt x="51" y="1178"/>
                  </a:lnTo>
                  <a:lnTo>
                    <a:pt x="39" y="1140"/>
                  </a:lnTo>
                  <a:lnTo>
                    <a:pt x="25" y="1100"/>
                  </a:lnTo>
                  <a:lnTo>
                    <a:pt x="0" y="1070"/>
                  </a:lnTo>
                  <a:lnTo>
                    <a:pt x="1" y="1051"/>
                  </a:lnTo>
                  <a:lnTo>
                    <a:pt x="5" y="1031"/>
                  </a:lnTo>
                  <a:lnTo>
                    <a:pt x="12" y="1009"/>
                  </a:lnTo>
                  <a:lnTo>
                    <a:pt x="19" y="986"/>
                  </a:lnTo>
                  <a:lnTo>
                    <a:pt x="29" y="962"/>
                  </a:lnTo>
                  <a:lnTo>
                    <a:pt x="41" y="937"/>
                  </a:lnTo>
                  <a:lnTo>
                    <a:pt x="52" y="913"/>
                  </a:lnTo>
                  <a:lnTo>
                    <a:pt x="64" y="888"/>
                  </a:lnTo>
                  <a:lnTo>
                    <a:pt x="77" y="864"/>
                  </a:lnTo>
                  <a:lnTo>
                    <a:pt x="90" y="840"/>
                  </a:lnTo>
                  <a:lnTo>
                    <a:pt x="102" y="817"/>
                  </a:lnTo>
                  <a:lnTo>
                    <a:pt x="113" y="794"/>
                  </a:lnTo>
                  <a:lnTo>
                    <a:pt x="124" y="773"/>
                  </a:lnTo>
                  <a:lnTo>
                    <a:pt x="134" y="753"/>
                  </a:lnTo>
                  <a:lnTo>
                    <a:pt x="141" y="735"/>
                  </a:lnTo>
                  <a:lnTo>
                    <a:pt x="147" y="719"/>
                  </a:lnTo>
                  <a:lnTo>
                    <a:pt x="150" y="741"/>
                  </a:lnTo>
                  <a:lnTo>
                    <a:pt x="155" y="757"/>
                  </a:lnTo>
                  <a:lnTo>
                    <a:pt x="165" y="767"/>
                  </a:lnTo>
                  <a:lnTo>
                    <a:pt x="176" y="775"/>
                  </a:lnTo>
                  <a:lnTo>
                    <a:pt x="187" y="780"/>
                  </a:lnTo>
                  <a:lnTo>
                    <a:pt x="200" y="783"/>
                  </a:lnTo>
                  <a:lnTo>
                    <a:pt x="213" y="787"/>
                  </a:lnTo>
                  <a:lnTo>
                    <a:pt x="224" y="791"/>
                  </a:lnTo>
                  <a:lnTo>
                    <a:pt x="235" y="797"/>
                  </a:lnTo>
                  <a:lnTo>
                    <a:pt x="246" y="804"/>
                  </a:lnTo>
                  <a:lnTo>
                    <a:pt x="258" y="811"/>
                  </a:lnTo>
                  <a:lnTo>
                    <a:pt x="270" y="820"/>
                  </a:lnTo>
                  <a:lnTo>
                    <a:pt x="280" y="828"/>
                  </a:lnTo>
                  <a:lnTo>
                    <a:pt x="291" y="837"/>
                  </a:lnTo>
                  <a:lnTo>
                    <a:pt x="302" y="847"/>
                  </a:lnTo>
                  <a:lnTo>
                    <a:pt x="311" y="855"/>
                  </a:lnTo>
                  <a:lnTo>
                    <a:pt x="319" y="863"/>
                  </a:lnTo>
                  <a:lnTo>
                    <a:pt x="328" y="873"/>
                  </a:lnTo>
                  <a:lnTo>
                    <a:pt x="337" y="885"/>
                  </a:lnTo>
                  <a:lnTo>
                    <a:pt x="346" y="896"/>
                  </a:lnTo>
                  <a:lnTo>
                    <a:pt x="353" y="906"/>
                  </a:lnTo>
                  <a:lnTo>
                    <a:pt x="358" y="913"/>
                  </a:lnTo>
                  <a:lnTo>
                    <a:pt x="359" y="916"/>
                  </a:lnTo>
                  <a:lnTo>
                    <a:pt x="355" y="914"/>
                  </a:lnTo>
                  <a:lnTo>
                    <a:pt x="344" y="905"/>
                  </a:lnTo>
                  <a:lnTo>
                    <a:pt x="332" y="899"/>
                  </a:lnTo>
                  <a:lnTo>
                    <a:pt x="320" y="894"/>
                  </a:lnTo>
                  <a:lnTo>
                    <a:pt x="309" y="889"/>
                  </a:lnTo>
                  <a:lnTo>
                    <a:pt x="299" y="886"/>
                  </a:lnTo>
                  <a:lnTo>
                    <a:pt x="288" y="884"/>
                  </a:lnTo>
                  <a:lnTo>
                    <a:pt x="277" y="883"/>
                  </a:lnTo>
                  <a:lnTo>
                    <a:pt x="267" y="882"/>
                  </a:lnTo>
                  <a:lnTo>
                    <a:pt x="256" y="882"/>
                  </a:lnTo>
                  <a:lnTo>
                    <a:pt x="245" y="881"/>
                  </a:lnTo>
                  <a:lnTo>
                    <a:pt x="235" y="881"/>
                  </a:lnTo>
                  <a:lnTo>
                    <a:pt x="225" y="880"/>
                  </a:lnTo>
                  <a:lnTo>
                    <a:pt x="214" y="878"/>
                  </a:lnTo>
                  <a:lnTo>
                    <a:pt x="203" y="875"/>
                  </a:lnTo>
                  <a:lnTo>
                    <a:pt x="192" y="872"/>
                  </a:lnTo>
                  <a:lnTo>
                    <a:pt x="181" y="868"/>
                  </a:lnTo>
                  <a:lnTo>
                    <a:pt x="177" y="864"/>
                  </a:lnTo>
                  <a:lnTo>
                    <a:pt x="169" y="858"/>
                  </a:lnTo>
                  <a:lnTo>
                    <a:pt x="161" y="854"/>
                  </a:lnTo>
                  <a:lnTo>
                    <a:pt x="151" y="850"/>
                  </a:lnTo>
                  <a:lnTo>
                    <a:pt x="142" y="845"/>
                  </a:lnTo>
                  <a:lnTo>
                    <a:pt x="134" y="840"/>
                  </a:lnTo>
                  <a:lnTo>
                    <a:pt x="127" y="835"/>
                  </a:lnTo>
                  <a:lnTo>
                    <a:pt x="124" y="828"/>
                  </a:lnTo>
                  <a:lnTo>
                    <a:pt x="120" y="873"/>
                  </a:lnTo>
                  <a:lnTo>
                    <a:pt x="120" y="912"/>
                  </a:lnTo>
                  <a:lnTo>
                    <a:pt x="122" y="947"/>
                  </a:lnTo>
                  <a:lnTo>
                    <a:pt x="127" y="978"/>
                  </a:lnTo>
                  <a:lnTo>
                    <a:pt x="135" y="1006"/>
                  </a:lnTo>
                  <a:lnTo>
                    <a:pt x="145" y="1031"/>
                  </a:lnTo>
                  <a:lnTo>
                    <a:pt x="157" y="1053"/>
                  </a:lnTo>
                  <a:lnTo>
                    <a:pt x="172" y="1073"/>
                  </a:lnTo>
                  <a:lnTo>
                    <a:pt x="189" y="1093"/>
                  </a:lnTo>
                  <a:lnTo>
                    <a:pt x="209" y="1112"/>
                  </a:lnTo>
                  <a:lnTo>
                    <a:pt x="230" y="1130"/>
                  </a:lnTo>
                  <a:lnTo>
                    <a:pt x="253" y="1148"/>
                  </a:lnTo>
                  <a:lnTo>
                    <a:pt x="276" y="1167"/>
                  </a:lnTo>
                  <a:lnTo>
                    <a:pt x="302" y="1189"/>
                  </a:lnTo>
                  <a:lnTo>
                    <a:pt x="330" y="1211"/>
                  </a:lnTo>
                  <a:lnTo>
                    <a:pt x="358" y="1237"/>
                  </a:lnTo>
                  <a:lnTo>
                    <a:pt x="346" y="1248"/>
                  </a:lnTo>
                  <a:lnTo>
                    <a:pt x="329" y="1257"/>
                  </a:lnTo>
                  <a:lnTo>
                    <a:pt x="309" y="1264"/>
                  </a:lnTo>
                  <a:lnTo>
                    <a:pt x="289" y="1270"/>
                  </a:lnTo>
                  <a:lnTo>
                    <a:pt x="268" y="1275"/>
                  </a:lnTo>
                  <a:lnTo>
                    <a:pt x="248" y="1281"/>
                  </a:lnTo>
                  <a:lnTo>
                    <a:pt x="231" y="1286"/>
                  </a:lnTo>
                  <a:lnTo>
                    <a:pt x="219" y="1292"/>
                  </a:lnTo>
                  <a:lnTo>
                    <a:pt x="229" y="1292"/>
                  </a:lnTo>
                  <a:lnTo>
                    <a:pt x="240" y="1290"/>
                  </a:lnTo>
                  <a:lnTo>
                    <a:pt x="250" y="1289"/>
                  </a:lnTo>
                  <a:lnTo>
                    <a:pt x="262" y="1288"/>
                  </a:lnTo>
                  <a:lnTo>
                    <a:pt x="274" y="1287"/>
                  </a:lnTo>
                  <a:lnTo>
                    <a:pt x="286" y="1286"/>
                  </a:lnTo>
                  <a:lnTo>
                    <a:pt x="298" y="1285"/>
                  </a:lnTo>
                  <a:lnTo>
                    <a:pt x="310" y="1285"/>
                  </a:lnTo>
                  <a:lnTo>
                    <a:pt x="322" y="1285"/>
                  </a:lnTo>
                  <a:lnTo>
                    <a:pt x="334" y="1285"/>
                  </a:lnTo>
                  <a:lnTo>
                    <a:pt x="345" y="1286"/>
                  </a:lnTo>
                  <a:lnTo>
                    <a:pt x="355" y="1288"/>
                  </a:lnTo>
                  <a:lnTo>
                    <a:pt x="366" y="1292"/>
                  </a:lnTo>
                  <a:lnTo>
                    <a:pt x="375" y="1296"/>
                  </a:lnTo>
                  <a:lnTo>
                    <a:pt x="383" y="1301"/>
                  </a:lnTo>
                  <a:lnTo>
                    <a:pt x="391" y="1308"/>
                  </a:lnTo>
                  <a:lnTo>
                    <a:pt x="341" y="1308"/>
                  </a:lnTo>
                  <a:lnTo>
                    <a:pt x="349" y="1317"/>
                  </a:lnTo>
                  <a:lnTo>
                    <a:pt x="358" y="1328"/>
                  </a:lnTo>
                  <a:lnTo>
                    <a:pt x="367" y="1340"/>
                  </a:lnTo>
                  <a:lnTo>
                    <a:pt x="377" y="1352"/>
                  </a:lnTo>
                  <a:lnTo>
                    <a:pt x="387" y="1366"/>
                  </a:lnTo>
                  <a:lnTo>
                    <a:pt x="398" y="1380"/>
                  </a:lnTo>
                  <a:lnTo>
                    <a:pt x="409" y="1394"/>
                  </a:lnTo>
                  <a:lnTo>
                    <a:pt x="420" y="1409"/>
                  </a:lnTo>
                  <a:lnTo>
                    <a:pt x="430" y="1424"/>
                  </a:lnTo>
                  <a:lnTo>
                    <a:pt x="440" y="1439"/>
                  </a:lnTo>
                  <a:lnTo>
                    <a:pt x="448" y="1454"/>
                  </a:lnTo>
                  <a:lnTo>
                    <a:pt x="456" y="1469"/>
                  </a:lnTo>
                  <a:lnTo>
                    <a:pt x="462" y="1483"/>
                  </a:lnTo>
                  <a:lnTo>
                    <a:pt x="467" y="1497"/>
                  </a:lnTo>
                  <a:lnTo>
                    <a:pt x="470" y="1510"/>
                  </a:lnTo>
                  <a:lnTo>
                    <a:pt x="471" y="1521"/>
                  </a:lnTo>
                  <a:lnTo>
                    <a:pt x="472" y="1523"/>
                  </a:lnTo>
                  <a:lnTo>
                    <a:pt x="477" y="1526"/>
                  </a:lnTo>
                  <a:lnTo>
                    <a:pt x="487" y="1530"/>
                  </a:lnTo>
                  <a:lnTo>
                    <a:pt x="499" y="1535"/>
                  </a:lnTo>
                  <a:lnTo>
                    <a:pt x="513" y="1542"/>
                  </a:lnTo>
                  <a:lnTo>
                    <a:pt x="529" y="1549"/>
                  </a:lnTo>
                  <a:lnTo>
                    <a:pt x="546" y="1558"/>
                  </a:lnTo>
                  <a:lnTo>
                    <a:pt x="563" y="1565"/>
                  </a:lnTo>
                  <a:lnTo>
                    <a:pt x="581" y="1574"/>
                  </a:lnTo>
                  <a:lnTo>
                    <a:pt x="597" y="1582"/>
                  </a:lnTo>
                  <a:lnTo>
                    <a:pt x="613" y="1590"/>
                  </a:lnTo>
                  <a:lnTo>
                    <a:pt x="627" y="1596"/>
                  </a:lnTo>
                  <a:lnTo>
                    <a:pt x="638" y="1602"/>
                  </a:lnTo>
                  <a:lnTo>
                    <a:pt x="647" y="1606"/>
                  </a:lnTo>
                  <a:lnTo>
                    <a:pt x="651" y="1609"/>
                  </a:lnTo>
                  <a:lnTo>
                    <a:pt x="651" y="1610"/>
                  </a:lnTo>
                  <a:lnTo>
                    <a:pt x="647" y="1609"/>
                  </a:lnTo>
                  <a:lnTo>
                    <a:pt x="638" y="1606"/>
                  </a:lnTo>
                  <a:lnTo>
                    <a:pt x="625" y="1602"/>
                  </a:lnTo>
                  <a:lnTo>
                    <a:pt x="610" y="1596"/>
                  </a:lnTo>
                  <a:lnTo>
                    <a:pt x="592" y="1589"/>
                  </a:lnTo>
                  <a:lnTo>
                    <a:pt x="573" y="1581"/>
                  </a:lnTo>
                  <a:lnTo>
                    <a:pt x="551" y="1573"/>
                  </a:lnTo>
                  <a:lnTo>
                    <a:pt x="530" y="1564"/>
                  </a:lnTo>
                  <a:lnTo>
                    <a:pt x="519" y="1560"/>
                  </a:lnTo>
                  <a:lnTo>
                    <a:pt x="507" y="1557"/>
                  </a:lnTo>
                  <a:lnTo>
                    <a:pt x="498" y="1555"/>
                  </a:lnTo>
                  <a:lnTo>
                    <a:pt x="488" y="1555"/>
                  </a:lnTo>
                  <a:lnTo>
                    <a:pt x="482" y="1556"/>
                  </a:lnTo>
                  <a:lnTo>
                    <a:pt x="476" y="1561"/>
                  </a:lnTo>
                  <a:lnTo>
                    <a:pt x="475" y="1570"/>
                  </a:lnTo>
                  <a:lnTo>
                    <a:pt x="477" y="1581"/>
                  </a:lnTo>
                  <a:lnTo>
                    <a:pt x="462" y="1569"/>
                  </a:lnTo>
                  <a:lnTo>
                    <a:pt x="450" y="1557"/>
                  </a:lnTo>
                  <a:lnTo>
                    <a:pt x="438" y="1546"/>
                  </a:lnTo>
                  <a:lnTo>
                    <a:pt x="429" y="1536"/>
                  </a:lnTo>
                  <a:lnTo>
                    <a:pt x="422" y="1528"/>
                  </a:lnTo>
                  <a:lnTo>
                    <a:pt x="415" y="1521"/>
                  </a:lnTo>
                  <a:lnTo>
                    <a:pt x="412" y="1516"/>
                  </a:lnTo>
                  <a:lnTo>
                    <a:pt x="410" y="1514"/>
                  </a:lnTo>
                  <a:lnTo>
                    <a:pt x="402" y="1505"/>
                  </a:lnTo>
                  <a:lnTo>
                    <a:pt x="395" y="1497"/>
                  </a:lnTo>
                  <a:lnTo>
                    <a:pt x="387" y="1487"/>
                  </a:lnTo>
                  <a:lnTo>
                    <a:pt x="380" y="1477"/>
                  </a:lnTo>
                  <a:lnTo>
                    <a:pt x="374" y="1466"/>
                  </a:lnTo>
                  <a:lnTo>
                    <a:pt x="367" y="1455"/>
                  </a:lnTo>
                  <a:lnTo>
                    <a:pt x="361" y="1443"/>
                  </a:lnTo>
                  <a:lnTo>
                    <a:pt x="355" y="1432"/>
                  </a:lnTo>
                  <a:lnTo>
                    <a:pt x="350" y="1419"/>
                  </a:lnTo>
                  <a:lnTo>
                    <a:pt x="345" y="1406"/>
                  </a:lnTo>
                  <a:lnTo>
                    <a:pt x="340" y="1394"/>
                  </a:lnTo>
                  <a:lnTo>
                    <a:pt x="336" y="1381"/>
                  </a:lnTo>
                  <a:lnTo>
                    <a:pt x="333" y="1369"/>
                  </a:lnTo>
                  <a:lnTo>
                    <a:pt x="330" y="1356"/>
                  </a:lnTo>
                  <a:lnTo>
                    <a:pt x="328" y="1343"/>
                  </a:lnTo>
                  <a:lnTo>
                    <a:pt x="326" y="1330"/>
                  </a:lnTo>
                  <a:lnTo>
                    <a:pt x="318" y="1340"/>
                  </a:lnTo>
                  <a:lnTo>
                    <a:pt x="310" y="1351"/>
                  </a:lnTo>
                  <a:lnTo>
                    <a:pt x="304" y="1365"/>
                  </a:lnTo>
                  <a:lnTo>
                    <a:pt x="298" y="1380"/>
                  </a:lnTo>
                  <a:lnTo>
                    <a:pt x="293" y="1396"/>
                  </a:lnTo>
                  <a:lnTo>
                    <a:pt x="289" y="1413"/>
                  </a:lnTo>
                  <a:lnTo>
                    <a:pt x="287" y="1432"/>
                  </a:lnTo>
                  <a:lnTo>
                    <a:pt x="285" y="1450"/>
                  </a:lnTo>
                  <a:lnTo>
                    <a:pt x="285" y="1469"/>
                  </a:lnTo>
                  <a:lnTo>
                    <a:pt x="286" y="1488"/>
                  </a:lnTo>
                  <a:lnTo>
                    <a:pt x="288" y="1508"/>
                  </a:lnTo>
                  <a:lnTo>
                    <a:pt x="291" y="1528"/>
                  </a:lnTo>
                  <a:lnTo>
                    <a:pt x="295" y="1547"/>
                  </a:lnTo>
                  <a:lnTo>
                    <a:pt x="301" y="1566"/>
                  </a:lnTo>
                  <a:lnTo>
                    <a:pt x="308" y="1585"/>
                  </a:lnTo>
                  <a:lnTo>
                    <a:pt x="317" y="1602"/>
                  </a:lnTo>
                  <a:lnTo>
                    <a:pt x="319" y="1581"/>
                  </a:lnTo>
                  <a:lnTo>
                    <a:pt x="323" y="1570"/>
                  </a:lnTo>
                  <a:lnTo>
                    <a:pt x="326" y="1563"/>
                  </a:lnTo>
                  <a:lnTo>
                    <a:pt x="331" y="1562"/>
                  </a:lnTo>
                  <a:lnTo>
                    <a:pt x="335" y="1563"/>
                  </a:lnTo>
                  <a:lnTo>
                    <a:pt x="338" y="1565"/>
                  </a:lnTo>
                  <a:lnTo>
                    <a:pt x="340" y="1565"/>
                  </a:lnTo>
                  <a:lnTo>
                    <a:pt x="341" y="1562"/>
                  </a:lnTo>
                  <a:lnTo>
                    <a:pt x="341" y="1571"/>
                  </a:lnTo>
                  <a:lnTo>
                    <a:pt x="341" y="1578"/>
                  </a:lnTo>
                  <a:lnTo>
                    <a:pt x="341" y="1587"/>
                  </a:lnTo>
                  <a:lnTo>
                    <a:pt x="341" y="1594"/>
                  </a:lnTo>
                  <a:lnTo>
                    <a:pt x="341" y="1603"/>
                  </a:lnTo>
                  <a:lnTo>
                    <a:pt x="341" y="1610"/>
                  </a:lnTo>
                  <a:lnTo>
                    <a:pt x="341" y="1619"/>
                  </a:lnTo>
                  <a:lnTo>
                    <a:pt x="341" y="1626"/>
                  </a:lnTo>
                  <a:lnTo>
                    <a:pt x="340" y="1642"/>
                  </a:lnTo>
                  <a:lnTo>
                    <a:pt x="341" y="1659"/>
                  </a:lnTo>
                  <a:lnTo>
                    <a:pt x="346" y="1677"/>
                  </a:lnTo>
                  <a:lnTo>
                    <a:pt x="351" y="1695"/>
                  </a:lnTo>
                  <a:lnTo>
                    <a:pt x="359" y="1714"/>
                  </a:lnTo>
                  <a:lnTo>
                    <a:pt x="368" y="1732"/>
                  </a:lnTo>
                  <a:lnTo>
                    <a:pt x="379" y="1750"/>
                  </a:lnTo>
                  <a:lnTo>
                    <a:pt x="391" y="1769"/>
                  </a:lnTo>
                  <a:lnTo>
                    <a:pt x="402" y="1786"/>
                  </a:lnTo>
                  <a:lnTo>
                    <a:pt x="415" y="1803"/>
                  </a:lnTo>
                  <a:lnTo>
                    <a:pt x="428" y="1818"/>
                  </a:lnTo>
                  <a:lnTo>
                    <a:pt x="441" y="1832"/>
                  </a:lnTo>
                  <a:lnTo>
                    <a:pt x="453" y="1843"/>
                  </a:lnTo>
                  <a:lnTo>
                    <a:pt x="465" y="1853"/>
                  </a:lnTo>
                  <a:lnTo>
                    <a:pt x="475" y="1862"/>
                  </a:lnTo>
                  <a:lnTo>
                    <a:pt x="484" y="1867"/>
                  </a:lnTo>
                  <a:lnTo>
                    <a:pt x="477" y="1873"/>
                  </a:lnTo>
                  <a:lnTo>
                    <a:pt x="469" y="1873"/>
                  </a:lnTo>
                  <a:lnTo>
                    <a:pt x="459" y="1868"/>
                  </a:lnTo>
                  <a:lnTo>
                    <a:pt x="447" y="1859"/>
                  </a:lnTo>
                  <a:lnTo>
                    <a:pt x="436" y="1850"/>
                  </a:lnTo>
                  <a:lnTo>
                    <a:pt x="424" y="1841"/>
                  </a:lnTo>
                  <a:lnTo>
                    <a:pt x="413" y="1835"/>
                  </a:lnTo>
                  <a:lnTo>
                    <a:pt x="404" y="1832"/>
                  </a:lnTo>
                  <a:lnTo>
                    <a:pt x="413" y="1848"/>
                  </a:lnTo>
                  <a:lnTo>
                    <a:pt x="422" y="1864"/>
                  </a:lnTo>
                  <a:lnTo>
                    <a:pt x="430" y="1879"/>
                  </a:lnTo>
                  <a:lnTo>
                    <a:pt x="440" y="1894"/>
                  </a:lnTo>
                  <a:lnTo>
                    <a:pt x="448" y="1908"/>
                  </a:lnTo>
                  <a:lnTo>
                    <a:pt x="458" y="1923"/>
                  </a:lnTo>
                  <a:lnTo>
                    <a:pt x="467" y="1937"/>
                  </a:lnTo>
                  <a:lnTo>
                    <a:pt x="476" y="1950"/>
                  </a:lnTo>
                  <a:lnTo>
                    <a:pt x="487" y="1965"/>
                  </a:lnTo>
                  <a:lnTo>
                    <a:pt x="498" y="1979"/>
                  </a:lnTo>
                  <a:lnTo>
                    <a:pt x="508" y="1994"/>
                  </a:lnTo>
                  <a:lnTo>
                    <a:pt x="520" y="2008"/>
                  </a:lnTo>
                  <a:lnTo>
                    <a:pt x="533" y="2023"/>
                  </a:lnTo>
                  <a:lnTo>
                    <a:pt x="546" y="2038"/>
                  </a:lnTo>
                  <a:lnTo>
                    <a:pt x="560" y="2054"/>
                  </a:lnTo>
                  <a:lnTo>
                    <a:pt x="575" y="2070"/>
                  </a:lnTo>
                  <a:close/>
                  <a:moveTo>
                    <a:pt x="3285" y="7028"/>
                  </a:moveTo>
                  <a:lnTo>
                    <a:pt x="3287" y="7045"/>
                  </a:lnTo>
                  <a:lnTo>
                    <a:pt x="3290" y="7059"/>
                  </a:lnTo>
                  <a:lnTo>
                    <a:pt x="3297" y="7072"/>
                  </a:lnTo>
                  <a:lnTo>
                    <a:pt x="3304" y="7084"/>
                  </a:lnTo>
                  <a:lnTo>
                    <a:pt x="3311" y="7095"/>
                  </a:lnTo>
                  <a:lnTo>
                    <a:pt x="3317" y="7107"/>
                  </a:lnTo>
                  <a:lnTo>
                    <a:pt x="3320" y="7122"/>
                  </a:lnTo>
                  <a:lnTo>
                    <a:pt x="3322" y="7138"/>
                  </a:lnTo>
                  <a:lnTo>
                    <a:pt x="3309" y="7137"/>
                  </a:lnTo>
                  <a:lnTo>
                    <a:pt x="3295" y="7134"/>
                  </a:lnTo>
                  <a:lnTo>
                    <a:pt x="3281" y="7128"/>
                  </a:lnTo>
                  <a:lnTo>
                    <a:pt x="3267" y="7124"/>
                  </a:lnTo>
                  <a:lnTo>
                    <a:pt x="3253" y="7120"/>
                  </a:lnTo>
                  <a:lnTo>
                    <a:pt x="3240" y="7118"/>
                  </a:lnTo>
                  <a:lnTo>
                    <a:pt x="3226" y="7118"/>
                  </a:lnTo>
                  <a:lnTo>
                    <a:pt x="3212" y="7121"/>
                  </a:lnTo>
                  <a:lnTo>
                    <a:pt x="3222" y="7133"/>
                  </a:lnTo>
                  <a:lnTo>
                    <a:pt x="3233" y="7145"/>
                  </a:lnTo>
                  <a:lnTo>
                    <a:pt x="3244" y="7156"/>
                  </a:lnTo>
                  <a:lnTo>
                    <a:pt x="3257" y="7167"/>
                  </a:lnTo>
                  <a:lnTo>
                    <a:pt x="3271" y="7176"/>
                  </a:lnTo>
                  <a:lnTo>
                    <a:pt x="3285" y="7182"/>
                  </a:lnTo>
                  <a:lnTo>
                    <a:pt x="3300" y="7187"/>
                  </a:lnTo>
                  <a:lnTo>
                    <a:pt x="3316" y="7188"/>
                  </a:lnTo>
                  <a:lnTo>
                    <a:pt x="3305" y="7203"/>
                  </a:lnTo>
                  <a:lnTo>
                    <a:pt x="3295" y="7219"/>
                  </a:lnTo>
                  <a:lnTo>
                    <a:pt x="3281" y="7239"/>
                  </a:lnTo>
                  <a:lnTo>
                    <a:pt x="3267" y="7259"/>
                  </a:lnTo>
                  <a:lnTo>
                    <a:pt x="3252" y="7280"/>
                  </a:lnTo>
                  <a:lnTo>
                    <a:pt x="3236" y="7302"/>
                  </a:lnTo>
                  <a:lnTo>
                    <a:pt x="3219" y="7324"/>
                  </a:lnTo>
                  <a:lnTo>
                    <a:pt x="3200" y="7346"/>
                  </a:lnTo>
                  <a:lnTo>
                    <a:pt x="3182" y="7367"/>
                  </a:lnTo>
                  <a:lnTo>
                    <a:pt x="3164" y="7387"/>
                  </a:lnTo>
                  <a:lnTo>
                    <a:pt x="3145" y="7407"/>
                  </a:lnTo>
                  <a:lnTo>
                    <a:pt x="3126" y="7423"/>
                  </a:lnTo>
                  <a:lnTo>
                    <a:pt x="3106" y="7438"/>
                  </a:lnTo>
                  <a:lnTo>
                    <a:pt x="3087" y="7449"/>
                  </a:lnTo>
                  <a:lnTo>
                    <a:pt x="3068" y="7458"/>
                  </a:lnTo>
                  <a:lnTo>
                    <a:pt x="3050" y="7463"/>
                  </a:lnTo>
                  <a:lnTo>
                    <a:pt x="3033" y="7464"/>
                  </a:lnTo>
                  <a:lnTo>
                    <a:pt x="3021" y="7457"/>
                  </a:lnTo>
                  <a:lnTo>
                    <a:pt x="3011" y="7443"/>
                  </a:lnTo>
                  <a:lnTo>
                    <a:pt x="3004" y="7425"/>
                  </a:lnTo>
                  <a:lnTo>
                    <a:pt x="2996" y="7402"/>
                  </a:lnTo>
                  <a:lnTo>
                    <a:pt x="2990" y="7378"/>
                  </a:lnTo>
                  <a:lnTo>
                    <a:pt x="2983" y="7352"/>
                  </a:lnTo>
                  <a:lnTo>
                    <a:pt x="2975" y="7327"/>
                  </a:lnTo>
                  <a:lnTo>
                    <a:pt x="2971" y="7314"/>
                  </a:lnTo>
                  <a:lnTo>
                    <a:pt x="2967" y="7300"/>
                  </a:lnTo>
                  <a:lnTo>
                    <a:pt x="2964" y="7286"/>
                  </a:lnTo>
                  <a:lnTo>
                    <a:pt x="2962" y="7272"/>
                  </a:lnTo>
                  <a:lnTo>
                    <a:pt x="2959" y="7257"/>
                  </a:lnTo>
                  <a:lnTo>
                    <a:pt x="2956" y="7243"/>
                  </a:lnTo>
                  <a:lnTo>
                    <a:pt x="2954" y="7229"/>
                  </a:lnTo>
                  <a:lnTo>
                    <a:pt x="2952" y="7216"/>
                  </a:lnTo>
                  <a:lnTo>
                    <a:pt x="2950" y="7203"/>
                  </a:lnTo>
                  <a:lnTo>
                    <a:pt x="2949" y="7192"/>
                  </a:lnTo>
                  <a:lnTo>
                    <a:pt x="2948" y="7181"/>
                  </a:lnTo>
                  <a:lnTo>
                    <a:pt x="2947" y="7171"/>
                  </a:lnTo>
                  <a:lnTo>
                    <a:pt x="2946" y="7163"/>
                  </a:lnTo>
                  <a:lnTo>
                    <a:pt x="2945" y="7156"/>
                  </a:lnTo>
                  <a:lnTo>
                    <a:pt x="2945" y="7150"/>
                  </a:lnTo>
                  <a:lnTo>
                    <a:pt x="2945" y="7147"/>
                  </a:lnTo>
                  <a:lnTo>
                    <a:pt x="2953" y="7162"/>
                  </a:lnTo>
                  <a:lnTo>
                    <a:pt x="2960" y="7178"/>
                  </a:lnTo>
                  <a:lnTo>
                    <a:pt x="2965" y="7194"/>
                  </a:lnTo>
                  <a:lnTo>
                    <a:pt x="2969" y="7210"/>
                  </a:lnTo>
                  <a:lnTo>
                    <a:pt x="2972" y="7226"/>
                  </a:lnTo>
                  <a:lnTo>
                    <a:pt x="2976" y="7240"/>
                  </a:lnTo>
                  <a:lnTo>
                    <a:pt x="2978" y="7254"/>
                  </a:lnTo>
                  <a:lnTo>
                    <a:pt x="2981" y="7264"/>
                  </a:lnTo>
                  <a:lnTo>
                    <a:pt x="2996" y="7240"/>
                  </a:lnTo>
                  <a:lnTo>
                    <a:pt x="3007" y="7213"/>
                  </a:lnTo>
                  <a:lnTo>
                    <a:pt x="3013" y="7187"/>
                  </a:lnTo>
                  <a:lnTo>
                    <a:pt x="3021" y="7162"/>
                  </a:lnTo>
                  <a:lnTo>
                    <a:pt x="3030" y="7140"/>
                  </a:lnTo>
                  <a:lnTo>
                    <a:pt x="3045" y="7122"/>
                  </a:lnTo>
                  <a:lnTo>
                    <a:pt x="3069" y="7110"/>
                  </a:lnTo>
                  <a:lnTo>
                    <a:pt x="3103" y="7106"/>
                  </a:lnTo>
                  <a:lnTo>
                    <a:pt x="3108" y="7100"/>
                  </a:lnTo>
                  <a:lnTo>
                    <a:pt x="3116" y="7093"/>
                  </a:lnTo>
                  <a:lnTo>
                    <a:pt x="3126" y="7086"/>
                  </a:lnTo>
                  <a:lnTo>
                    <a:pt x="3136" y="7078"/>
                  </a:lnTo>
                  <a:lnTo>
                    <a:pt x="3147" y="7071"/>
                  </a:lnTo>
                  <a:lnTo>
                    <a:pt x="3160" y="7063"/>
                  </a:lnTo>
                  <a:lnTo>
                    <a:pt x="3173" y="7056"/>
                  </a:lnTo>
                  <a:lnTo>
                    <a:pt x="3187" y="7049"/>
                  </a:lnTo>
                  <a:lnTo>
                    <a:pt x="3200" y="7042"/>
                  </a:lnTo>
                  <a:lnTo>
                    <a:pt x="3213" y="7036"/>
                  </a:lnTo>
                  <a:lnTo>
                    <a:pt x="3227" y="7030"/>
                  </a:lnTo>
                  <a:lnTo>
                    <a:pt x="3239" y="7026"/>
                  </a:lnTo>
                  <a:lnTo>
                    <a:pt x="3251" y="7022"/>
                  </a:lnTo>
                  <a:lnTo>
                    <a:pt x="3261" y="7018"/>
                  </a:lnTo>
                  <a:lnTo>
                    <a:pt x="3271" y="7017"/>
                  </a:lnTo>
                  <a:lnTo>
                    <a:pt x="3279" y="7016"/>
                  </a:lnTo>
                  <a:lnTo>
                    <a:pt x="3296" y="7002"/>
                  </a:lnTo>
                  <a:lnTo>
                    <a:pt x="3313" y="6990"/>
                  </a:lnTo>
                  <a:lnTo>
                    <a:pt x="3329" y="6980"/>
                  </a:lnTo>
                  <a:lnTo>
                    <a:pt x="3344" y="6970"/>
                  </a:lnTo>
                  <a:lnTo>
                    <a:pt x="3360" y="6963"/>
                  </a:lnTo>
                  <a:lnTo>
                    <a:pt x="3375" y="6955"/>
                  </a:lnTo>
                  <a:lnTo>
                    <a:pt x="3390" y="6949"/>
                  </a:lnTo>
                  <a:lnTo>
                    <a:pt x="3406" y="6943"/>
                  </a:lnTo>
                  <a:lnTo>
                    <a:pt x="3421" y="6938"/>
                  </a:lnTo>
                  <a:lnTo>
                    <a:pt x="3437" y="6934"/>
                  </a:lnTo>
                  <a:lnTo>
                    <a:pt x="3454" y="6928"/>
                  </a:lnTo>
                  <a:lnTo>
                    <a:pt x="3471" y="6924"/>
                  </a:lnTo>
                  <a:lnTo>
                    <a:pt x="3489" y="6919"/>
                  </a:lnTo>
                  <a:lnTo>
                    <a:pt x="3509" y="6913"/>
                  </a:lnTo>
                  <a:lnTo>
                    <a:pt x="3529" y="6908"/>
                  </a:lnTo>
                  <a:lnTo>
                    <a:pt x="3550" y="6902"/>
                  </a:lnTo>
                  <a:lnTo>
                    <a:pt x="3561" y="6899"/>
                  </a:lnTo>
                  <a:lnTo>
                    <a:pt x="3575" y="6895"/>
                  </a:lnTo>
                  <a:lnTo>
                    <a:pt x="3590" y="6891"/>
                  </a:lnTo>
                  <a:lnTo>
                    <a:pt x="3608" y="6888"/>
                  </a:lnTo>
                  <a:lnTo>
                    <a:pt x="3626" y="6886"/>
                  </a:lnTo>
                  <a:lnTo>
                    <a:pt x="3647" y="6884"/>
                  </a:lnTo>
                  <a:lnTo>
                    <a:pt x="3667" y="6882"/>
                  </a:lnTo>
                  <a:lnTo>
                    <a:pt x="3686" y="6882"/>
                  </a:lnTo>
                  <a:lnTo>
                    <a:pt x="3706" y="6885"/>
                  </a:lnTo>
                  <a:lnTo>
                    <a:pt x="3725" y="6888"/>
                  </a:lnTo>
                  <a:lnTo>
                    <a:pt x="3741" y="6893"/>
                  </a:lnTo>
                  <a:lnTo>
                    <a:pt x="3756" y="6901"/>
                  </a:lnTo>
                  <a:lnTo>
                    <a:pt x="3769" y="6911"/>
                  </a:lnTo>
                  <a:lnTo>
                    <a:pt x="3777" y="6924"/>
                  </a:lnTo>
                  <a:lnTo>
                    <a:pt x="3784" y="6939"/>
                  </a:lnTo>
                  <a:lnTo>
                    <a:pt x="3786" y="6958"/>
                  </a:lnTo>
                  <a:lnTo>
                    <a:pt x="3781" y="6963"/>
                  </a:lnTo>
                  <a:lnTo>
                    <a:pt x="3780" y="6971"/>
                  </a:lnTo>
                  <a:lnTo>
                    <a:pt x="3777" y="6981"/>
                  </a:lnTo>
                  <a:lnTo>
                    <a:pt x="3772" y="6985"/>
                  </a:lnTo>
                  <a:lnTo>
                    <a:pt x="3739" y="6984"/>
                  </a:lnTo>
                  <a:lnTo>
                    <a:pt x="3708" y="6980"/>
                  </a:lnTo>
                  <a:lnTo>
                    <a:pt x="3681" y="6973"/>
                  </a:lnTo>
                  <a:lnTo>
                    <a:pt x="3655" y="6966"/>
                  </a:lnTo>
                  <a:lnTo>
                    <a:pt x="3632" y="6957"/>
                  </a:lnTo>
                  <a:lnTo>
                    <a:pt x="3609" y="6950"/>
                  </a:lnTo>
                  <a:lnTo>
                    <a:pt x="3586" y="6942"/>
                  </a:lnTo>
                  <a:lnTo>
                    <a:pt x="3563" y="6937"/>
                  </a:lnTo>
                  <a:lnTo>
                    <a:pt x="3539" y="6933"/>
                  </a:lnTo>
                  <a:lnTo>
                    <a:pt x="3513" y="6933"/>
                  </a:lnTo>
                  <a:lnTo>
                    <a:pt x="3484" y="6936"/>
                  </a:lnTo>
                  <a:lnTo>
                    <a:pt x="3453" y="6942"/>
                  </a:lnTo>
                  <a:lnTo>
                    <a:pt x="3418" y="6955"/>
                  </a:lnTo>
                  <a:lnTo>
                    <a:pt x="3379" y="6972"/>
                  </a:lnTo>
                  <a:lnTo>
                    <a:pt x="3335" y="6997"/>
                  </a:lnTo>
                  <a:lnTo>
                    <a:pt x="3285" y="7028"/>
                  </a:lnTo>
                  <a:close/>
                  <a:moveTo>
                    <a:pt x="1712" y="7053"/>
                  </a:moveTo>
                  <a:lnTo>
                    <a:pt x="1733" y="7048"/>
                  </a:lnTo>
                  <a:lnTo>
                    <a:pt x="1754" y="7044"/>
                  </a:lnTo>
                  <a:lnTo>
                    <a:pt x="1776" y="7040"/>
                  </a:lnTo>
                  <a:lnTo>
                    <a:pt x="1798" y="7035"/>
                  </a:lnTo>
                  <a:lnTo>
                    <a:pt x="1822" y="7031"/>
                  </a:lnTo>
                  <a:lnTo>
                    <a:pt x="1844" y="7027"/>
                  </a:lnTo>
                  <a:lnTo>
                    <a:pt x="1868" y="7024"/>
                  </a:lnTo>
                  <a:lnTo>
                    <a:pt x="1892" y="7019"/>
                  </a:lnTo>
                  <a:lnTo>
                    <a:pt x="1916" y="7016"/>
                  </a:lnTo>
                  <a:lnTo>
                    <a:pt x="1941" y="7013"/>
                  </a:lnTo>
                  <a:lnTo>
                    <a:pt x="1965" y="7010"/>
                  </a:lnTo>
                  <a:lnTo>
                    <a:pt x="1990" y="7007"/>
                  </a:lnTo>
                  <a:lnTo>
                    <a:pt x="2016" y="7004"/>
                  </a:lnTo>
                  <a:lnTo>
                    <a:pt x="2040" y="7002"/>
                  </a:lnTo>
                  <a:lnTo>
                    <a:pt x="2065" y="7000"/>
                  </a:lnTo>
                  <a:lnTo>
                    <a:pt x="2090" y="6998"/>
                  </a:lnTo>
                  <a:lnTo>
                    <a:pt x="2115" y="6997"/>
                  </a:lnTo>
                  <a:lnTo>
                    <a:pt x="2141" y="6995"/>
                  </a:lnTo>
                  <a:lnTo>
                    <a:pt x="2165" y="6995"/>
                  </a:lnTo>
                  <a:lnTo>
                    <a:pt x="2190" y="6994"/>
                  </a:lnTo>
                  <a:lnTo>
                    <a:pt x="2215" y="6994"/>
                  </a:lnTo>
                  <a:lnTo>
                    <a:pt x="2239" y="6995"/>
                  </a:lnTo>
                  <a:lnTo>
                    <a:pt x="2264" y="6996"/>
                  </a:lnTo>
                  <a:lnTo>
                    <a:pt x="2287" y="6997"/>
                  </a:lnTo>
                  <a:lnTo>
                    <a:pt x="2312" y="6998"/>
                  </a:lnTo>
                  <a:lnTo>
                    <a:pt x="2335" y="7001"/>
                  </a:lnTo>
                  <a:lnTo>
                    <a:pt x="2358" y="7003"/>
                  </a:lnTo>
                  <a:lnTo>
                    <a:pt x="2381" y="7007"/>
                  </a:lnTo>
                  <a:lnTo>
                    <a:pt x="2403" y="7011"/>
                  </a:lnTo>
                  <a:lnTo>
                    <a:pt x="2426" y="7015"/>
                  </a:lnTo>
                  <a:lnTo>
                    <a:pt x="2447" y="7020"/>
                  </a:lnTo>
                  <a:lnTo>
                    <a:pt x="2467" y="7026"/>
                  </a:lnTo>
                  <a:lnTo>
                    <a:pt x="2478" y="7027"/>
                  </a:lnTo>
                  <a:lnTo>
                    <a:pt x="2490" y="7031"/>
                  </a:lnTo>
                  <a:lnTo>
                    <a:pt x="2503" y="7038"/>
                  </a:lnTo>
                  <a:lnTo>
                    <a:pt x="2516" y="7046"/>
                  </a:lnTo>
                  <a:lnTo>
                    <a:pt x="2530" y="7056"/>
                  </a:lnTo>
                  <a:lnTo>
                    <a:pt x="2543" y="7066"/>
                  </a:lnTo>
                  <a:lnTo>
                    <a:pt x="2555" y="7078"/>
                  </a:lnTo>
                  <a:lnTo>
                    <a:pt x="2566" y="7090"/>
                  </a:lnTo>
                  <a:lnTo>
                    <a:pt x="2531" y="7119"/>
                  </a:lnTo>
                  <a:lnTo>
                    <a:pt x="2527" y="7104"/>
                  </a:lnTo>
                  <a:lnTo>
                    <a:pt x="2516" y="7093"/>
                  </a:lnTo>
                  <a:lnTo>
                    <a:pt x="2500" y="7088"/>
                  </a:lnTo>
                  <a:lnTo>
                    <a:pt x="2481" y="7086"/>
                  </a:lnTo>
                  <a:lnTo>
                    <a:pt x="2459" y="7088"/>
                  </a:lnTo>
                  <a:lnTo>
                    <a:pt x="2437" y="7092"/>
                  </a:lnTo>
                  <a:lnTo>
                    <a:pt x="2417" y="7099"/>
                  </a:lnTo>
                  <a:lnTo>
                    <a:pt x="2399" y="7107"/>
                  </a:lnTo>
                  <a:lnTo>
                    <a:pt x="2394" y="7089"/>
                  </a:lnTo>
                  <a:lnTo>
                    <a:pt x="2390" y="7074"/>
                  </a:lnTo>
                  <a:lnTo>
                    <a:pt x="2386" y="7061"/>
                  </a:lnTo>
                  <a:lnTo>
                    <a:pt x="2383" y="7050"/>
                  </a:lnTo>
                  <a:lnTo>
                    <a:pt x="2378" y="7042"/>
                  </a:lnTo>
                  <a:lnTo>
                    <a:pt x="2373" y="7035"/>
                  </a:lnTo>
                  <a:lnTo>
                    <a:pt x="2367" y="7031"/>
                  </a:lnTo>
                  <a:lnTo>
                    <a:pt x="2359" y="7029"/>
                  </a:lnTo>
                  <a:lnTo>
                    <a:pt x="2333" y="7026"/>
                  </a:lnTo>
                  <a:lnTo>
                    <a:pt x="2306" y="7023"/>
                  </a:lnTo>
                  <a:lnTo>
                    <a:pt x="2274" y="7019"/>
                  </a:lnTo>
                  <a:lnTo>
                    <a:pt x="2240" y="7017"/>
                  </a:lnTo>
                  <a:lnTo>
                    <a:pt x="2206" y="7015"/>
                  </a:lnTo>
                  <a:lnTo>
                    <a:pt x="2171" y="7014"/>
                  </a:lnTo>
                  <a:lnTo>
                    <a:pt x="2134" y="7015"/>
                  </a:lnTo>
                  <a:lnTo>
                    <a:pt x="2099" y="7017"/>
                  </a:lnTo>
                  <a:lnTo>
                    <a:pt x="2064" y="7023"/>
                  </a:lnTo>
                  <a:lnTo>
                    <a:pt x="2031" y="7031"/>
                  </a:lnTo>
                  <a:lnTo>
                    <a:pt x="1998" y="7042"/>
                  </a:lnTo>
                  <a:lnTo>
                    <a:pt x="1970" y="7057"/>
                  </a:lnTo>
                  <a:lnTo>
                    <a:pt x="1943" y="7076"/>
                  </a:lnTo>
                  <a:lnTo>
                    <a:pt x="1920" y="7099"/>
                  </a:lnTo>
                  <a:lnTo>
                    <a:pt x="1901" y="7126"/>
                  </a:lnTo>
                  <a:lnTo>
                    <a:pt x="1887" y="7159"/>
                  </a:lnTo>
                  <a:lnTo>
                    <a:pt x="1885" y="7166"/>
                  </a:lnTo>
                  <a:lnTo>
                    <a:pt x="1882" y="7177"/>
                  </a:lnTo>
                  <a:lnTo>
                    <a:pt x="1879" y="7188"/>
                  </a:lnTo>
                  <a:lnTo>
                    <a:pt x="1874" y="7203"/>
                  </a:lnTo>
                  <a:lnTo>
                    <a:pt x="1871" y="7220"/>
                  </a:lnTo>
                  <a:lnTo>
                    <a:pt x="1869" y="7240"/>
                  </a:lnTo>
                  <a:lnTo>
                    <a:pt x="1868" y="7259"/>
                  </a:lnTo>
                  <a:lnTo>
                    <a:pt x="1869" y="7280"/>
                  </a:lnTo>
                  <a:lnTo>
                    <a:pt x="1847" y="7260"/>
                  </a:lnTo>
                  <a:lnTo>
                    <a:pt x="1828" y="7240"/>
                  </a:lnTo>
                  <a:lnTo>
                    <a:pt x="1809" y="7222"/>
                  </a:lnTo>
                  <a:lnTo>
                    <a:pt x="1792" y="7204"/>
                  </a:lnTo>
                  <a:lnTo>
                    <a:pt x="1776" y="7187"/>
                  </a:lnTo>
                  <a:lnTo>
                    <a:pt x="1761" y="7172"/>
                  </a:lnTo>
                  <a:lnTo>
                    <a:pt x="1747" y="7157"/>
                  </a:lnTo>
                  <a:lnTo>
                    <a:pt x="1736" y="7143"/>
                  </a:lnTo>
                  <a:lnTo>
                    <a:pt x="1725" y="7131"/>
                  </a:lnTo>
                  <a:lnTo>
                    <a:pt x="1718" y="7119"/>
                  </a:lnTo>
                  <a:lnTo>
                    <a:pt x="1712" y="7106"/>
                  </a:lnTo>
                  <a:lnTo>
                    <a:pt x="1707" y="7095"/>
                  </a:lnTo>
                  <a:lnTo>
                    <a:pt x="1705" y="7084"/>
                  </a:lnTo>
                  <a:lnTo>
                    <a:pt x="1705" y="7073"/>
                  </a:lnTo>
                  <a:lnTo>
                    <a:pt x="1707" y="7063"/>
                  </a:lnTo>
                  <a:lnTo>
                    <a:pt x="1712" y="7053"/>
                  </a:lnTo>
                  <a:close/>
                  <a:moveTo>
                    <a:pt x="2321" y="4387"/>
                  </a:moveTo>
                  <a:lnTo>
                    <a:pt x="2320" y="4353"/>
                  </a:lnTo>
                  <a:lnTo>
                    <a:pt x="2315" y="4322"/>
                  </a:lnTo>
                  <a:lnTo>
                    <a:pt x="2310" y="4293"/>
                  </a:lnTo>
                  <a:lnTo>
                    <a:pt x="2302" y="4265"/>
                  </a:lnTo>
                  <a:lnTo>
                    <a:pt x="2294" y="4238"/>
                  </a:lnTo>
                  <a:lnTo>
                    <a:pt x="2283" y="4212"/>
                  </a:lnTo>
                  <a:lnTo>
                    <a:pt x="2272" y="4186"/>
                  </a:lnTo>
                  <a:lnTo>
                    <a:pt x="2262" y="4159"/>
                  </a:lnTo>
                  <a:lnTo>
                    <a:pt x="2250" y="4132"/>
                  </a:lnTo>
                  <a:lnTo>
                    <a:pt x="2238" y="4104"/>
                  </a:lnTo>
                  <a:lnTo>
                    <a:pt x="2226" y="4074"/>
                  </a:lnTo>
                  <a:lnTo>
                    <a:pt x="2216" y="4042"/>
                  </a:lnTo>
                  <a:lnTo>
                    <a:pt x="2206" y="4006"/>
                  </a:lnTo>
                  <a:lnTo>
                    <a:pt x="2198" y="3968"/>
                  </a:lnTo>
                  <a:lnTo>
                    <a:pt x="2191" y="3927"/>
                  </a:lnTo>
                  <a:lnTo>
                    <a:pt x="2186" y="3881"/>
                  </a:lnTo>
                  <a:lnTo>
                    <a:pt x="2174" y="3848"/>
                  </a:lnTo>
                  <a:lnTo>
                    <a:pt x="2173" y="3821"/>
                  </a:lnTo>
                  <a:lnTo>
                    <a:pt x="2178" y="3801"/>
                  </a:lnTo>
                  <a:lnTo>
                    <a:pt x="2188" y="3786"/>
                  </a:lnTo>
                  <a:lnTo>
                    <a:pt x="2201" y="3774"/>
                  </a:lnTo>
                  <a:lnTo>
                    <a:pt x="2211" y="3767"/>
                  </a:lnTo>
                  <a:lnTo>
                    <a:pt x="2221" y="3760"/>
                  </a:lnTo>
                  <a:lnTo>
                    <a:pt x="2224" y="3754"/>
                  </a:lnTo>
                  <a:lnTo>
                    <a:pt x="2261" y="3753"/>
                  </a:lnTo>
                  <a:lnTo>
                    <a:pt x="2294" y="3748"/>
                  </a:lnTo>
                  <a:lnTo>
                    <a:pt x="2324" y="3743"/>
                  </a:lnTo>
                  <a:lnTo>
                    <a:pt x="2351" y="3736"/>
                  </a:lnTo>
                  <a:lnTo>
                    <a:pt x="2374" y="3726"/>
                  </a:lnTo>
                  <a:lnTo>
                    <a:pt x="2396" y="3715"/>
                  </a:lnTo>
                  <a:lnTo>
                    <a:pt x="2415" y="3702"/>
                  </a:lnTo>
                  <a:lnTo>
                    <a:pt x="2432" y="3690"/>
                  </a:lnTo>
                  <a:lnTo>
                    <a:pt x="2448" y="3676"/>
                  </a:lnTo>
                  <a:lnTo>
                    <a:pt x="2462" y="3662"/>
                  </a:lnTo>
                  <a:lnTo>
                    <a:pt x="2475" y="3647"/>
                  </a:lnTo>
                  <a:lnTo>
                    <a:pt x="2487" y="3632"/>
                  </a:lnTo>
                  <a:lnTo>
                    <a:pt x="2498" y="3617"/>
                  </a:lnTo>
                  <a:lnTo>
                    <a:pt x="2509" y="3603"/>
                  </a:lnTo>
                  <a:lnTo>
                    <a:pt x="2520" y="3589"/>
                  </a:lnTo>
                  <a:lnTo>
                    <a:pt x="2531" y="3576"/>
                  </a:lnTo>
                  <a:lnTo>
                    <a:pt x="2543" y="3564"/>
                  </a:lnTo>
                  <a:lnTo>
                    <a:pt x="2555" y="3554"/>
                  </a:lnTo>
                  <a:lnTo>
                    <a:pt x="2569" y="3545"/>
                  </a:lnTo>
                  <a:lnTo>
                    <a:pt x="2583" y="3538"/>
                  </a:lnTo>
                  <a:lnTo>
                    <a:pt x="2600" y="3532"/>
                  </a:lnTo>
                  <a:lnTo>
                    <a:pt x="2617" y="3529"/>
                  </a:lnTo>
                  <a:lnTo>
                    <a:pt x="2637" y="3529"/>
                  </a:lnTo>
                  <a:lnTo>
                    <a:pt x="2660" y="3531"/>
                  </a:lnTo>
                  <a:lnTo>
                    <a:pt x="2686" y="3537"/>
                  </a:lnTo>
                  <a:lnTo>
                    <a:pt x="2713" y="3545"/>
                  </a:lnTo>
                  <a:lnTo>
                    <a:pt x="2744" y="3556"/>
                  </a:lnTo>
                  <a:lnTo>
                    <a:pt x="2779" y="3572"/>
                  </a:lnTo>
                  <a:lnTo>
                    <a:pt x="2817" y="3591"/>
                  </a:lnTo>
                  <a:lnTo>
                    <a:pt x="2859" y="3614"/>
                  </a:lnTo>
                  <a:lnTo>
                    <a:pt x="2905" y="3641"/>
                  </a:lnTo>
                  <a:lnTo>
                    <a:pt x="2956" y="3674"/>
                  </a:lnTo>
                  <a:lnTo>
                    <a:pt x="2957" y="3675"/>
                  </a:lnTo>
                  <a:lnTo>
                    <a:pt x="2959" y="3679"/>
                  </a:lnTo>
                  <a:lnTo>
                    <a:pt x="2961" y="3684"/>
                  </a:lnTo>
                  <a:lnTo>
                    <a:pt x="2963" y="3691"/>
                  </a:lnTo>
                  <a:lnTo>
                    <a:pt x="2965" y="3698"/>
                  </a:lnTo>
                  <a:lnTo>
                    <a:pt x="2967" y="3707"/>
                  </a:lnTo>
                  <a:lnTo>
                    <a:pt x="2968" y="3714"/>
                  </a:lnTo>
                  <a:lnTo>
                    <a:pt x="2969" y="3721"/>
                  </a:lnTo>
                  <a:lnTo>
                    <a:pt x="2953" y="3721"/>
                  </a:lnTo>
                  <a:lnTo>
                    <a:pt x="2936" y="3721"/>
                  </a:lnTo>
                  <a:lnTo>
                    <a:pt x="2920" y="3721"/>
                  </a:lnTo>
                  <a:lnTo>
                    <a:pt x="2903" y="3721"/>
                  </a:lnTo>
                  <a:lnTo>
                    <a:pt x="2886" y="3721"/>
                  </a:lnTo>
                  <a:lnTo>
                    <a:pt x="2869" y="3720"/>
                  </a:lnTo>
                  <a:lnTo>
                    <a:pt x="2853" y="3720"/>
                  </a:lnTo>
                  <a:lnTo>
                    <a:pt x="2835" y="3719"/>
                  </a:lnTo>
                  <a:lnTo>
                    <a:pt x="2819" y="3717"/>
                  </a:lnTo>
                  <a:lnTo>
                    <a:pt x="2802" y="3716"/>
                  </a:lnTo>
                  <a:lnTo>
                    <a:pt x="2786" y="3715"/>
                  </a:lnTo>
                  <a:lnTo>
                    <a:pt x="2771" y="3714"/>
                  </a:lnTo>
                  <a:lnTo>
                    <a:pt x="2755" y="3712"/>
                  </a:lnTo>
                  <a:lnTo>
                    <a:pt x="2741" y="3710"/>
                  </a:lnTo>
                  <a:lnTo>
                    <a:pt x="2726" y="3708"/>
                  </a:lnTo>
                  <a:lnTo>
                    <a:pt x="2712" y="3705"/>
                  </a:lnTo>
                  <a:lnTo>
                    <a:pt x="2698" y="3704"/>
                  </a:lnTo>
                  <a:lnTo>
                    <a:pt x="2683" y="3700"/>
                  </a:lnTo>
                  <a:lnTo>
                    <a:pt x="2667" y="3696"/>
                  </a:lnTo>
                  <a:lnTo>
                    <a:pt x="2651" y="3691"/>
                  </a:lnTo>
                  <a:lnTo>
                    <a:pt x="2635" y="3687"/>
                  </a:lnTo>
                  <a:lnTo>
                    <a:pt x="2619" y="3685"/>
                  </a:lnTo>
                  <a:lnTo>
                    <a:pt x="2604" y="3685"/>
                  </a:lnTo>
                  <a:lnTo>
                    <a:pt x="2590" y="3690"/>
                  </a:lnTo>
                  <a:lnTo>
                    <a:pt x="2627" y="3737"/>
                  </a:lnTo>
                  <a:lnTo>
                    <a:pt x="2627" y="3755"/>
                  </a:lnTo>
                  <a:lnTo>
                    <a:pt x="2629" y="3775"/>
                  </a:lnTo>
                  <a:lnTo>
                    <a:pt x="2630" y="3799"/>
                  </a:lnTo>
                  <a:lnTo>
                    <a:pt x="2632" y="3824"/>
                  </a:lnTo>
                  <a:lnTo>
                    <a:pt x="2634" y="3851"/>
                  </a:lnTo>
                  <a:lnTo>
                    <a:pt x="2635" y="3879"/>
                  </a:lnTo>
                  <a:lnTo>
                    <a:pt x="2636" y="3908"/>
                  </a:lnTo>
                  <a:lnTo>
                    <a:pt x="2636" y="3936"/>
                  </a:lnTo>
                  <a:lnTo>
                    <a:pt x="2635" y="3962"/>
                  </a:lnTo>
                  <a:lnTo>
                    <a:pt x="2633" y="3987"/>
                  </a:lnTo>
                  <a:lnTo>
                    <a:pt x="2630" y="4011"/>
                  </a:lnTo>
                  <a:lnTo>
                    <a:pt x="2624" y="4030"/>
                  </a:lnTo>
                  <a:lnTo>
                    <a:pt x="2616" y="4047"/>
                  </a:lnTo>
                  <a:lnTo>
                    <a:pt x="2606" y="4060"/>
                  </a:lnTo>
                  <a:lnTo>
                    <a:pt x="2594" y="4067"/>
                  </a:lnTo>
                  <a:lnTo>
                    <a:pt x="2578" y="4070"/>
                  </a:lnTo>
                  <a:lnTo>
                    <a:pt x="2581" y="4102"/>
                  </a:lnTo>
                  <a:lnTo>
                    <a:pt x="2589" y="4128"/>
                  </a:lnTo>
                  <a:lnTo>
                    <a:pt x="2603" y="4148"/>
                  </a:lnTo>
                  <a:lnTo>
                    <a:pt x="2620" y="4163"/>
                  </a:lnTo>
                  <a:lnTo>
                    <a:pt x="2642" y="4173"/>
                  </a:lnTo>
                  <a:lnTo>
                    <a:pt x="2666" y="4180"/>
                  </a:lnTo>
                  <a:lnTo>
                    <a:pt x="2693" y="4183"/>
                  </a:lnTo>
                  <a:lnTo>
                    <a:pt x="2721" y="4183"/>
                  </a:lnTo>
                  <a:lnTo>
                    <a:pt x="2750" y="4182"/>
                  </a:lnTo>
                  <a:lnTo>
                    <a:pt x="2779" y="4178"/>
                  </a:lnTo>
                  <a:lnTo>
                    <a:pt x="2808" y="4174"/>
                  </a:lnTo>
                  <a:lnTo>
                    <a:pt x="2835" y="4170"/>
                  </a:lnTo>
                  <a:lnTo>
                    <a:pt x="2861" y="4167"/>
                  </a:lnTo>
                  <a:lnTo>
                    <a:pt x="2884" y="4163"/>
                  </a:lnTo>
                  <a:lnTo>
                    <a:pt x="2904" y="4163"/>
                  </a:lnTo>
                  <a:lnTo>
                    <a:pt x="2920" y="4165"/>
                  </a:lnTo>
                  <a:lnTo>
                    <a:pt x="2925" y="4166"/>
                  </a:lnTo>
                  <a:lnTo>
                    <a:pt x="2931" y="4167"/>
                  </a:lnTo>
                  <a:lnTo>
                    <a:pt x="2938" y="4170"/>
                  </a:lnTo>
                  <a:lnTo>
                    <a:pt x="2946" y="4172"/>
                  </a:lnTo>
                  <a:lnTo>
                    <a:pt x="2954" y="4175"/>
                  </a:lnTo>
                  <a:lnTo>
                    <a:pt x="2963" y="4178"/>
                  </a:lnTo>
                  <a:lnTo>
                    <a:pt x="2971" y="4180"/>
                  </a:lnTo>
                  <a:lnTo>
                    <a:pt x="2981" y="4181"/>
                  </a:lnTo>
                  <a:lnTo>
                    <a:pt x="2997" y="4202"/>
                  </a:lnTo>
                  <a:lnTo>
                    <a:pt x="3011" y="4223"/>
                  </a:lnTo>
                  <a:lnTo>
                    <a:pt x="3023" y="4245"/>
                  </a:lnTo>
                  <a:lnTo>
                    <a:pt x="3033" y="4266"/>
                  </a:lnTo>
                  <a:lnTo>
                    <a:pt x="3043" y="4286"/>
                  </a:lnTo>
                  <a:lnTo>
                    <a:pt x="3052" y="4307"/>
                  </a:lnTo>
                  <a:lnTo>
                    <a:pt x="3058" y="4327"/>
                  </a:lnTo>
                  <a:lnTo>
                    <a:pt x="3065" y="4349"/>
                  </a:lnTo>
                  <a:lnTo>
                    <a:pt x="3069" y="4369"/>
                  </a:lnTo>
                  <a:lnTo>
                    <a:pt x="3072" y="4389"/>
                  </a:lnTo>
                  <a:lnTo>
                    <a:pt x="3075" y="4409"/>
                  </a:lnTo>
                  <a:lnTo>
                    <a:pt x="3077" y="4429"/>
                  </a:lnTo>
                  <a:lnTo>
                    <a:pt x="3078" y="4449"/>
                  </a:lnTo>
                  <a:lnTo>
                    <a:pt x="3078" y="4470"/>
                  </a:lnTo>
                  <a:lnTo>
                    <a:pt x="3078" y="4491"/>
                  </a:lnTo>
                  <a:lnTo>
                    <a:pt x="3077" y="4511"/>
                  </a:lnTo>
                  <a:lnTo>
                    <a:pt x="3075" y="4531"/>
                  </a:lnTo>
                  <a:lnTo>
                    <a:pt x="3073" y="4553"/>
                  </a:lnTo>
                  <a:lnTo>
                    <a:pt x="3071" y="4573"/>
                  </a:lnTo>
                  <a:lnTo>
                    <a:pt x="3069" y="4595"/>
                  </a:lnTo>
                  <a:lnTo>
                    <a:pt x="3066" y="4616"/>
                  </a:lnTo>
                  <a:lnTo>
                    <a:pt x="3063" y="4638"/>
                  </a:lnTo>
                  <a:lnTo>
                    <a:pt x="3060" y="4660"/>
                  </a:lnTo>
                  <a:lnTo>
                    <a:pt x="3057" y="4682"/>
                  </a:lnTo>
                  <a:lnTo>
                    <a:pt x="3054" y="4705"/>
                  </a:lnTo>
                  <a:lnTo>
                    <a:pt x="3052" y="4728"/>
                  </a:lnTo>
                  <a:lnTo>
                    <a:pt x="3048" y="4752"/>
                  </a:lnTo>
                  <a:lnTo>
                    <a:pt x="3046" y="4775"/>
                  </a:lnTo>
                  <a:lnTo>
                    <a:pt x="3044" y="4800"/>
                  </a:lnTo>
                  <a:lnTo>
                    <a:pt x="3043" y="4824"/>
                  </a:lnTo>
                  <a:lnTo>
                    <a:pt x="3042" y="4850"/>
                  </a:lnTo>
                  <a:lnTo>
                    <a:pt x="3042" y="4876"/>
                  </a:lnTo>
                  <a:lnTo>
                    <a:pt x="3025" y="4902"/>
                  </a:lnTo>
                  <a:lnTo>
                    <a:pt x="3009" y="4930"/>
                  </a:lnTo>
                  <a:lnTo>
                    <a:pt x="2994" y="4962"/>
                  </a:lnTo>
                  <a:lnTo>
                    <a:pt x="2981" y="4997"/>
                  </a:lnTo>
                  <a:lnTo>
                    <a:pt x="2969" y="5034"/>
                  </a:lnTo>
                  <a:lnTo>
                    <a:pt x="2959" y="5073"/>
                  </a:lnTo>
                  <a:lnTo>
                    <a:pt x="2949" y="5113"/>
                  </a:lnTo>
                  <a:lnTo>
                    <a:pt x="2941" y="5154"/>
                  </a:lnTo>
                  <a:lnTo>
                    <a:pt x="2933" y="5196"/>
                  </a:lnTo>
                  <a:lnTo>
                    <a:pt x="2926" y="5237"/>
                  </a:lnTo>
                  <a:lnTo>
                    <a:pt x="2920" y="5279"/>
                  </a:lnTo>
                  <a:lnTo>
                    <a:pt x="2915" y="5320"/>
                  </a:lnTo>
                  <a:lnTo>
                    <a:pt x="2909" y="5359"/>
                  </a:lnTo>
                  <a:lnTo>
                    <a:pt x="2904" y="5398"/>
                  </a:lnTo>
                  <a:lnTo>
                    <a:pt x="2899" y="5434"/>
                  </a:lnTo>
                  <a:lnTo>
                    <a:pt x="2894" y="5468"/>
                  </a:lnTo>
                  <a:lnTo>
                    <a:pt x="2893" y="5528"/>
                  </a:lnTo>
                  <a:lnTo>
                    <a:pt x="2889" y="5570"/>
                  </a:lnTo>
                  <a:lnTo>
                    <a:pt x="2883" y="5596"/>
                  </a:lnTo>
                  <a:lnTo>
                    <a:pt x="2875" y="5606"/>
                  </a:lnTo>
                  <a:lnTo>
                    <a:pt x="2865" y="5604"/>
                  </a:lnTo>
                  <a:lnTo>
                    <a:pt x="2855" y="5590"/>
                  </a:lnTo>
                  <a:lnTo>
                    <a:pt x="2843" y="5567"/>
                  </a:lnTo>
                  <a:lnTo>
                    <a:pt x="2830" y="5535"/>
                  </a:lnTo>
                  <a:lnTo>
                    <a:pt x="2817" y="5496"/>
                  </a:lnTo>
                  <a:lnTo>
                    <a:pt x="2805" y="5452"/>
                  </a:lnTo>
                  <a:lnTo>
                    <a:pt x="2793" y="5405"/>
                  </a:lnTo>
                  <a:lnTo>
                    <a:pt x="2782" y="5356"/>
                  </a:lnTo>
                  <a:lnTo>
                    <a:pt x="2771" y="5307"/>
                  </a:lnTo>
                  <a:lnTo>
                    <a:pt x="2763" y="5259"/>
                  </a:lnTo>
                  <a:lnTo>
                    <a:pt x="2755" y="5215"/>
                  </a:lnTo>
                  <a:lnTo>
                    <a:pt x="2750" y="5174"/>
                  </a:lnTo>
                  <a:lnTo>
                    <a:pt x="2746" y="5149"/>
                  </a:lnTo>
                  <a:lnTo>
                    <a:pt x="2742" y="5123"/>
                  </a:lnTo>
                  <a:lnTo>
                    <a:pt x="2739" y="5098"/>
                  </a:lnTo>
                  <a:lnTo>
                    <a:pt x="2737" y="5074"/>
                  </a:lnTo>
                  <a:lnTo>
                    <a:pt x="2735" y="5049"/>
                  </a:lnTo>
                  <a:lnTo>
                    <a:pt x="2734" y="5025"/>
                  </a:lnTo>
                  <a:lnTo>
                    <a:pt x="2733" y="5001"/>
                  </a:lnTo>
                  <a:lnTo>
                    <a:pt x="2732" y="4977"/>
                  </a:lnTo>
                  <a:lnTo>
                    <a:pt x="2731" y="4954"/>
                  </a:lnTo>
                  <a:lnTo>
                    <a:pt x="2730" y="4930"/>
                  </a:lnTo>
                  <a:lnTo>
                    <a:pt x="2730" y="4907"/>
                  </a:lnTo>
                  <a:lnTo>
                    <a:pt x="2728" y="4884"/>
                  </a:lnTo>
                  <a:lnTo>
                    <a:pt x="2727" y="4862"/>
                  </a:lnTo>
                  <a:lnTo>
                    <a:pt x="2726" y="4839"/>
                  </a:lnTo>
                  <a:lnTo>
                    <a:pt x="2725" y="4817"/>
                  </a:lnTo>
                  <a:lnTo>
                    <a:pt x="2724" y="4795"/>
                  </a:lnTo>
                  <a:lnTo>
                    <a:pt x="2722" y="4773"/>
                  </a:lnTo>
                  <a:lnTo>
                    <a:pt x="2720" y="4751"/>
                  </a:lnTo>
                  <a:lnTo>
                    <a:pt x="2717" y="4729"/>
                  </a:lnTo>
                  <a:lnTo>
                    <a:pt x="2713" y="4708"/>
                  </a:lnTo>
                  <a:lnTo>
                    <a:pt x="2709" y="4687"/>
                  </a:lnTo>
                  <a:lnTo>
                    <a:pt x="2704" y="4665"/>
                  </a:lnTo>
                  <a:lnTo>
                    <a:pt x="2698" y="4644"/>
                  </a:lnTo>
                  <a:lnTo>
                    <a:pt x="2692" y="4622"/>
                  </a:lnTo>
                  <a:lnTo>
                    <a:pt x="2685" y="4601"/>
                  </a:lnTo>
                  <a:lnTo>
                    <a:pt x="2676" y="4580"/>
                  </a:lnTo>
                  <a:lnTo>
                    <a:pt x="2667" y="4558"/>
                  </a:lnTo>
                  <a:lnTo>
                    <a:pt x="2657" y="4537"/>
                  </a:lnTo>
                  <a:lnTo>
                    <a:pt x="2645" y="4515"/>
                  </a:lnTo>
                  <a:lnTo>
                    <a:pt x="2632" y="4494"/>
                  </a:lnTo>
                  <a:lnTo>
                    <a:pt x="2618" y="4473"/>
                  </a:lnTo>
                  <a:lnTo>
                    <a:pt x="2602" y="4451"/>
                  </a:lnTo>
                  <a:lnTo>
                    <a:pt x="2602" y="4474"/>
                  </a:lnTo>
                  <a:lnTo>
                    <a:pt x="2602" y="4497"/>
                  </a:lnTo>
                  <a:lnTo>
                    <a:pt x="2603" y="4521"/>
                  </a:lnTo>
                  <a:lnTo>
                    <a:pt x="2603" y="4544"/>
                  </a:lnTo>
                  <a:lnTo>
                    <a:pt x="2604" y="4569"/>
                  </a:lnTo>
                  <a:lnTo>
                    <a:pt x="2605" y="4593"/>
                  </a:lnTo>
                  <a:lnTo>
                    <a:pt x="2606" y="4618"/>
                  </a:lnTo>
                  <a:lnTo>
                    <a:pt x="2607" y="4644"/>
                  </a:lnTo>
                  <a:lnTo>
                    <a:pt x="2609" y="4669"/>
                  </a:lnTo>
                  <a:lnTo>
                    <a:pt x="2611" y="4694"/>
                  </a:lnTo>
                  <a:lnTo>
                    <a:pt x="2612" y="4720"/>
                  </a:lnTo>
                  <a:lnTo>
                    <a:pt x="2614" y="4746"/>
                  </a:lnTo>
                  <a:lnTo>
                    <a:pt x="2616" y="4772"/>
                  </a:lnTo>
                  <a:lnTo>
                    <a:pt x="2618" y="4798"/>
                  </a:lnTo>
                  <a:lnTo>
                    <a:pt x="2620" y="4823"/>
                  </a:lnTo>
                  <a:lnTo>
                    <a:pt x="2624" y="4849"/>
                  </a:lnTo>
                  <a:lnTo>
                    <a:pt x="2626" y="4875"/>
                  </a:lnTo>
                  <a:lnTo>
                    <a:pt x="2629" y="4900"/>
                  </a:lnTo>
                  <a:lnTo>
                    <a:pt x="2632" y="4926"/>
                  </a:lnTo>
                  <a:lnTo>
                    <a:pt x="2635" y="4952"/>
                  </a:lnTo>
                  <a:lnTo>
                    <a:pt x="2639" y="4976"/>
                  </a:lnTo>
                  <a:lnTo>
                    <a:pt x="2643" y="5002"/>
                  </a:lnTo>
                  <a:lnTo>
                    <a:pt x="2646" y="5027"/>
                  </a:lnTo>
                  <a:lnTo>
                    <a:pt x="2650" y="5051"/>
                  </a:lnTo>
                  <a:lnTo>
                    <a:pt x="2655" y="5075"/>
                  </a:lnTo>
                  <a:lnTo>
                    <a:pt x="2659" y="5098"/>
                  </a:lnTo>
                  <a:lnTo>
                    <a:pt x="2663" y="5122"/>
                  </a:lnTo>
                  <a:lnTo>
                    <a:pt x="2667" y="5144"/>
                  </a:lnTo>
                  <a:lnTo>
                    <a:pt x="2673" y="5167"/>
                  </a:lnTo>
                  <a:lnTo>
                    <a:pt x="2677" y="5188"/>
                  </a:lnTo>
                  <a:lnTo>
                    <a:pt x="2682" y="5210"/>
                  </a:lnTo>
                  <a:lnTo>
                    <a:pt x="2688" y="5230"/>
                  </a:lnTo>
                  <a:lnTo>
                    <a:pt x="2702" y="5281"/>
                  </a:lnTo>
                  <a:lnTo>
                    <a:pt x="2716" y="5329"/>
                  </a:lnTo>
                  <a:lnTo>
                    <a:pt x="2728" y="5375"/>
                  </a:lnTo>
                  <a:lnTo>
                    <a:pt x="2741" y="5420"/>
                  </a:lnTo>
                  <a:lnTo>
                    <a:pt x="2754" y="5462"/>
                  </a:lnTo>
                  <a:lnTo>
                    <a:pt x="2766" y="5502"/>
                  </a:lnTo>
                  <a:lnTo>
                    <a:pt x="2777" y="5540"/>
                  </a:lnTo>
                  <a:lnTo>
                    <a:pt x="2788" y="5576"/>
                  </a:lnTo>
                  <a:lnTo>
                    <a:pt x="2798" y="5612"/>
                  </a:lnTo>
                  <a:lnTo>
                    <a:pt x="2808" y="5646"/>
                  </a:lnTo>
                  <a:lnTo>
                    <a:pt x="2817" y="5679"/>
                  </a:lnTo>
                  <a:lnTo>
                    <a:pt x="2826" y="5712"/>
                  </a:lnTo>
                  <a:lnTo>
                    <a:pt x="2834" y="5743"/>
                  </a:lnTo>
                  <a:lnTo>
                    <a:pt x="2842" y="5775"/>
                  </a:lnTo>
                  <a:lnTo>
                    <a:pt x="2849" y="5806"/>
                  </a:lnTo>
                  <a:lnTo>
                    <a:pt x="2856" y="5837"/>
                  </a:lnTo>
                  <a:lnTo>
                    <a:pt x="2861" y="5868"/>
                  </a:lnTo>
                  <a:lnTo>
                    <a:pt x="2865" y="5899"/>
                  </a:lnTo>
                  <a:lnTo>
                    <a:pt x="2870" y="5932"/>
                  </a:lnTo>
                  <a:lnTo>
                    <a:pt x="2874" y="5964"/>
                  </a:lnTo>
                  <a:lnTo>
                    <a:pt x="2876" y="5997"/>
                  </a:lnTo>
                  <a:lnTo>
                    <a:pt x="2878" y="6031"/>
                  </a:lnTo>
                  <a:lnTo>
                    <a:pt x="2879" y="6066"/>
                  </a:lnTo>
                  <a:lnTo>
                    <a:pt x="2880" y="6103"/>
                  </a:lnTo>
                  <a:lnTo>
                    <a:pt x="2879" y="6141"/>
                  </a:lnTo>
                  <a:lnTo>
                    <a:pt x="2878" y="6181"/>
                  </a:lnTo>
                  <a:lnTo>
                    <a:pt x="2876" y="6223"/>
                  </a:lnTo>
                  <a:lnTo>
                    <a:pt x="2874" y="6266"/>
                  </a:lnTo>
                  <a:lnTo>
                    <a:pt x="2870" y="6312"/>
                  </a:lnTo>
                  <a:lnTo>
                    <a:pt x="2865" y="6360"/>
                  </a:lnTo>
                  <a:lnTo>
                    <a:pt x="2859" y="6412"/>
                  </a:lnTo>
                  <a:lnTo>
                    <a:pt x="2853" y="6465"/>
                  </a:lnTo>
                  <a:lnTo>
                    <a:pt x="2853" y="6473"/>
                  </a:lnTo>
                  <a:lnTo>
                    <a:pt x="2854" y="6485"/>
                  </a:lnTo>
                  <a:lnTo>
                    <a:pt x="2855" y="6498"/>
                  </a:lnTo>
                  <a:lnTo>
                    <a:pt x="2856" y="6516"/>
                  </a:lnTo>
                  <a:lnTo>
                    <a:pt x="2858" y="6536"/>
                  </a:lnTo>
                  <a:lnTo>
                    <a:pt x="2860" y="6558"/>
                  </a:lnTo>
                  <a:lnTo>
                    <a:pt x="2862" y="6582"/>
                  </a:lnTo>
                  <a:lnTo>
                    <a:pt x="2867" y="6608"/>
                  </a:lnTo>
                  <a:lnTo>
                    <a:pt x="2870" y="6634"/>
                  </a:lnTo>
                  <a:lnTo>
                    <a:pt x="2874" y="6662"/>
                  </a:lnTo>
                  <a:lnTo>
                    <a:pt x="2879" y="6691"/>
                  </a:lnTo>
                  <a:lnTo>
                    <a:pt x="2885" y="6720"/>
                  </a:lnTo>
                  <a:lnTo>
                    <a:pt x="2890" y="6749"/>
                  </a:lnTo>
                  <a:lnTo>
                    <a:pt x="2896" y="6778"/>
                  </a:lnTo>
                  <a:lnTo>
                    <a:pt x="2904" y="6807"/>
                  </a:lnTo>
                  <a:lnTo>
                    <a:pt x="2911" y="6833"/>
                  </a:lnTo>
                  <a:lnTo>
                    <a:pt x="2906" y="6826"/>
                  </a:lnTo>
                  <a:lnTo>
                    <a:pt x="2901" y="6814"/>
                  </a:lnTo>
                  <a:lnTo>
                    <a:pt x="2894" y="6800"/>
                  </a:lnTo>
                  <a:lnTo>
                    <a:pt x="2888" y="6783"/>
                  </a:lnTo>
                  <a:lnTo>
                    <a:pt x="2881" y="6765"/>
                  </a:lnTo>
                  <a:lnTo>
                    <a:pt x="2874" y="6746"/>
                  </a:lnTo>
                  <a:lnTo>
                    <a:pt x="2868" y="6725"/>
                  </a:lnTo>
                  <a:lnTo>
                    <a:pt x="2860" y="6704"/>
                  </a:lnTo>
                  <a:lnTo>
                    <a:pt x="2853" y="6682"/>
                  </a:lnTo>
                  <a:lnTo>
                    <a:pt x="2846" y="6662"/>
                  </a:lnTo>
                  <a:lnTo>
                    <a:pt x="2840" y="6643"/>
                  </a:lnTo>
                  <a:lnTo>
                    <a:pt x="2834" y="6625"/>
                  </a:lnTo>
                  <a:lnTo>
                    <a:pt x="2829" y="6609"/>
                  </a:lnTo>
                  <a:lnTo>
                    <a:pt x="2824" y="6595"/>
                  </a:lnTo>
                  <a:lnTo>
                    <a:pt x="2820" y="6583"/>
                  </a:lnTo>
                  <a:lnTo>
                    <a:pt x="2817" y="6575"/>
                  </a:lnTo>
                  <a:lnTo>
                    <a:pt x="2816" y="6564"/>
                  </a:lnTo>
                  <a:lnTo>
                    <a:pt x="2814" y="6540"/>
                  </a:lnTo>
                  <a:lnTo>
                    <a:pt x="2810" y="6507"/>
                  </a:lnTo>
                  <a:lnTo>
                    <a:pt x="2804" y="6465"/>
                  </a:lnTo>
                  <a:lnTo>
                    <a:pt x="2797" y="6418"/>
                  </a:lnTo>
                  <a:lnTo>
                    <a:pt x="2789" y="6366"/>
                  </a:lnTo>
                  <a:lnTo>
                    <a:pt x="2780" y="6310"/>
                  </a:lnTo>
                  <a:lnTo>
                    <a:pt x="2770" y="6254"/>
                  </a:lnTo>
                  <a:lnTo>
                    <a:pt x="2761" y="6197"/>
                  </a:lnTo>
                  <a:lnTo>
                    <a:pt x="2750" y="6142"/>
                  </a:lnTo>
                  <a:lnTo>
                    <a:pt x="2738" y="6090"/>
                  </a:lnTo>
                  <a:lnTo>
                    <a:pt x="2727" y="6044"/>
                  </a:lnTo>
                  <a:lnTo>
                    <a:pt x="2717" y="6004"/>
                  </a:lnTo>
                  <a:lnTo>
                    <a:pt x="2705" y="5972"/>
                  </a:lnTo>
                  <a:lnTo>
                    <a:pt x="2694" y="5951"/>
                  </a:lnTo>
                  <a:lnTo>
                    <a:pt x="2685" y="5941"/>
                  </a:lnTo>
                  <a:lnTo>
                    <a:pt x="2679" y="5939"/>
                  </a:lnTo>
                  <a:lnTo>
                    <a:pt x="2674" y="5935"/>
                  </a:lnTo>
                  <a:lnTo>
                    <a:pt x="2670" y="5929"/>
                  </a:lnTo>
                  <a:lnTo>
                    <a:pt x="2664" y="5922"/>
                  </a:lnTo>
                  <a:lnTo>
                    <a:pt x="2660" y="5913"/>
                  </a:lnTo>
                  <a:lnTo>
                    <a:pt x="2655" y="5903"/>
                  </a:lnTo>
                  <a:lnTo>
                    <a:pt x="2649" y="5891"/>
                  </a:lnTo>
                  <a:lnTo>
                    <a:pt x="2645" y="5878"/>
                  </a:lnTo>
                  <a:lnTo>
                    <a:pt x="2640" y="5863"/>
                  </a:lnTo>
                  <a:lnTo>
                    <a:pt x="2635" y="5847"/>
                  </a:lnTo>
                  <a:lnTo>
                    <a:pt x="2630" y="5830"/>
                  </a:lnTo>
                  <a:lnTo>
                    <a:pt x="2625" y="5811"/>
                  </a:lnTo>
                  <a:lnTo>
                    <a:pt x="2620" y="5790"/>
                  </a:lnTo>
                  <a:lnTo>
                    <a:pt x="2615" y="5768"/>
                  </a:lnTo>
                  <a:lnTo>
                    <a:pt x="2610" y="5744"/>
                  </a:lnTo>
                  <a:lnTo>
                    <a:pt x="2604" y="5719"/>
                  </a:lnTo>
                  <a:lnTo>
                    <a:pt x="2599" y="5693"/>
                  </a:lnTo>
                  <a:lnTo>
                    <a:pt x="2594" y="5664"/>
                  </a:lnTo>
                  <a:lnTo>
                    <a:pt x="2587" y="5635"/>
                  </a:lnTo>
                  <a:lnTo>
                    <a:pt x="2582" y="5604"/>
                  </a:lnTo>
                  <a:lnTo>
                    <a:pt x="2575" y="5572"/>
                  </a:lnTo>
                  <a:lnTo>
                    <a:pt x="2569" y="5538"/>
                  </a:lnTo>
                  <a:lnTo>
                    <a:pt x="2563" y="5503"/>
                  </a:lnTo>
                  <a:lnTo>
                    <a:pt x="2556" y="5465"/>
                  </a:lnTo>
                  <a:lnTo>
                    <a:pt x="2549" y="5428"/>
                  </a:lnTo>
                  <a:lnTo>
                    <a:pt x="2541" y="5387"/>
                  </a:lnTo>
                  <a:lnTo>
                    <a:pt x="2534" y="5346"/>
                  </a:lnTo>
                  <a:lnTo>
                    <a:pt x="2526" y="5304"/>
                  </a:lnTo>
                  <a:lnTo>
                    <a:pt x="2518" y="5260"/>
                  </a:lnTo>
                  <a:lnTo>
                    <a:pt x="2510" y="5214"/>
                  </a:lnTo>
                  <a:lnTo>
                    <a:pt x="2500" y="5167"/>
                  </a:lnTo>
                  <a:lnTo>
                    <a:pt x="2492" y="5119"/>
                  </a:lnTo>
                  <a:lnTo>
                    <a:pt x="2487" y="5089"/>
                  </a:lnTo>
                  <a:lnTo>
                    <a:pt x="2480" y="5058"/>
                  </a:lnTo>
                  <a:lnTo>
                    <a:pt x="2474" y="5027"/>
                  </a:lnTo>
                  <a:lnTo>
                    <a:pt x="2466" y="4995"/>
                  </a:lnTo>
                  <a:lnTo>
                    <a:pt x="2458" y="4962"/>
                  </a:lnTo>
                  <a:lnTo>
                    <a:pt x="2449" y="4929"/>
                  </a:lnTo>
                  <a:lnTo>
                    <a:pt x="2440" y="4896"/>
                  </a:lnTo>
                  <a:lnTo>
                    <a:pt x="2431" y="4863"/>
                  </a:lnTo>
                  <a:lnTo>
                    <a:pt x="2421" y="4829"/>
                  </a:lnTo>
                  <a:lnTo>
                    <a:pt x="2413" y="4796"/>
                  </a:lnTo>
                  <a:lnTo>
                    <a:pt x="2404" y="4761"/>
                  </a:lnTo>
                  <a:lnTo>
                    <a:pt x="2396" y="4728"/>
                  </a:lnTo>
                  <a:lnTo>
                    <a:pt x="2388" y="4694"/>
                  </a:lnTo>
                  <a:lnTo>
                    <a:pt x="2382" y="4661"/>
                  </a:lnTo>
                  <a:lnTo>
                    <a:pt x="2375" y="4628"/>
                  </a:lnTo>
                  <a:lnTo>
                    <a:pt x="2370" y="4595"/>
                  </a:lnTo>
                  <a:lnTo>
                    <a:pt x="2370" y="4582"/>
                  </a:lnTo>
                  <a:lnTo>
                    <a:pt x="2369" y="4569"/>
                  </a:lnTo>
                  <a:lnTo>
                    <a:pt x="2367" y="4556"/>
                  </a:lnTo>
                  <a:lnTo>
                    <a:pt x="2364" y="4542"/>
                  </a:lnTo>
                  <a:lnTo>
                    <a:pt x="2361" y="4528"/>
                  </a:lnTo>
                  <a:lnTo>
                    <a:pt x="2358" y="4513"/>
                  </a:lnTo>
                  <a:lnTo>
                    <a:pt x="2354" y="4499"/>
                  </a:lnTo>
                  <a:lnTo>
                    <a:pt x="2351" y="4485"/>
                  </a:lnTo>
                  <a:lnTo>
                    <a:pt x="2346" y="4472"/>
                  </a:lnTo>
                  <a:lnTo>
                    <a:pt x="2342" y="4458"/>
                  </a:lnTo>
                  <a:lnTo>
                    <a:pt x="2338" y="4444"/>
                  </a:lnTo>
                  <a:lnTo>
                    <a:pt x="2333" y="4431"/>
                  </a:lnTo>
                  <a:lnTo>
                    <a:pt x="2330" y="4419"/>
                  </a:lnTo>
                  <a:lnTo>
                    <a:pt x="2326" y="4407"/>
                  </a:lnTo>
                  <a:lnTo>
                    <a:pt x="2323" y="4397"/>
                  </a:lnTo>
                  <a:lnTo>
                    <a:pt x="2321" y="4387"/>
                  </a:lnTo>
                  <a:close/>
                  <a:moveTo>
                    <a:pt x="1182" y="2817"/>
                  </a:moveTo>
                  <a:lnTo>
                    <a:pt x="1185" y="2838"/>
                  </a:lnTo>
                  <a:lnTo>
                    <a:pt x="1189" y="2859"/>
                  </a:lnTo>
                  <a:lnTo>
                    <a:pt x="1192" y="2879"/>
                  </a:lnTo>
                  <a:lnTo>
                    <a:pt x="1197" y="2898"/>
                  </a:lnTo>
                  <a:lnTo>
                    <a:pt x="1200" y="2916"/>
                  </a:lnTo>
                  <a:lnTo>
                    <a:pt x="1203" y="2932"/>
                  </a:lnTo>
                  <a:lnTo>
                    <a:pt x="1206" y="2947"/>
                  </a:lnTo>
                  <a:lnTo>
                    <a:pt x="1208" y="2960"/>
                  </a:lnTo>
                  <a:lnTo>
                    <a:pt x="1213" y="2993"/>
                  </a:lnTo>
                  <a:lnTo>
                    <a:pt x="1215" y="3028"/>
                  </a:lnTo>
                  <a:lnTo>
                    <a:pt x="1217" y="3064"/>
                  </a:lnTo>
                  <a:lnTo>
                    <a:pt x="1218" y="3100"/>
                  </a:lnTo>
                  <a:lnTo>
                    <a:pt x="1218" y="3138"/>
                  </a:lnTo>
                  <a:lnTo>
                    <a:pt x="1217" y="3175"/>
                  </a:lnTo>
                  <a:lnTo>
                    <a:pt x="1216" y="3214"/>
                  </a:lnTo>
                  <a:lnTo>
                    <a:pt x="1215" y="3252"/>
                  </a:lnTo>
                  <a:lnTo>
                    <a:pt x="1214" y="3291"/>
                  </a:lnTo>
                  <a:lnTo>
                    <a:pt x="1213" y="3329"/>
                  </a:lnTo>
                  <a:lnTo>
                    <a:pt x="1213" y="3368"/>
                  </a:lnTo>
                  <a:lnTo>
                    <a:pt x="1213" y="3405"/>
                  </a:lnTo>
                  <a:lnTo>
                    <a:pt x="1213" y="3441"/>
                  </a:lnTo>
                  <a:lnTo>
                    <a:pt x="1215" y="3478"/>
                  </a:lnTo>
                  <a:lnTo>
                    <a:pt x="1217" y="3513"/>
                  </a:lnTo>
                  <a:lnTo>
                    <a:pt x="1221" y="3546"/>
                  </a:lnTo>
                  <a:lnTo>
                    <a:pt x="1220" y="3552"/>
                  </a:lnTo>
                  <a:lnTo>
                    <a:pt x="1219" y="3558"/>
                  </a:lnTo>
                  <a:lnTo>
                    <a:pt x="1217" y="3563"/>
                  </a:lnTo>
                  <a:lnTo>
                    <a:pt x="1215" y="3570"/>
                  </a:lnTo>
                  <a:lnTo>
                    <a:pt x="1213" y="3576"/>
                  </a:lnTo>
                  <a:lnTo>
                    <a:pt x="1211" y="3583"/>
                  </a:lnTo>
                  <a:lnTo>
                    <a:pt x="1210" y="3588"/>
                  </a:lnTo>
                  <a:lnTo>
                    <a:pt x="1208" y="3594"/>
                  </a:lnTo>
                  <a:lnTo>
                    <a:pt x="1219" y="3629"/>
                  </a:lnTo>
                  <a:lnTo>
                    <a:pt x="1228" y="3665"/>
                  </a:lnTo>
                  <a:lnTo>
                    <a:pt x="1234" y="3702"/>
                  </a:lnTo>
                  <a:lnTo>
                    <a:pt x="1240" y="3743"/>
                  </a:lnTo>
                  <a:lnTo>
                    <a:pt x="1243" y="3784"/>
                  </a:lnTo>
                  <a:lnTo>
                    <a:pt x="1245" y="3827"/>
                  </a:lnTo>
                  <a:lnTo>
                    <a:pt x="1247" y="3869"/>
                  </a:lnTo>
                  <a:lnTo>
                    <a:pt x="1248" y="3913"/>
                  </a:lnTo>
                  <a:lnTo>
                    <a:pt x="1248" y="3957"/>
                  </a:lnTo>
                  <a:lnTo>
                    <a:pt x="1248" y="4001"/>
                  </a:lnTo>
                  <a:lnTo>
                    <a:pt x="1249" y="4044"/>
                  </a:lnTo>
                  <a:lnTo>
                    <a:pt x="1249" y="4086"/>
                  </a:lnTo>
                  <a:lnTo>
                    <a:pt x="1250" y="4128"/>
                  </a:lnTo>
                  <a:lnTo>
                    <a:pt x="1252" y="4169"/>
                  </a:lnTo>
                  <a:lnTo>
                    <a:pt x="1254" y="4207"/>
                  </a:lnTo>
                  <a:lnTo>
                    <a:pt x="1259" y="4245"/>
                  </a:lnTo>
                  <a:lnTo>
                    <a:pt x="1332" y="4690"/>
                  </a:lnTo>
                  <a:lnTo>
                    <a:pt x="1332" y="4696"/>
                  </a:lnTo>
                  <a:lnTo>
                    <a:pt x="1329" y="4701"/>
                  </a:lnTo>
                  <a:lnTo>
                    <a:pt x="1328" y="4708"/>
                  </a:lnTo>
                  <a:lnTo>
                    <a:pt x="1326" y="4713"/>
                  </a:lnTo>
                  <a:lnTo>
                    <a:pt x="1323" y="4719"/>
                  </a:lnTo>
                  <a:lnTo>
                    <a:pt x="1322" y="4725"/>
                  </a:lnTo>
                  <a:lnTo>
                    <a:pt x="1320" y="4730"/>
                  </a:lnTo>
                  <a:lnTo>
                    <a:pt x="1320" y="4737"/>
                  </a:lnTo>
                  <a:lnTo>
                    <a:pt x="1326" y="4759"/>
                  </a:lnTo>
                  <a:lnTo>
                    <a:pt x="1333" y="4783"/>
                  </a:lnTo>
                  <a:lnTo>
                    <a:pt x="1339" y="4810"/>
                  </a:lnTo>
                  <a:lnTo>
                    <a:pt x="1344" y="4837"/>
                  </a:lnTo>
                  <a:lnTo>
                    <a:pt x="1351" y="4867"/>
                  </a:lnTo>
                  <a:lnTo>
                    <a:pt x="1356" y="4897"/>
                  </a:lnTo>
                  <a:lnTo>
                    <a:pt x="1360" y="4928"/>
                  </a:lnTo>
                  <a:lnTo>
                    <a:pt x="1366" y="4959"/>
                  </a:lnTo>
                  <a:lnTo>
                    <a:pt x="1370" y="4990"/>
                  </a:lnTo>
                  <a:lnTo>
                    <a:pt x="1374" y="5021"/>
                  </a:lnTo>
                  <a:lnTo>
                    <a:pt x="1378" y="5051"/>
                  </a:lnTo>
                  <a:lnTo>
                    <a:pt x="1382" y="5080"/>
                  </a:lnTo>
                  <a:lnTo>
                    <a:pt x="1385" y="5108"/>
                  </a:lnTo>
                  <a:lnTo>
                    <a:pt x="1387" y="5135"/>
                  </a:lnTo>
                  <a:lnTo>
                    <a:pt x="1390" y="5159"/>
                  </a:lnTo>
                  <a:lnTo>
                    <a:pt x="1393" y="5181"/>
                  </a:lnTo>
                  <a:lnTo>
                    <a:pt x="1395" y="5205"/>
                  </a:lnTo>
                  <a:lnTo>
                    <a:pt x="1395" y="5230"/>
                  </a:lnTo>
                  <a:lnTo>
                    <a:pt x="1395" y="5256"/>
                  </a:lnTo>
                  <a:lnTo>
                    <a:pt x="1393" y="5281"/>
                  </a:lnTo>
                  <a:lnTo>
                    <a:pt x="1392" y="5308"/>
                  </a:lnTo>
                  <a:lnTo>
                    <a:pt x="1389" y="5335"/>
                  </a:lnTo>
                  <a:lnTo>
                    <a:pt x="1387" y="5361"/>
                  </a:lnTo>
                  <a:lnTo>
                    <a:pt x="1385" y="5388"/>
                  </a:lnTo>
                  <a:lnTo>
                    <a:pt x="1384" y="5415"/>
                  </a:lnTo>
                  <a:lnTo>
                    <a:pt x="1383" y="5442"/>
                  </a:lnTo>
                  <a:lnTo>
                    <a:pt x="1383" y="5468"/>
                  </a:lnTo>
                  <a:lnTo>
                    <a:pt x="1384" y="5495"/>
                  </a:lnTo>
                  <a:lnTo>
                    <a:pt x="1387" y="5521"/>
                  </a:lnTo>
                  <a:lnTo>
                    <a:pt x="1392" y="5545"/>
                  </a:lnTo>
                  <a:lnTo>
                    <a:pt x="1397" y="5571"/>
                  </a:lnTo>
                  <a:lnTo>
                    <a:pt x="1405" y="5595"/>
                  </a:lnTo>
                  <a:lnTo>
                    <a:pt x="1381" y="5628"/>
                  </a:lnTo>
                  <a:lnTo>
                    <a:pt x="1381" y="5691"/>
                  </a:lnTo>
                  <a:lnTo>
                    <a:pt x="1417" y="5738"/>
                  </a:lnTo>
                  <a:lnTo>
                    <a:pt x="1417" y="5768"/>
                  </a:lnTo>
                  <a:lnTo>
                    <a:pt x="1418" y="5800"/>
                  </a:lnTo>
                  <a:lnTo>
                    <a:pt x="1418" y="5832"/>
                  </a:lnTo>
                  <a:lnTo>
                    <a:pt x="1419" y="5864"/>
                  </a:lnTo>
                  <a:lnTo>
                    <a:pt x="1421" y="5897"/>
                  </a:lnTo>
                  <a:lnTo>
                    <a:pt x="1424" y="5932"/>
                  </a:lnTo>
                  <a:lnTo>
                    <a:pt x="1426" y="5965"/>
                  </a:lnTo>
                  <a:lnTo>
                    <a:pt x="1428" y="5999"/>
                  </a:lnTo>
                  <a:lnTo>
                    <a:pt x="1431" y="6032"/>
                  </a:lnTo>
                  <a:lnTo>
                    <a:pt x="1434" y="6065"/>
                  </a:lnTo>
                  <a:lnTo>
                    <a:pt x="1439" y="6098"/>
                  </a:lnTo>
                  <a:lnTo>
                    <a:pt x="1443" y="6129"/>
                  </a:lnTo>
                  <a:lnTo>
                    <a:pt x="1448" y="6162"/>
                  </a:lnTo>
                  <a:lnTo>
                    <a:pt x="1454" y="6191"/>
                  </a:lnTo>
                  <a:lnTo>
                    <a:pt x="1459" y="6220"/>
                  </a:lnTo>
                  <a:lnTo>
                    <a:pt x="1465" y="6248"/>
                  </a:lnTo>
                  <a:lnTo>
                    <a:pt x="1472" y="6278"/>
                  </a:lnTo>
                  <a:lnTo>
                    <a:pt x="1478" y="6310"/>
                  </a:lnTo>
                  <a:lnTo>
                    <a:pt x="1484" y="6342"/>
                  </a:lnTo>
                  <a:lnTo>
                    <a:pt x="1489" y="6377"/>
                  </a:lnTo>
                  <a:lnTo>
                    <a:pt x="1494" y="6411"/>
                  </a:lnTo>
                  <a:lnTo>
                    <a:pt x="1500" y="6445"/>
                  </a:lnTo>
                  <a:lnTo>
                    <a:pt x="1505" y="6480"/>
                  </a:lnTo>
                  <a:lnTo>
                    <a:pt x="1510" y="6516"/>
                  </a:lnTo>
                  <a:lnTo>
                    <a:pt x="1516" y="6550"/>
                  </a:lnTo>
                  <a:lnTo>
                    <a:pt x="1521" y="6584"/>
                  </a:lnTo>
                  <a:lnTo>
                    <a:pt x="1526" y="6618"/>
                  </a:lnTo>
                  <a:lnTo>
                    <a:pt x="1533" y="6651"/>
                  </a:lnTo>
                  <a:lnTo>
                    <a:pt x="1540" y="6684"/>
                  </a:lnTo>
                  <a:lnTo>
                    <a:pt x="1548" y="6713"/>
                  </a:lnTo>
                  <a:lnTo>
                    <a:pt x="1556" y="6742"/>
                  </a:lnTo>
                  <a:lnTo>
                    <a:pt x="1565" y="6770"/>
                  </a:lnTo>
                  <a:lnTo>
                    <a:pt x="1575" y="6780"/>
                  </a:lnTo>
                  <a:lnTo>
                    <a:pt x="1584" y="6786"/>
                  </a:lnTo>
                  <a:lnTo>
                    <a:pt x="1595" y="6792"/>
                  </a:lnTo>
                  <a:lnTo>
                    <a:pt x="1607" y="6795"/>
                  </a:lnTo>
                  <a:lnTo>
                    <a:pt x="1617" y="6798"/>
                  </a:lnTo>
                  <a:lnTo>
                    <a:pt x="1629" y="6802"/>
                  </a:lnTo>
                  <a:lnTo>
                    <a:pt x="1640" y="6809"/>
                  </a:lnTo>
                  <a:lnTo>
                    <a:pt x="1649" y="6819"/>
                  </a:lnTo>
                  <a:lnTo>
                    <a:pt x="1647" y="6833"/>
                  </a:lnTo>
                  <a:lnTo>
                    <a:pt x="1648" y="6853"/>
                  </a:lnTo>
                  <a:lnTo>
                    <a:pt x="1653" y="6875"/>
                  </a:lnTo>
                  <a:lnTo>
                    <a:pt x="1660" y="6899"/>
                  </a:lnTo>
                  <a:lnTo>
                    <a:pt x="1669" y="6922"/>
                  </a:lnTo>
                  <a:lnTo>
                    <a:pt x="1678" y="6945"/>
                  </a:lnTo>
                  <a:lnTo>
                    <a:pt x="1689" y="6964"/>
                  </a:lnTo>
                  <a:lnTo>
                    <a:pt x="1699" y="6979"/>
                  </a:lnTo>
                  <a:lnTo>
                    <a:pt x="1703" y="6979"/>
                  </a:lnTo>
                  <a:lnTo>
                    <a:pt x="1710" y="6980"/>
                  </a:lnTo>
                  <a:lnTo>
                    <a:pt x="1719" y="6982"/>
                  </a:lnTo>
                  <a:lnTo>
                    <a:pt x="1730" y="6984"/>
                  </a:lnTo>
                  <a:lnTo>
                    <a:pt x="1742" y="6986"/>
                  </a:lnTo>
                  <a:lnTo>
                    <a:pt x="1754" y="6989"/>
                  </a:lnTo>
                  <a:lnTo>
                    <a:pt x="1767" y="6992"/>
                  </a:lnTo>
                  <a:lnTo>
                    <a:pt x="1782" y="6995"/>
                  </a:lnTo>
                  <a:lnTo>
                    <a:pt x="1796" y="6997"/>
                  </a:lnTo>
                  <a:lnTo>
                    <a:pt x="1811" y="6999"/>
                  </a:lnTo>
                  <a:lnTo>
                    <a:pt x="1826" y="7000"/>
                  </a:lnTo>
                  <a:lnTo>
                    <a:pt x="1840" y="7001"/>
                  </a:lnTo>
                  <a:lnTo>
                    <a:pt x="1854" y="7001"/>
                  </a:lnTo>
                  <a:lnTo>
                    <a:pt x="1867" y="7000"/>
                  </a:lnTo>
                  <a:lnTo>
                    <a:pt x="1877" y="6999"/>
                  </a:lnTo>
                  <a:lnTo>
                    <a:pt x="1888" y="6996"/>
                  </a:lnTo>
                  <a:lnTo>
                    <a:pt x="1886" y="6983"/>
                  </a:lnTo>
                  <a:lnTo>
                    <a:pt x="1880" y="6971"/>
                  </a:lnTo>
                  <a:lnTo>
                    <a:pt x="1869" y="6959"/>
                  </a:lnTo>
                  <a:lnTo>
                    <a:pt x="1856" y="6949"/>
                  </a:lnTo>
                  <a:lnTo>
                    <a:pt x="1841" y="6938"/>
                  </a:lnTo>
                  <a:lnTo>
                    <a:pt x="1823" y="6928"/>
                  </a:lnTo>
                  <a:lnTo>
                    <a:pt x="1805" y="6918"/>
                  </a:lnTo>
                  <a:lnTo>
                    <a:pt x="1785" y="6907"/>
                  </a:lnTo>
                  <a:lnTo>
                    <a:pt x="1767" y="6896"/>
                  </a:lnTo>
                  <a:lnTo>
                    <a:pt x="1748" y="6884"/>
                  </a:lnTo>
                  <a:lnTo>
                    <a:pt x="1732" y="6871"/>
                  </a:lnTo>
                  <a:lnTo>
                    <a:pt x="1716" y="6857"/>
                  </a:lnTo>
                  <a:lnTo>
                    <a:pt x="1703" y="6842"/>
                  </a:lnTo>
                  <a:lnTo>
                    <a:pt x="1693" y="6825"/>
                  </a:lnTo>
                  <a:lnTo>
                    <a:pt x="1688" y="6807"/>
                  </a:lnTo>
                  <a:lnTo>
                    <a:pt x="1686" y="6786"/>
                  </a:lnTo>
                  <a:lnTo>
                    <a:pt x="1737" y="6800"/>
                  </a:lnTo>
                  <a:lnTo>
                    <a:pt x="1785" y="6810"/>
                  </a:lnTo>
                  <a:lnTo>
                    <a:pt x="1829" y="6817"/>
                  </a:lnTo>
                  <a:lnTo>
                    <a:pt x="1870" y="6821"/>
                  </a:lnTo>
                  <a:lnTo>
                    <a:pt x="1904" y="6823"/>
                  </a:lnTo>
                  <a:lnTo>
                    <a:pt x="1934" y="6823"/>
                  </a:lnTo>
                  <a:lnTo>
                    <a:pt x="1958" y="6819"/>
                  </a:lnTo>
                  <a:lnTo>
                    <a:pt x="1974" y="6814"/>
                  </a:lnTo>
                  <a:lnTo>
                    <a:pt x="1983" y="6808"/>
                  </a:lnTo>
                  <a:lnTo>
                    <a:pt x="1983" y="6800"/>
                  </a:lnTo>
                  <a:lnTo>
                    <a:pt x="1976" y="6792"/>
                  </a:lnTo>
                  <a:lnTo>
                    <a:pt x="1959" y="6782"/>
                  </a:lnTo>
                  <a:lnTo>
                    <a:pt x="1931" y="6771"/>
                  </a:lnTo>
                  <a:lnTo>
                    <a:pt x="1894" y="6761"/>
                  </a:lnTo>
                  <a:lnTo>
                    <a:pt x="1843" y="6750"/>
                  </a:lnTo>
                  <a:lnTo>
                    <a:pt x="1782" y="6739"/>
                  </a:lnTo>
                  <a:lnTo>
                    <a:pt x="1803" y="6727"/>
                  </a:lnTo>
                  <a:lnTo>
                    <a:pt x="1819" y="6718"/>
                  </a:lnTo>
                  <a:lnTo>
                    <a:pt x="1831" y="6707"/>
                  </a:lnTo>
                  <a:lnTo>
                    <a:pt x="1842" y="6695"/>
                  </a:lnTo>
                  <a:lnTo>
                    <a:pt x="1853" y="6684"/>
                  </a:lnTo>
                  <a:lnTo>
                    <a:pt x="1864" y="6669"/>
                  </a:lnTo>
                  <a:lnTo>
                    <a:pt x="1877" y="6650"/>
                  </a:lnTo>
                  <a:lnTo>
                    <a:pt x="1894" y="6629"/>
                  </a:lnTo>
                  <a:lnTo>
                    <a:pt x="1869" y="6613"/>
                  </a:lnTo>
                  <a:lnTo>
                    <a:pt x="1845" y="6598"/>
                  </a:lnTo>
                  <a:lnTo>
                    <a:pt x="1823" y="6582"/>
                  </a:lnTo>
                  <a:lnTo>
                    <a:pt x="1800" y="6567"/>
                  </a:lnTo>
                  <a:lnTo>
                    <a:pt x="1779" y="6552"/>
                  </a:lnTo>
                  <a:lnTo>
                    <a:pt x="1758" y="6536"/>
                  </a:lnTo>
                  <a:lnTo>
                    <a:pt x="1737" y="6520"/>
                  </a:lnTo>
                  <a:lnTo>
                    <a:pt x="1717" y="6503"/>
                  </a:lnTo>
                  <a:lnTo>
                    <a:pt x="1697" y="6486"/>
                  </a:lnTo>
                  <a:lnTo>
                    <a:pt x="1676" y="6466"/>
                  </a:lnTo>
                  <a:lnTo>
                    <a:pt x="1656" y="6447"/>
                  </a:lnTo>
                  <a:lnTo>
                    <a:pt x="1636" y="6426"/>
                  </a:lnTo>
                  <a:lnTo>
                    <a:pt x="1615" y="6403"/>
                  </a:lnTo>
                  <a:lnTo>
                    <a:pt x="1594" y="6380"/>
                  </a:lnTo>
                  <a:lnTo>
                    <a:pt x="1572" y="6354"/>
                  </a:lnTo>
                  <a:lnTo>
                    <a:pt x="1551" y="6326"/>
                  </a:lnTo>
                  <a:lnTo>
                    <a:pt x="1551" y="6313"/>
                  </a:lnTo>
                  <a:lnTo>
                    <a:pt x="1551" y="6300"/>
                  </a:lnTo>
                  <a:lnTo>
                    <a:pt x="1552" y="6286"/>
                  </a:lnTo>
                  <a:lnTo>
                    <a:pt x="1553" y="6271"/>
                  </a:lnTo>
                  <a:lnTo>
                    <a:pt x="1554" y="6257"/>
                  </a:lnTo>
                  <a:lnTo>
                    <a:pt x="1556" y="6242"/>
                  </a:lnTo>
                  <a:lnTo>
                    <a:pt x="1560" y="6228"/>
                  </a:lnTo>
                  <a:lnTo>
                    <a:pt x="1564" y="6215"/>
                  </a:lnTo>
                  <a:lnTo>
                    <a:pt x="1588" y="6239"/>
                  </a:lnTo>
                  <a:lnTo>
                    <a:pt x="1612" y="6255"/>
                  </a:lnTo>
                  <a:lnTo>
                    <a:pt x="1634" y="6264"/>
                  </a:lnTo>
                  <a:lnTo>
                    <a:pt x="1657" y="6267"/>
                  </a:lnTo>
                  <a:lnTo>
                    <a:pt x="1677" y="6266"/>
                  </a:lnTo>
                  <a:lnTo>
                    <a:pt x="1699" y="6260"/>
                  </a:lnTo>
                  <a:lnTo>
                    <a:pt x="1719" y="6251"/>
                  </a:lnTo>
                  <a:lnTo>
                    <a:pt x="1740" y="6240"/>
                  </a:lnTo>
                  <a:lnTo>
                    <a:pt x="1761" y="6226"/>
                  </a:lnTo>
                  <a:lnTo>
                    <a:pt x="1783" y="6211"/>
                  </a:lnTo>
                  <a:lnTo>
                    <a:pt x="1806" y="6197"/>
                  </a:lnTo>
                  <a:lnTo>
                    <a:pt x="1829" y="6183"/>
                  </a:lnTo>
                  <a:lnTo>
                    <a:pt x="1855" y="6170"/>
                  </a:lnTo>
                  <a:lnTo>
                    <a:pt x="1882" y="6160"/>
                  </a:lnTo>
                  <a:lnTo>
                    <a:pt x="1911" y="6154"/>
                  </a:lnTo>
                  <a:lnTo>
                    <a:pt x="1942" y="6152"/>
                  </a:lnTo>
                  <a:lnTo>
                    <a:pt x="1946" y="6164"/>
                  </a:lnTo>
                  <a:lnTo>
                    <a:pt x="1950" y="6177"/>
                  </a:lnTo>
                  <a:lnTo>
                    <a:pt x="1955" y="6190"/>
                  </a:lnTo>
                  <a:lnTo>
                    <a:pt x="1958" y="6204"/>
                  </a:lnTo>
                  <a:lnTo>
                    <a:pt x="1962" y="6218"/>
                  </a:lnTo>
                  <a:lnTo>
                    <a:pt x="1965" y="6233"/>
                  </a:lnTo>
                  <a:lnTo>
                    <a:pt x="1968" y="6248"/>
                  </a:lnTo>
                  <a:lnTo>
                    <a:pt x="1973" y="6263"/>
                  </a:lnTo>
                  <a:lnTo>
                    <a:pt x="1976" y="6278"/>
                  </a:lnTo>
                  <a:lnTo>
                    <a:pt x="1979" y="6292"/>
                  </a:lnTo>
                  <a:lnTo>
                    <a:pt x="1982" y="6307"/>
                  </a:lnTo>
                  <a:lnTo>
                    <a:pt x="1987" y="6321"/>
                  </a:lnTo>
                  <a:lnTo>
                    <a:pt x="1990" y="6336"/>
                  </a:lnTo>
                  <a:lnTo>
                    <a:pt x="1994" y="6349"/>
                  </a:lnTo>
                  <a:lnTo>
                    <a:pt x="1998" y="6362"/>
                  </a:lnTo>
                  <a:lnTo>
                    <a:pt x="2003" y="6374"/>
                  </a:lnTo>
                  <a:lnTo>
                    <a:pt x="2019" y="6406"/>
                  </a:lnTo>
                  <a:lnTo>
                    <a:pt x="2036" y="6430"/>
                  </a:lnTo>
                  <a:lnTo>
                    <a:pt x="2055" y="6446"/>
                  </a:lnTo>
                  <a:lnTo>
                    <a:pt x="2074" y="6455"/>
                  </a:lnTo>
                  <a:lnTo>
                    <a:pt x="2095" y="6457"/>
                  </a:lnTo>
                  <a:lnTo>
                    <a:pt x="2113" y="6452"/>
                  </a:lnTo>
                  <a:lnTo>
                    <a:pt x="2130" y="6443"/>
                  </a:lnTo>
                  <a:lnTo>
                    <a:pt x="2145" y="6426"/>
                  </a:lnTo>
                  <a:lnTo>
                    <a:pt x="2157" y="6404"/>
                  </a:lnTo>
                  <a:lnTo>
                    <a:pt x="2165" y="6379"/>
                  </a:lnTo>
                  <a:lnTo>
                    <a:pt x="2169" y="6348"/>
                  </a:lnTo>
                  <a:lnTo>
                    <a:pt x="2169" y="6311"/>
                  </a:lnTo>
                  <a:lnTo>
                    <a:pt x="2161" y="6273"/>
                  </a:lnTo>
                  <a:lnTo>
                    <a:pt x="2148" y="6230"/>
                  </a:lnTo>
                  <a:lnTo>
                    <a:pt x="2129" y="6184"/>
                  </a:lnTo>
                  <a:lnTo>
                    <a:pt x="2101" y="6135"/>
                  </a:lnTo>
                  <a:lnTo>
                    <a:pt x="2099" y="6132"/>
                  </a:lnTo>
                  <a:lnTo>
                    <a:pt x="2092" y="6121"/>
                  </a:lnTo>
                  <a:lnTo>
                    <a:pt x="2081" y="6106"/>
                  </a:lnTo>
                  <a:lnTo>
                    <a:pt x="2067" y="6086"/>
                  </a:lnTo>
                  <a:lnTo>
                    <a:pt x="2050" y="6061"/>
                  </a:lnTo>
                  <a:lnTo>
                    <a:pt x="2032" y="6034"/>
                  </a:lnTo>
                  <a:lnTo>
                    <a:pt x="2012" y="6006"/>
                  </a:lnTo>
                  <a:lnTo>
                    <a:pt x="1992" y="5976"/>
                  </a:lnTo>
                  <a:lnTo>
                    <a:pt x="1971" y="5947"/>
                  </a:lnTo>
                  <a:lnTo>
                    <a:pt x="1951" y="5919"/>
                  </a:lnTo>
                  <a:lnTo>
                    <a:pt x="1933" y="5892"/>
                  </a:lnTo>
                  <a:lnTo>
                    <a:pt x="1916" y="5867"/>
                  </a:lnTo>
                  <a:lnTo>
                    <a:pt x="1902" y="5847"/>
                  </a:lnTo>
                  <a:lnTo>
                    <a:pt x="1891" y="5832"/>
                  </a:lnTo>
                  <a:lnTo>
                    <a:pt x="1884" y="5821"/>
                  </a:lnTo>
                  <a:lnTo>
                    <a:pt x="1882" y="5818"/>
                  </a:lnTo>
                  <a:lnTo>
                    <a:pt x="1871" y="5791"/>
                  </a:lnTo>
                  <a:lnTo>
                    <a:pt x="1858" y="5765"/>
                  </a:lnTo>
                  <a:lnTo>
                    <a:pt x="1844" y="5739"/>
                  </a:lnTo>
                  <a:lnTo>
                    <a:pt x="1828" y="5713"/>
                  </a:lnTo>
                  <a:lnTo>
                    <a:pt x="1810" y="5687"/>
                  </a:lnTo>
                  <a:lnTo>
                    <a:pt x="1792" y="5661"/>
                  </a:lnTo>
                  <a:lnTo>
                    <a:pt x="1773" y="5635"/>
                  </a:lnTo>
                  <a:lnTo>
                    <a:pt x="1753" y="5610"/>
                  </a:lnTo>
                  <a:lnTo>
                    <a:pt x="1734" y="5583"/>
                  </a:lnTo>
                  <a:lnTo>
                    <a:pt x="1715" y="5556"/>
                  </a:lnTo>
                  <a:lnTo>
                    <a:pt x="1696" y="5529"/>
                  </a:lnTo>
                  <a:lnTo>
                    <a:pt x="1678" y="5503"/>
                  </a:lnTo>
                  <a:lnTo>
                    <a:pt x="1662" y="5475"/>
                  </a:lnTo>
                  <a:lnTo>
                    <a:pt x="1647" y="5447"/>
                  </a:lnTo>
                  <a:lnTo>
                    <a:pt x="1634" y="5418"/>
                  </a:lnTo>
                  <a:lnTo>
                    <a:pt x="1624" y="5388"/>
                  </a:lnTo>
                  <a:lnTo>
                    <a:pt x="1617" y="5366"/>
                  </a:lnTo>
                  <a:lnTo>
                    <a:pt x="1610" y="5341"/>
                  </a:lnTo>
                  <a:lnTo>
                    <a:pt x="1603" y="5314"/>
                  </a:lnTo>
                  <a:lnTo>
                    <a:pt x="1597" y="5286"/>
                  </a:lnTo>
                  <a:lnTo>
                    <a:pt x="1590" y="5256"/>
                  </a:lnTo>
                  <a:lnTo>
                    <a:pt x="1582" y="5225"/>
                  </a:lnTo>
                  <a:lnTo>
                    <a:pt x="1575" y="5194"/>
                  </a:lnTo>
                  <a:lnTo>
                    <a:pt x="1567" y="5161"/>
                  </a:lnTo>
                  <a:lnTo>
                    <a:pt x="1558" y="5130"/>
                  </a:lnTo>
                  <a:lnTo>
                    <a:pt x="1550" y="5100"/>
                  </a:lnTo>
                  <a:lnTo>
                    <a:pt x="1541" y="5072"/>
                  </a:lnTo>
                  <a:lnTo>
                    <a:pt x="1532" y="5044"/>
                  </a:lnTo>
                  <a:lnTo>
                    <a:pt x="1522" y="5019"/>
                  </a:lnTo>
                  <a:lnTo>
                    <a:pt x="1511" y="4996"/>
                  </a:lnTo>
                  <a:lnTo>
                    <a:pt x="1501" y="4976"/>
                  </a:lnTo>
                  <a:lnTo>
                    <a:pt x="1490" y="4959"/>
                  </a:lnTo>
                  <a:lnTo>
                    <a:pt x="1501" y="4973"/>
                  </a:lnTo>
                  <a:lnTo>
                    <a:pt x="1511" y="4986"/>
                  </a:lnTo>
                  <a:lnTo>
                    <a:pt x="1522" y="4998"/>
                  </a:lnTo>
                  <a:lnTo>
                    <a:pt x="1533" y="5008"/>
                  </a:lnTo>
                  <a:lnTo>
                    <a:pt x="1542" y="5017"/>
                  </a:lnTo>
                  <a:lnTo>
                    <a:pt x="1552" y="5026"/>
                  </a:lnTo>
                  <a:lnTo>
                    <a:pt x="1562" y="5033"/>
                  </a:lnTo>
                  <a:lnTo>
                    <a:pt x="1571" y="5038"/>
                  </a:lnTo>
                  <a:lnTo>
                    <a:pt x="1582" y="5044"/>
                  </a:lnTo>
                  <a:lnTo>
                    <a:pt x="1592" y="5048"/>
                  </a:lnTo>
                  <a:lnTo>
                    <a:pt x="1602" y="5051"/>
                  </a:lnTo>
                  <a:lnTo>
                    <a:pt x="1613" y="5054"/>
                  </a:lnTo>
                  <a:lnTo>
                    <a:pt x="1625" y="5057"/>
                  </a:lnTo>
                  <a:lnTo>
                    <a:pt x="1637" y="5058"/>
                  </a:lnTo>
                  <a:lnTo>
                    <a:pt x="1649" y="5059"/>
                  </a:lnTo>
                  <a:lnTo>
                    <a:pt x="1662" y="5059"/>
                  </a:lnTo>
                  <a:lnTo>
                    <a:pt x="1674" y="5050"/>
                  </a:lnTo>
                  <a:lnTo>
                    <a:pt x="1683" y="5037"/>
                  </a:lnTo>
                  <a:lnTo>
                    <a:pt x="1688" y="5021"/>
                  </a:lnTo>
                  <a:lnTo>
                    <a:pt x="1689" y="5002"/>
                  </a:lnTo>
                  <a:lnTo>
                    <a:pt x="1687" y="4980"/>
                  </a:lnTo>
                  <a:lnTo>
                    <a:pt x="1683" y="4953"/>
                  </a:lnTo>
                  <a:lnTo>
                    <a:pt x="1675" y="4924"/>
                  </a:lnTo>
                  <a:lnTo>
                    <a:pt x="1666" y="4892"/>
                  </a:lnTo>
                  <a:lnTo>
                    <a:pt x="1653" y="4858"/>
                  </a:lnTo>
                  <a:lnTo>
                    <a:pt x="1639" y="4821"/>
                  </a:lnTo>
                  <a:lnTo>
                    <a:pt x="1623" y="4782"/>
                  </a:lnTo>
                  <a:lnTo>
                    <a:pt x="1605" y="4741"/>
                  </a:lnTo>
                  <a:lnTo>
                    <a:pt x="1586" y="4698"/>
                  </a:lnTo>
                  <a:lnTo>
                    <a:pt x="1566" y="4653"/>
                  </a:lnTo>
                  <a:lnTo>
                    <a:pt x="1545" y="4607"/>
                  </a:lnTo>
                  <a:lnTo>
                    <a:pt x="1523" y="4560"/>
                  </a:lnTo>
                  <a:lnTo>
                    <a:pt x="1501" y="4512"/>
                  </a:lnTo>
                  <a:lnTo>
                    <a:pt x="1478" y="4463"/>
                  </a:lnTo>
                  <a:lnTo>
                    <a:pt x="1456" y="4413"/>
                  </a:lnTo>
                  <a:lnTo>
                    <a:pt x="1434" y="4362"/>
                  </a:lnTo>
                  <a:lnTo>
                    <a:pt x="1412" y="4311"/>
                  </a:lnTo>
                  <a:lnTo>
                    <a:pt x="1392" y="4261"/>
                  </a:lnTo>
                  <a:lnTo>
                    <a:pt x="1371" y="4209"/>
                  </a:lnTo>
                  <a:lnTo>
                    <a:pt x="1352" y="4158"/>
                  </a:lnTo>
                  <a:lnTo>
                    <a:pt x="1335" y="4108"/>
                  </a:lnTo>
                  <a:lnTo>
                    <a:pt x="1319" y="4059"/>
                  </a:lnTo>
                  <a:lnTo>
                    <a:pt x="1305" y="4009"/>
                  </a:lnTo>
                  <a:lnTo>
                    <a:pt x="1293" y="3961"/>
                  </a:lnTo>
                  <a:lnTo>
                    <a:pt x="1282" y="3914"/>
                  </a:lnTo>
                  <a:lnTo>
                    <a:pt x="1276" y="3869"/>
                  </a:lnTo>
                  <a:lnTo>
                    <a:pt x="1271" y="3825"/>
                  </a:lnTo>
                  <a:lnTo>
                    <a:pt x="1269" y="3783"/>
                  </a:lnTo>
                  <a:lnTo>
                    <a:pt x="1236" y="3627"/>
                  </a:lnTo>
                  <a:lnTo>
                    <a:pt x="1249" y="3650"/>
                  </a:lnTo>
                  <a:lnTo>
                    <a:pt x="1264" y="3666"/>
                  </a:lnTo>
                  <a:lnTo>
                    <a:pt x="1280" y="3676"/>
                  </a:lnTo>
                  <a:lnTo>
                    <a:pt x="1298" y="3681"/>
                  </a:lnTo>
                  <a:lnTo>
                    <a:pt x="1317" y="3682"/>
                  </a:lnTo>
                  <a:lnTo>
                    <a:pt x="1335" y="3682"/>
                  </a:lnTo>
                  <a:lnTo>
                    <a:pt x="1353" y="3681"/>
                  </a:lnTo>
                  <a:lnTo>
                    <a:pt x="1370" y="3680"/>
                  </a:lnTo>
                  <a:lnTo>
                    <a:pt x="1380" y="3778"/>
                  </a:lnTo>
                  <a:lnTo>
                    <a:pt x="1392" y="3871"/>
                  </a:lnTo>
                  <a:lnTo>
                    <a:pt x="1404" y="3958"/>
                  </a:lnTo>
                  <a:lnTo>
                    <a:pt x="1419" y="4039"/>
                  </a:lnTo>
                  <a:lnTo>
                    <a:pt x="1435" y="4115"/>
                  </a:lnTo>
                  <a:lnTo>
                    <a:pt x="1453" y="4185"/>
                  </a:lnTo>
                  <a:lnTo>
                    <a:pt x="1471" y="4250"/>
                  </a:lnTo>
                  <a:lnTo>
                    <a:pt x="1491" y="4311"/>
                  </a:lnTo>
                  <a:lnTo>
                    <a:pt x="1511" y="4366"/>
                  </a:lnTo>
                  <a:lnTo>
                    <a:pt x="1532" y="4417"/>
                  </a:lnTo>
                  <a:lnTo>
                    <a:pt x="1554" y="4463"/>
                  </a:lnTo>
                  <a:lnTo>
                    <a:pt x="1576" y="4505"/>
                  </a:lnTo>
                  <a:lnTo>
                    <a:pt x="1599" y="4542"/>
                  </a:lnTo>
                  <a:lnTo>
                    <a:pt x="1622" y="4576"/>
                  </a:lnTo>
                  <a:lnTo>
                    <a:pt x="1644" y="4606"/>
                  </a:lnTo>
                  <a:lnTo>
                    <a:pt x="1668" y="4632"/>
                  </a:lnTo>
                  <a:lnTo>
                    <a:pt x="1690" y="4654"/>
                  </a:lnTo>
                  <a:lnTo>
                    <a:pt x="1713" y="4675"/>
                  </a:lnTo>
                  <a:lnTo>
                    <a:pt x="1734" y="4691"/>
                  </a:lnTo>
                  <a:lnTo>
                    <a:pt x="1755" y="4704"/>
                  </a:lnTo>
                  <a:lnTo>
                    <a:pt x="1777" y="4714"/>
                  </a:lnTo>
                  <a:lnTo>
                    <a:pt x="1796" y="4722"/>
                  </a:lnTo>
                  <a:lnTo>
                    <a:pt x="1815" y="4727"/>
                  </a:lnTo>
                  <a:lnTo>
                    <a:pt x="1834" y="4729"/>
                  </a:lnTo>
                  <a:lnTo>
                    <a:pt x="1850" y="4730"/>
                  </a:lnTo>
                  <a:lnTo>
                    <a:pt x="1866" y="4729"/>
                  </a:lnTo>
                  <a:lnTo>
                    <a:pt x="1880" y="4726"/>
                  </a:lnTo>
                  <a:lnTo>
                    <a:pt x="1891" y="4721"/>
                  </a:lnTo>
                  <a:lnTo>
                    <a:pt x="1902" y="4714"/>
                  </a:lnTo>
                  <a:lnTo>
                    <a:pt x="1911" y="4707"/>
                  </a:lnTo>
                  <a:lnTo>
                    <a:pt x="1917" y="4697"/>
                  </a:lnTo>
                  <a:lnTo>
                    <a:pt x="1921" y="4688"/>
                  </a:lnTo>
                  <a:lnTo>
                    <a:pt x="1922" y="4677"/>
                  </a:lnTo>
                  <a:lnTo>
                    <a:pt x="1920" y="4664"/>
                  </a:lnTo>
                  <a:lnTo>
                    <a:pt x="1915" y="4651"/>
                  </a:lnTo>
                  <a:lnTo>
                    <a:pt x="1906" y="4636"/>
                  </a:lnTo>
                  <a:lnTo>
                    <a:pt x="1896" y="4621"/>
                  </a:lnTo>
                  <a:lnTo>
                    <a:pt x="1882" y="4604"/>
                  </a:lnTo>
                  <a:lnTo>
                    <a:pt x="1867" y="4586"/>
                  </a:lnTo>
                  <a:lnTo>
                    <a:pt x="1850" y="4568"/>
                  </a:lnTo>
                  <a:lnTo>
                    <a:pt x="1830" y="4549"/>
                  </a:lnTo>
                  <a:lnTo>
                    <a:pt x="1811" y="4527"/>
                  </a:lnTo>
                  <a:lnTo>
                    <a:pt x="1790" y="4506"/>
                  </a:lnTo>
                  <a:lnTo>
                    <a:pt x="1768" y="4483"/>
                  </a:lnTo>
                  <a:lnTo>
                    <a:pt x="1746" y="4461"/>
                  </a:lnTo>
                  <a:lnTo>
                    <a:pt x="1723" y="4437"/>
                  </a:lnTo>
                  <a:lnTo>
                    <a:pt x="1701" y="4412"/>
                  </a:lnTo>
                  <a:lnTo>
                    <a:pt x="1678" y="4387"/>
                  </a:lnTo>
                  <a:lnTo>
                    <a:pt x="1657" y="4360"/>
                  </a:lnTo>
                  <a:lnTo>
                    <a:pt x="1637" y="4334"/>
                  </a:lnTo>
                  <a:lnTo>
                    <a:pt x="1617" y="4307"/>
                  </a:lnTo>
                  <a:lnTo>
                    <a:pt x="1599" y="4279"/>
                  </a:lnTo>
                  <a:lnTo>
                    <a:pt x="1582" y="4250"/>
                  </a:lnTo>
                  <a:lnTo>
                    <a:pt x="1568" y="4221"/>
                  </a:lnTo>
                  <a:lnTo>
                    <a:pt x="1555" y="4192"/>
                  </a:lnTo>
                  <a:lnTo>
                    <a:pt x="1546" y="4162"/>
                  </a:lnTo>
                  <a:lnTo>
                    <a:pt x="1539" y="4131"/>
                  </a:lnTo>
                  <a:lnTo>
                    <a:pt x="1535" y="4101"/>
                  </a:lnTo>
                  <a:lnTo>
                    <a:pt x="1534" y="4070"/>
                  </a:lnTo>
                  <a:lnTo>
                    <a:pt x="1537" y="4038"/>
                  </a:lnTo>
                  <a:lnTo>
                    <a:pt x="1544" y="4007"/>
                  </a:lnTo>
                  <a:lnTo>
                    <a:pt x="1554" y="3975"/>
                  </a:lnTo>
                  <a:lnTo>
                    <a:pt x="1569" y="3943"/>
                  </a:lnTo>
                  <a:lnTo>
                    <a:pt x="1588" y="3911"/>
                  </a:lnTo>
                  <a:lnTo>
                    <a:pt x="1572" y="3877"/>
                  </a:lnTo>
                  <a:lnTo>
                    <a:pt x="1561" y="3847"/>
                  </a:lnTo>
                  <a:lnTo>
                    <a:pt x="1554" y="3820"/>
                  </a:lnTo>
                  <a:lnTo>
                    <a:pt x="1551" y="3798"/>
                  </a:lnTo>
                  <a:lnTo>
                    <a:pt x="1551" y="3778"/>
                  </a:lnTo>
                  <a:lnTo>
                    <a:pt x="1555" y="3761"/>
                  </a:lnTo>
                  <a:lnTo>
                    <a:pt x="1562" y="3747"/>
                  </a:lnTo>
                  <a:lnTo>
                    <a:pt x="1570" y="3736"/>
                  </a:lnTo>
                  <a:lnTo>
                    <a:pt x="1582" y="3727"/>
                  </a:lnTo>
                  <a:lnTo>
                    <a:pt x="1594" y="3720"/>
                  </a:lnTo>
                  <a:lnTo>
                    <a:pt x="1608" y="3714"/>
                  </a:lnTo>
                  <a:lnTo>
                    <a:pt x="1623" y="3711"/>
                  </a:lnTo>
                  <a:lnTo>
                    <a:pt x="1638" y="3708"/>
                  </a:lnTo>
                  <a:lnTo>
                    <a:pt x="1653" y="3707"/>
                  </a:lnTo>
                  <a:lnTo>
                    <a:pt x="1667" y="3706"/>
                  </a:lnTo>
                  <a:lnTo>
                    <a:pt x="1681" y="3706"/>
                  </a:lnTo>
                  <a:lnTo>
                    <a:pt x="1748" y="3625"/>
                  </a:lnTo>
                  <a:lnTo>
                    <a:pt x="1767" y="3646"/>
                  </a:lnTo>
                  <a:lnTo>
                    <a:pt x="1785" y="3675"/>
                  </a:lnTo>
                  <a:lnTo>
                    <a:pt x="1805" y="3710"/>
                  </a:lnTo>
                  <a:lnTo>
                    <a:pt x="1825" y="3751"/>
                  </a:lnTo>
                  <a:lnTo>
                    <a:pt x="1846" y="3796"/>
                  </a:lnTo>
                  <a:lnTo>
                    <a:pt x="1868" y="3842"/>
                  </a:lnTo>
                  <a:lnTo>
                    <a:pt x="1890" y="3890"/>
                  </a:lnTo>
                  <a:lnTo>
                    <a:pt x="1915" y="3936"/>
                  </a:lnTo>
                  <a:lnTo>
                    <a:pt x="1941" y="3981"/>
                  </a:lnTo>
                  <a:lnTo>
                    <a:pt x="1967" y="4022"/>
                  </a:lnTo>
                  <a:lnTo>
                    <a:pt x="1997" y="4059"/>
                  </a:lnTo>
                  <a:lnTo>
                    <a:pt x="2028" y="4089"/>
                  </a:lnTo>
                  <a:lnTo>
                    <a:pt x="2062" y="4111"/>
                  </a:lnTo>
                  <a:lnTo>
                    <a:pt x="2097" y="4125"/>
                  </a:lnTo>
                  <a:lnTo>
                    <a:pt x="2134" y="4127"/>
                  </a:lnTo>
                  <a:lnTo>
                    <a:pt x="2175" y="4117"/>
                  </a:lnTo>
                  <a:lnTo>
                    <a:pt x="2163" y="4093"/>
                  </a:lnTo>
                  <a:lnTo>
                    <a:pt x="2151" y="4068"/>
                  </a:lnTo>
                  <a:lnTo>
                    <a:pt x="2139" y="4043"/>
                  </a:lnTo>
                  <a:lnTo>
                    <a:pt x="2125" y="4017"/>
                  </a:lnTo>
                  <a:lnTo>
                    <a:pt x="2111" y="3991"/>
                  </a:lnTo>
                  <a:lnTo>
                    <a:pt x="2097" y="3966"/>
                  </a:lnTo>
                  <a:lnTo>
                    <a:pt x="2082" y="3939"/>
                  </a:lnTo>
                  <a:lnTo>
                    <a:pt x="2068" y="3913"/>
                  </a:lnTo>
                  <a:lnTo>
                    <a:pt x="2052" y="3888"/>
                  </a:lnTo>
                  <a:lnTo>
                    <a:pt x="2037" y="3862"/>
                  </a:lnTo>
                  <a:lnTo>
                    <a:pt x="2022" y="3836"/>
                  </a:lnTo>
                  <a:lnTo>
                    <a:pt x="2006" y="3812"/>
                  </a:lnTo>
                  <a:lnTo>
                    <a:pt x="1990" y="3788"/>
                  </a:lnTo>
                  <a:lnTo>
                    <a:pt x="1974" y="3764"/>
                  </a:lnTo>
                  <a:lnTo>
                    <a:pt x="1958" y="3742"/>
                  </a:lnTo>
                  <a:lnTo>
                    <a:pt x="1942" y="3721"/>
                  </a:lnTo>
                  <a:lnTo>
                    <a:pt x="1942" y="3529"/>
                  </a:lnTo>
                  <a:lnTo>
                    <a:pt x="1932" y="3543"/>
                  </a:lnTo>
                  <a:lnTo>
                    <a:pt x="1921" y="3560"/>
                  </a:lnTo>
                  <a:lnTo>
                    <a:pt x="1911" y="3578"/>
                  </a:lnTo>
                  <a:lnTo>
                    <a:pt x="1898" y="3597"/>
                  </a:lnTo>
                  <a:lnTo>
                    <a:pt x="1885" y="3614"/>
                  </a:lnTo>
                  <a:lnTo>
                    <a:pt x="1872" y="3628"/>
                  </a:lnTo>
                  <a:lnTo>
                    <a:pt x="1858" y="3637"/>
                  </a:lnTo>
                  <a:lnTo>
                    <a:pt x="1844" y="3640"/>
                  </a:lnTo>
                  <a:lnTo>
                    <a:pt x="1816" y="3606"/>
                  </a:lnTo>
                  <a:lnTo>
                    <a:pt x="1790" y="3578"/>
                  </a:lnTo>
                  <a:lnTo>
                    <a:pt x="1763" y="3555"/>
                  </a:lnTo>
                  <a:lnTo>
                    <a:pt x="1737" y="3537"/>
                  </a:lnTo>
                  <a:lnTo>
                    <a:pt x="1712" y="3522"/>
                  </a:lnTo>
                  <a:lnTo>
                    <a:pt x="1687" y="3509"/>
                  </a:lnTo>
                  <a:lnTo>
                    <a:pt x="1663" y="3496"/>
                  </a:lnTo>
                  <a:lnTo>
                    <a:pt x="1640" y="3484"/>
                  </a:lnTo>
                  <a:lnTo>
                    <a:pt x="1617" y="3470"/>
                  </a:lnTo>
                  <a:lnTo>
                    <a:pt x="1596" y="3454"/>
                  </a:lnTo>
                  <a:lnTo>
                    <a:pt x="1576" y="3435"/>
                  </a:lnTo>
                  <a:lnTo>
                    <a:pt x="1556" y="3410"/>
                  </a:lnTo>
                  <a:lnTo>
                    <a:pt x="1537" y="3381"/>
                  </a:lnTo>
                  <a:lnTo>
                    <a:pt x="1520" y="3344"/>
                  </a:lnTo>
                  <a:lnTo>
                    <a:pt x="1505" y="3299"/>
                  </a:lnTo>
                  <a:lnTo>
                    <a:pt x="1490" y="3246"/>
                  </a:lnTo>
                  <a:lnTo>
                    <a:pt x="1482" y="3222"/>
                  </a:lnTo>
                  <a:lnTo>
                    <a:pt x="1473" y="3200"/>
                  </a:lnTo>
                  <a:lnTo>
                    <a:pt x="1460" y="3177"/>
                  </a:lnTo>
                  <a:lnTo>
                    <a:pt x="1445" y="3155"/>
                  </a:lnTo>
                  <a:lnTo>
                    <a:pt x="1429" y="3133"/>
                  </a:lnTo>
                  <a:lnTo>
                    <a:pt x="1411" y="3113"/>
                  </a:lnTo>
                  <a:lnTo>
                    <a:pt x="1392" y="3092"/>
                  </a:lnTo>
                  <a:lnTo>
                    <a:pt x="1372" y="3071"/>
                  </a:lnTo>
                  <a:lnTo>
                    <a:pt x="1352" y="3051"/>
                  </a:lnTo>
                  <a:lnTo>
                    <a:pt x="1332" y="3031"/>
                  </a:lnTo>
                  <a:lnTo>
                    <a:pt x="1312" y="3010"/>
                  </a:lnTo>
                  <a:lnTo>
                    <a:pt x="1293" y="2991"/>
                  </a:lnTo>
                  <a:lnTo>
                    <a:pt x="1276" y="2971"/>
                  </a:lnTo>
                  <a:lnTo>
                    <a:pt x="1260" y="2952"/>
                  </a:lnTo>
                  <a:lnTo>
                    <a:pt x="1246" y="2932"/>
                  </a:lnTo>
                  <a:lnTo>
                    <a:pt x="1234" y="2912"/>
                  </a:lnTo>
                  <a:lnTo>
                    <a:pt x="1182" y="2817"/>
                  </a:lnTo>
                  <a:close/>
                  <a:moveTo>
                    <a:pt x="746" y="1082"/>
                  </a:moveTo>
                  <a:lnTo>
                    <a:pt x="754" y="1091"/>
                  </a:lnTo>
                  <a:lnTo>
                    <a:pt x="761" y="1102"/>
                  </a:lnTo>
                  <a:lnTo>
                    <a:pt x="769" y="1115"/>
                  </a:lnTo>
                  <a:lnTo>
                    <a:pt x="777" y="1128"/>
                  </a:lnTo>
                  <a:lnTo>
                    <a:pt x="785" y="1143"/>
                  </a:lnTo>
                  <a:lnTo>
                    <a:pt x="792" y="1158"/>
                  </a:lnTo>
                  <a:lnTo>
                    <a:pt x="801" y="1173"/>
                  </a:lnTo>
                  <a:lnTo>
                    <a:pt x="809" y="1188"/>
                  </a:lnTo>
                  <a:lnTo>
                    <a:pt x="818" y="1203"/>
                  </a:lnTo>
                  <a:lnTo>
                    <a:pt x="826" y="1217"/>
                  </a:lnTo>
                  <a:lnTo>
                    <a:pt x="836" y="1231"/>
                  </a:lnTo>
                  <a:lnTo>
                    <a:pt x="846" y="1243"/>
                  </a:lnTo>
                  <a:lnTo>
                    <a:pt x="855" y="1254"/>
                  </a:lnTo>
                  <a:lnTo>
                    <a:pt x="866" y="1264"/>
                  </a:lnTo>
                  <a:lnTo>
                    <a:pt x="877" y="1272"/>
                  </a:lnTo>
                  <a:lnTo>
                    <a:pt x="887" y="1278"/>
                  </a:lnTo>
                  <a:lnTo>
                    <a:pt x="870" y="1226"/>
                  </a:lnTo>
                  <a:lnTo>
                    <a:pt x="860" y="1191"/>
                  </a:lnTo>
                  <a:lnTo>
                    <a:pt x="854" y="1171"/>
                  </a:lnTo>
                  <a:lnTo>
                    <a:pt x="856" y="1160"/>
                  </a:lnTo>
                  <a:lnTo>
                    <a:pt x="864" y="1157"/>
                  </a:lnTo>
                  <a:lnTo>
                    <a:pt x="879" y="1159"/>
                  </a:lnTo>
                  <a:lnTo>
                    <a:pt x="900" y="1162"/>
                  </a:lnTo>
                  <a:lnTo>
                    <a:pt x="930" y="1164"/>
                  </a:lnTo>
                  <a:lnTo>
                    <a:pt x="923" y="1158"/>
                  </a:lnTo>
                  <a:lnTo>
                    <a:pt x="914" y="1151"/>
                  </a:lnTo>
                  <a:lnTo>
                    <a:pt x="907" y="1145"/>
                  </a:lnTo>
                  <a:lnTo>
                    <a:pt x="898" y="1139"/>
                  </a:lnTo>
                  <a:lnTo>
                    <a:pt x="891" y="1132"/>
                  </a:lnTo>
                  <a:lnTo>
                    <a:pt x="882" y="1126"/>
                  </a:lnTo>
                  <a:lnTo>
                    <a:pt x="875" y="1118"/>
                  </a:lnTo>
                  <a:lnTo>
                    <a:pt x="866" y="1112"/>
                  </a:lnTo>
                  <a:lnTo>
                    <a:pt x="875" y="1101"/>
                  </a:lnTo>
                  <a:lnTo>
                    <a:pt x="885" y="1090"/>
                  </a:lnTo>
                  <a:lnTo>
                    <a:pt x="896" y="1080"/>
                  </a:lnTo>
                  <a:lnTo>
                    <a:pt x="907" y="1069"/>
                  </a:lnTo>
                  <a:lnTo>
                    <a:pt x="916" y="1058"/>
                  </a:lnTo>
                  <a:lnTo>
                    <a:pt x="924" y="1047"/>
                  </a:lnTo>
                  <a:lnTo>
                    <a:pt x="928" y="1034"/>
                  </a:lnTo>
                  <a:lnTo>
                    <a:pt x="928" y="1019"/>
                  </a:lnTo>
                  <a:lnTo>
                    <a:pt x="926" y="1009"/>
                  </a:lnTo>
                  <a:lnTo>
                    <a:pt x="922" y="1006"/>
                  </a:lnTo>
                  <a:lnTo>
                    <a:pt x="915" y="1007"/>
                  </a:lnTo>
                  <a:lnTo>
                    <a:pt x="908" y="1008"/>
                  </a:lnTo>
                  <a:lnTo>
                    <a:pt x="901" y="1009"/>
                  </a:lnTo>
                  <a:lnTo>
                    <a:pt x="895" y="1004"/>
                  </a:lnTo>
                  <a:lnTo>
                    <a:pt x="891" y="992"/>
                  </a:lnTo>
                  <a:lnTo>
                    <a:pt x="889" y="970"/>
                  </a:lnTo>
                  <a:lnTo>
                    <a:pt x="871" y="983"/>
                  </a:lnTo>
                  <a:lnTo>
                    <a:pt x="851" y="997"/>
                  </a:lnTo>
                  <a:lnTo>
                    <a:pt x="830" y="1010"/>
                  </a:lnTo>
                  <a:lnTo>
                    <a:pt x="808" y="1023"/>
                  </a:lnTo>
                  <a:lnTo>
                    <a:pt x="788" y="1037"/>
                  </a:lnTo>
                  <a:lnTo>
                    <a:pt x="770" y="1051"/>
                  </a:lnTo>
                  <a:lnTo>
                    <a:pt x="756" y="1066"/>
                  </a:lnTo>
                  <a:lnTo>
                    <a:pt x="746" y="1082"/>
                  </a:lnTo>
                  <a:close/>
                  <a:moveTo>
                    <a:pt x="819" y="0"/>
                  </a:moveTo>
                  <a:lnTo>
                    <a:pt x="828" y="8"/>
                  </a:lnTo>
                  <a:lnTo>
                    <a:pt x="837" y="13"/>
                  </a:lnTo>
                  <a:lnTo>
                    <a:pt x="846" y="19"/>
                  </a:lnTo>
                  <a:lnTo>
                    <a:pt x="852" y="23"/>
                  </a:lnTo>
                  <a:lnTo>
                    <a:pt x="858" y="28"/>
                  </a:lnTo>
                  <a:lnTo>
                    <a:pt x="864" y="33"/>
                  </a:lnTo>
                  <a:lnTo>
                    <a:pt x="868" y="38"/>
                  </a:lnTo>
                  <a:lnTo>
                    <a:pt x="872" y="43"/>
                  </a:lnTo>
                  <a:lnTo>
                    <a:pt x="878" y="60"/>
                  </a:lnTo>
                  <a:lnTo>
                    <a:pt x="884" y="81"/>
                  </a:lnTo>
                  <a:lnTo>
                    <a:pt x="889" y="104"/>
                  </a:lnTo>
                  <a:lnTo>
                    <a:pt x="895" y="129"/>
                  </a:lnTo>
                  <a:lnTo>
                    <a:pt x="898" y="152"/>
                  </a:lnTo>
                  <a:lnTo>
                    <a:pt x="901" y="174"/>
                  </a:lnTo>
                  <a:lnTo>
                    <a:pt x="903" y="192"/>
                  </a:lnTo>
                  <a:lnTo>
                    <a:pt x="903" y="206"/>
                  </a:lnTo>
                  <a:lnTo>
                    <a:pt x="907" y="203"/>
                  </a:lnTo>
                  <a:lnTo>
                    <a:pt x="910" y="199"/>
                  </a:lnTo>
                  <a:lnTo>
                    <a:pt x="913" y="196"/>
                  </a:lnTo>
                  <a:lnTo>
                    <a:pt x="915" y="193"/>
                  </a:lnTo>
                  <a:lnTo>
                    <a:pt x="917" y="189"/>
                  </a:lnTo>
                  <a:lnTo>
                    <a:pt x="919" y="183"/>
                  </a:lnTo>
                  <a:lnTo>
                    <a:pt x="922" y="177"/>
                  </a:lnTo>
                  <a:lnTo>
                    <a:pt x="924" y="171"/>
                  </a:lnTo>
                  <a:lnTo>
                    <a:pt x="928" y="176"/>
                  </a:lnTo>
                  <a:lnTo>
                    <a:pt x="932" y="187"/>
                  </a:lnTo>
                  <a:lnTo>
                    <a:pt x="936" y="200"/>
                  </a:lnTo>
                  <a:lnTo>
                    <a:pt x="938" y="219"/>
                  </a:lnTo>
                  <a:lnTo>
                    <a:pt x="941" y="239"/>
                  </a:lnTo>
                  <a:lnTo>
                    <a:pt x="944" y="260"/>
                  </a:lnTo>
                  <a:lnTo>
                    <a:pt x="947" y="282"/>
                  </a:lnTo>
                  <a:lnTo>
                    <a:pt x="953" y="302"/>
                  </a:lnTo>
                  <a:lnTo>
                    <a:pt x="948" y="222"/>
                  </a:lnTo>
                  <a:lnTo>
                    <a:pt x="954" y="236"/>
                  </a:lnTo>
                  <a:lnTo>
                    <a:pt x="958" y="252"/>
                  </a:lnTo>
                  <a:lnTo>
                    <a:pt x="963" y="270"/>
                  </a:lnTo>
                  <a:lnTo>
                    <a:pt x="969" y="289"/>
                  </a:lnTo>
                  <a:lnTo>
                    <a:pt x="975" y="307"/>
                  </a:lnTo>
                  <a:lnTo>
                    <a:pt x="982" y="326"/>
                  </a:lnTo>
                  <a:lnTo>
                    <a:pt x="989" y="343"/>
                  </a:lnTo>
                  <a:lnTo>
                    <a:pt x="997" y="357"/>
                  </a:lnTo>
                  <a:lnTo>
                    <a:pt x="1000" y="364"/>
                  </a:lnTo>
                  <a:lnTo>
                    <a:pt x="1004" y="377"/>
                  </a:lnTo>
                  <a:lnTo>
                    <a:pt x="1008" y="393"/>
                  </a:lnTo>
                  <a:lnTo>
                    <a:pt x="1014" y="412"/>
                  </a:lnTo>
                  <a:lnTo>
                    <a:pt x="1019" y="435"/>
                  </a:lnTo>
                  <a:lnTo>
                    <a:pt x="1025" y="459"/>
                  </a:lnTo>
                  <a:lnTo>
                    <a:pt x="1031" y="485"/>
                  </a:lnTo>
                  <a:lnTo>
                    <a:pt x="1036" y="513"/>
                  </a:lnTo>
                  <a:lnTo>
                    <a:pt x="1040" y="542"/>
                  </a:lnTo>
                  <a:lnTo>
                    <a:pt x="1045" y="572"/>
                  </a:lnTo>
                  <a:lnTo>
                    <a:pt x="1047" y="601"/>
                  </a:lnTo>
                  <a:lnTo>
                    <a:pt x="1049" y="629"/>
                  </a:lnTo>
                  <a:lnTo>
                    <a:pt x="1049" y="657"/>
                  </a:lnTo>
                  <a:lnTo>
                    <a:pt x="1048" y="684"/>
                  </a:lnTo>
                  <a:lnTo>
                    <a:pt x="1044" y="709"/>
                  </a:lnTo>
                  <a:lnTo>
                    <a:pt x="1038" y="731"/>
                  </a:lnTo>
                  <a:lnTo>
                    <a:pt x="1043" y="704"/>
                  </a:lnTo>
                  <a:lnTo>
                    <a:pt x="1046" y="679"/>
                  </a:lnTo>
                  <a:lnTo>
                    <a:pt x="1048" y="653"/>
                  </a:lnTo>
                  <a:lnTo>
                    <a:pt x="1049" y="628"/>
                  </a:lnTo>
                  <a:lnTo>
                    <a:pt x="1049" y="604"/>
                  </a:lnTo>
                  <a:lnTo>
                    <a:pt x="1048" y="579"/>
                  </a:lnTo>
                  <a:lnTo>
                    <a:pt x="1047" y="556"/>
                  </a:lnTo>
                  <a:lnTo>
                    <a:pt x="1045" y="532"/>
                  </a:lnTo>
                  <a:lnTo>
                    <a:pt x="1041" y="510"/>
                  </a:lnTo>
                  <a:lnTo>
                    <a:pt x="1038" y="487"/>
                  </a:lnTo>
                  <a:lnTo>
                    <a:pt x="1034" y="465"/>
                  </a:lnTo>
                  <a:lnTo>
                    <a:pt x="1029" y="443"/>
                  </a:lnTo>
                  <a:lnTo>
                    <a:pt x="1023" y="421"/>
                  </a:lnTo>
                  <a:lnTo>
                    <a:pt x="1018" y="399"/>
                  </a:lnTo>
                  <a:lnTo>
                    <a:pt x="1012" y="378"/>
                  </a:lnTo>
                  <a:lnTo>
                    <a:pt x="1005" y="358"/>
                  </a:lnTo>
                  <a:lnTo>
                    <a:pt x="998" y="336"/>
                  </a:lnTo>
                  <a:lnTo>
                    <a:pt x="990" y="316"/>
                  </a:lnTo>
                  <a:lnTo>
                    <a:pt x="983" y="296"/>
                  </a:lnTo>
                  <a:lnTo>
                    <a:pt x="975" y="275"/>
                  </a:lnTo>
                  <a:lnTo>
                    <a:pt x="967" y="255"/>
                  </a:lnTo>
                  <a:lnTo>
                    <a:pt x="958" y="235"/>
                  </a:lnTo>
                  <a:lnTo>
                    <a:pt x="951" y="214"/>
                  </a:lnTo>
                  <a:lnTo>
                    <a:pt x="942" y="194"/>
                  </a:lnTo>
                  <a:lnTo>
                    <a:pt x="933" y="175"/>
                  </a:lnTo>
                  <a:lnTo>
                    <a:pt x="925" y="155"/>
                  </a:lnTo>
                  <a:lnTo>
                    <a:pt x="917" y="134"/>
                  </a:lnTo>
                  <a:lnTo>
                    <a:pt x="909" y="114"/>
                  </a:lnTo>
                  <a:lnTo>
                    <a:pt x="901" y="94"/>
                  </a:lnTo>
                  <a:lnTo>
                    <a:pt x="894" y="73"/>
                  </a:lnTo>
                  <a:lnTo>
                    <a:pt x="886" y="52"/>
                  </a:lnTo>
                  <a:lnTo>
                    <a:pt x="879" y="31"/>
                  </a:lnTo>
                  <a:lnTo>
                    <a:pt x="877" y="25"/>
                  </a:lnTo>
                  <a:lnTo>
                    <a:pt x="872" y="20"/>
                  </a:lnTo>
                  <a:lnTo>
                    <a:pt x="866" y="14"/>
                  </a:lnTo>
                  <a:lnTo>
                    <a:pt x="857" y="10"/>
                  </a:lnTo>
                  <a:lnTo>
                    <a:pt x="848" y="6"/>
                  </a:lnTo>
                  <a:lnTo>
                    <a:pt x="838" y="3"/>
                  </a:lnTo>
                  <a:lnTo>
                    <a:pt x="828" y="2"/>
                  </a:lnTo>
                  <a:lnTo>
                    <a:pt x="819" y="0"/>
                  </a:lnTo>
                  <a:close/>
                </a:path>
              </a:pathLst>
            </a:custGeom>
            <a:solidFill>
              <a:srgbClr val="00336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46" name="Freeform 131"/>
            <p:cNvSpPr>
              <a:spLocks noEditPoints="1"/>
            </p:cNvSpPr>
            <p:nvPr/>
          </p:nvSpPr>
          <p:spPr bwMode="auto">
            <a:xfrm>
              <a:off x="4055" y="534"/>
              <a:ext cx="391" cy="600"/>
            </a:xfrm>
            <a:custGeom>
              <a:avLst/>
              <a:gdLst>
                <a:gd name="T0" fmla="*/ 14 w 2348"/>
                <a:gd name="T1" fmla="*/ 552 h 3600"/>
                <a:gd name="T2" fmla="*/ 15 w 2348"/>
                <a:gd name="T3" fmla="*/ 573 h 3600"/>
                <a:gd name="T4" fmla="*/ 42 w 2348"/>
                <a:gd name="T5" fmla="*/ 574 h 3600"/>
                <a:gd name="T6" fmla="*/ 59 w 2348"/>
                <a:gd name="T7" fmla="*/ 567 h 3600"/>
                <a:gd name="T8" fmla="*/ 89 w 2348"/>
                <a:gd name="T9" fmla="*/ 559 h 3600"/>
                <a:gd name="T10" fmla="*/ 105 w 2348"/>
                <a:gd name="T11" fmla="*/ 565 h 3600"/>
                <a:gd name="T12" fmla="*/ 121 w 2348"/>
                <a:gd name="T13" fmla="*/ 572 h 3600"/>
                <a:gd name="T14" fmla="*/ 124 w 2348"/>
                <a:gd name="T15" fmla="*/ 560 h 3600"/>
                <a:gd name="T16" fmla="*/ 107 w 2348"/>
                <a:gd name="T17" fmla="*/ 548 h 3600"/>
                <a:gd name="T18" fmla="*/ 124 w 2348"/>
                <a:gd name="T19" fmla="*/ 551 h 3600"/>
                <a:gd name="T20" fmla="*/ 149 w 2348"/>
                <a:gd name="T21" fmla="*/ 557 h 3600"/>
                <a:gd name="T22" fmla="*/ 150 w 2348"/>
                <a:gd name="T23" fmla="*/ 547 h 3600"/>
                <a:gd name="T24" fmla="*/ 154 w 2348"/>
                <a:gd name="T25" fmla="*/ 533 h 3600"/>
                <a:gd name="T26" fmla="*/ 142 w 2348"/>
                <a:gd name="T27" fmla="*/ 523 h 3600"/>
                <a:gd name="T28" fmla="*/ 113 w 2348"/>
                <a:gd name="T29" fmla="*/ 511 h 3600"/>
                <a:gd name="T30" fmla="*/ 105 w 2348"/>
                <a:gd name="T31" fmla="*/ 509 h 3600"/>
                <a:gd name="T32" fmla="*/ 124 w 2348"/>
                <a:gd name="T33" fmla="*/ 508 h 3600"/>
                <a:gd name="T34" fmla="*/ 142 w 2348"/>
                <a:gd name="T35" fmla="*/ 503 h 3600"/>
                <a:gd name="T36" fmla="*/ 133 w 2348"/>
                <a:gd name="T37" fmla="*/ 494 h 3600"/>
                <a:gd name="T38" fmla="*/ 112 w 2348"/>
                <a:gd name="T39" fmla="*/ 491 h 3600"/>
                <a:gd name="T40" fmla="*/ 85 w 2348"/>
                <a:gd name="T41" fmla="*/ 503 h 3600"/>
                <a:gd name="T42" fmla="*/ 49 w 2348"/>
                <a:gd name="T43" fmla="*/ 523 h 3600"/>
                <a:gd name="T44" fmla="*/ 348 w 2348"/>
                <a:gd name="T45" fmla="*/ 544 h 3600"/>
                <a:gd name="T46" fmla="*/ 383 w 2348"/>
                <a:gd name="T47" fmla="*/ 554 h 3600"/>
                <a:gd name="T48" fmla="*/ 369 w 2348"/>
                <a:gd name="T49" fmla="*/ 590 h 3600"/>
                <a:gd name="T50" fmla="*/ 335 w 2348"/>
                <a:gd name="T51" fmla="*/ 592 h 3600"/>
                <a:gd name="T52" fmla="*/ 325 w 2348"/>
                <a:gd name="T53" fmla="*/ 594 h 3600"/>
                <a:gd name="T54" fmla="*/ 298 w 2348"/>
                <a:gd name="T55" fmla="*/ 600 h 3600"/>
                <a:gd name="T56" fmla="*/ 297 w 2348"/>
                <a:gd name="T57" fmla="*/ 589 h 3600"/>
                <a:gd name="T58" fmla="*/ 324 w 2348"/>
                <a:gd name="T59" fmla="*/ 573 h 3600"/>
                <a:gd name="T60" fmla="*/ 299 w 2348"/>
                <a:gd name="T61" fmla="*/ 580 h 3600"/>
                <a:gd name="T62" fmla="*/ 281 w 2348"/>
                <a:gd name="T63" fmla="*/ 579 h 3600"/>
                <a:gd name="T64" fmla="*/ 301 w 2348"/>
                <a:gd name="T65" fmla="*/ 562 h 3600"/>
                <a:gd name="T66" fmla="*/ 310 w 2348"/>
                <a:gd name="T67" fmla="*/ 558 h 3600"/>
                <a:gd name="T68" fmla="*/ 297 w 2348"/>
                <a:gd name="T69" fmla="*/ 560 h 3600"/>
                <a:gd name="T70" fmla="*/ 275 w 2348"/>
                <a:gd name="T71" fmla="*/ 561 h 3600"/>
                <a:gd name="T72" fmla="*/ 297 w 2348"/>
                <a:gd name="T73" fmla="*/ 541 h 3600"/>
                <a:gd name="T74" fmla="*/ 299 w 2348"/>
                <a:gd name="T75" fmla="*/ 535 h 3600"/>
                <a:gd name="T76" fmla="*/ 288 w 2348"/>
                <a:gd name="T77" fmla="*/ 533 h 3600"/>
                <a:gd name="T78" fmla="*/ 277 w 2348"/>
                <a:gd name="T79" fmla="*/ 529 h 3600"/>
                <a:gd name="T80" fmla="*/ 269 w 2348"/>
                <a:gd name="T81" fmla="*/ 523 h 3600"/>
                <a:gd name="T82" fmla="*/ 297 w 2348"/>
                <a:gd name="T83" fmla="*/ 516 h 3600"/>
                <a:gd name="T84" fmla="*/ 324 w 2348"/>
                <a:gd name="T85" fmla="*/ 537 h 3600"/>
                <a:gd name="T86" fmla="*/ 283 w 2348"/>
                <a:gd name="T87" fmla="*/ 89 h 3600"/>
                <a:gd name="T88" fmla="*/ 272 w 2348"/>
                <a:gd name="T89" fmla="*/ 91 h 3600"/>
                <a:gd name="T90" fmla="*/ 275 w 2348"/>
                <a:gd name="T91" fmla="*/ 32 h 3600"/>
                <a:gd name="T92" fmla="*/ 267 w 2348"/>
                <a:gd name="T93" fmla="*/ 7 h 3600"/>
                <a:gd name="T94" fmla="*/ 227 w 2348"/>
                <a:gd name="T95" fmla="*/ 0 h 3600"/>
                <a:gd name="T96" fmla="*/ 193 w 2348"/>
                <a:gd name="T97" fmla="*/ 15 h 3600"/>
                <a:gd name="T98" fmla="*/ 158 w 2348"/>
                <a:gd name="T99" fmla="*/ 23 h 3600"/>
                <a:gd name="T100" fmla="*/ 152 w 2348"/>
                <a:gd name="T101" fmla="*/ 48 h 3600"/>
                <a:gd name="T102" fmla="*/ 149 w 2348"/>
                <a:gd name="T103" fmla="*/ 81 h 3600"/>
                <a:gd name="T104" fmla="*/ 137 w 2348"/>
                <a:gd name="T105" fmla="*/ 61 h 3600"/>
                <a:gd name="T106" fmla="*/ 120 w 2348"/>
                <a:gd name="T107" fmla="*/ 78 h 3600"/>
                <a:gd name="T108" fmla="*/ 130 w 2348"/>
                <a:gd name="T109" fmla="*/ 102 h 3600"/>
                <a:gd name="T110" fmla="*/ 143 w 2348"/>
                <a:gd name="T111" fmla="*/ 108 h 3600"/>
                <a:gd name="T112" fmla="*/ 152 w 2348"/>
                <a:gd name="T113" fmla="*/ 136 h 3600"/>
                <a:gd name="T114" fmla="*/ 178 w 2348"/>
                <a:gd name="T115" fmla="*/ 162 h 3600"/>
                <a:gd name="T116" fmla="*/ 207 w 2348"/>
                <a:gd name="T117" fmla="*/ 174 h 3600"/>
                <a:gd name="T118" fmla="*/ 244 w 2348"/>
                <a:gd name="T119" fmla="*/ 155 h 3600"/>
                <a:gd name="T120" fmla="*/ 264 w 2348"/>
                <a:gd name="T121" fmla="*/ 125 h 3600"/>
                <a:gd name="T122" fmla="*/ 276 w 2348"/>
                <a:gd name="T123" fmla="*/ 116 h 3600"/>
                <a:gd name="T124" fmla="*/ 287 w 2348"/>
                <a:gd name="T125" fmla="*/ 86 h 36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48"/>
                <a:gd name="T190" fmla="*/ 0 h 3600"/>
                <a:gd name="T191" fmla="*/ 2348 w 2348"/>
                <a:gd name="T192" fmla="*/ 3600 h 36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48" h="3600">
                  <a:moveTo>
                    <a:pt x="222" y="3172"/>
                  </a:moveTo>
                  <a:lnTo>
                    <a:pt x="214" y="3190"/>
                  </a:lnTo>
                  <a:lnTo>
                    <a:pt x="204" y="3206"/>
                  </a:lnTo>
                  <a:lnTo>
                    <a:pt x="192" y="3221"/>
                  </a:lnTo>
                  <a:lnTo>
                    <a:pt x="180" y="3235"/>
                  </a:lnTo>
                  <a:lnTo>
                    <a:pt x="166" y="3248"/>
                  </a:lnTo>
                  <a:lnTo>
                    <a:pt x="151" y="3262"/>
                  </a:lnTo>
                  <a:lnTo>
                    <a:pt x="136" y="3275"/>
                  </a:lnTo>
                  <a:lnTo>
                    <a:pt x="120" y="3288"/>
                  </a:lnTo>
                  <a:lnTo>
                    <a:pt x="104" y="3301"/>
                  </a:lnTo>
                  <a:lnTo>
                    <a:pt x="87" y="3313"/>
                  </a:lnTo>
                  <a:lnTo>
                    <a:pt x="70" y="3325"/>
                  </a:lnTo>
                  <a:lnTo>
                    <a:pt x="54" y="3338"/>
                  </a:lnTo>
                  <a:lnTo>
                    <a:pt x="39" y="3352"/>
                  </a:lnTo>
                  <a:lnTo>
                    <a:pt x="26" y="3365"/>
                  </a:lnTo>
                  <a:lnTo>
                    <a:pt x="12" y="3379"/>
                  </a:lnTo>
                  <a:lnTo>
                    <a:pt x="0" y="3394"/>
                  </a:lnTo>
                  <a:lnTo>
                    <a:pt x="19" y="3399"/>
                  </a:lnTo>
                  <a:lnTo>
                    <a:pt x="37" y="3408"/>
                  </a:lnTo>
                  <a:lnTo>
                    <a:pt x="54" y="3416"/>
                  </a:lnTo>
                  <a:lnTo>
                    <a:pt x="72" y="3427"/>
                  </a:lnTo>
                  <a:lnTo>
                    <a:pt x="88" y="3437"/>
                  </a:lnTo>
                  <a:lnTo>
                    <a:pt x="104" y="3446"/>
                  </a:lnTo>
                  <a:lnTo>
                    <a:pt x="120" y="3453"/>
                  </a:lnTo>
                  <a:lnTo>
                    <a:pt x="136" y="3457"/>
                  </a:lnTo>
                  <a:lnTo>
                    <a:pt x="149" y="3459"/>
                  </a:lnTo>
                  <a:lnTo>
                    <a:pt x="163" y="3460"/>
                  </a:lnTo>
                  <a:lnTo>
                    <a:pt x="176" y="3459"/>
                  </a:lnTo>
                  <a:lnTo>
                    <a:pt x="191" y="3458"/>
                  </a:lnTo>
                  <a:lnTo>
                    <a:pt x="205" y="3456"/>
                  </a:lnTo>
                  <a:lnTo>
                    <a:pt x="220" y="3453"/>
                  </a:lnTo>
                  <a:lnTo>
                    <a:pt x="235" y="3448"/>
                  </a:lnTo>
                  <a:lnTo>
                    <a:pt x="250" y="3444"/>
                  </a:lnTo>
                  <a:lnTo>
                    <a:pt x="258" y="3442"/>
                  </a:lnTo>
                  <a:lnTo>
                    <a:pt x="264" y="3439"/>
                  </a:lnTo>
                  <a:lnTo>
                    <a:pt x="271" y="3437"/>
                  </a:lnTo>
                  <a:lnTo>
                    <a:pt x="279" y="3433"/>
                  </a:lnTo>
                  <a:lnTo>
                    <a:pt x="289" y="3429"/>
                  </a:lnTo>
                  <a:lnTo>
                    <a:pt x="298" y="3425"/>
                  </a:lnTo>
                  <a:lnTo>
                    <a:pt x="309" y="3421"/>
                  </a:lnTo>
                  <a:lnTo>
                    <a:pt x="320" y="3415"/>
                  </a:lnTo>
                  <a:lnTo>
                    <a:pt x="331" y="3411"/>
                  </a:lnTo>
                  <a:lnTo>
                    <a:pt x="342" y="3406"/>
                  </a:lnTo>
                  <a:lnTo>
                    <a:pt x="354" y="3399"/>
                  </a:lnTo>
                  <a:lnTo>
                    <a:pt x="366" y="3394"/>
                  </a:lnTo>
                  <a:lnTo>
                    <a:pt x="372" y="3375"/>
                  </a:lnTo>
                  <a:lnTo>
                    <a:pt x="398" y="3379"/>
                  </a:lnTo>
                  <a:lnTo>
                    <a:pt x="416" y="3377"/>
                  </a:lnTo>
                  <a:lnTo>
                    <a:pt x="429" y="3372"/>
                  </a:lnTo>
                  <a:lnTo>
                    <a:pt x="440" y="3365"/>
                  </a:lnTo>
                  <a:lnTo>
                    <a:pt x="452" y="3358"/>
                  </a:lnTo>
                  <a:lnTo>
                    <a:pt x="467" y="3350"/>
                  </a:lnTo>
                  <a:lnTo>
                    <a:pt x="490" y="3346"/>
                  </a:lnTo>
                  <a:lnTo>
                    <a:pt x="523" y="3345"/>
                  </a:lnTo>
                  <a:lnTo>
                    <a:pt x="533" y="3354"/>
                  </a:lnTo>
                  <a:lnTo>
                    <a:pt x="541" y="3362"/>
                  </a:lnTo>
                  <a:lnTo>
                    <a:pt x="549" y="3367"/>
                  </a:lnTo>
                  <a:lnTo>
                    <a:pt x="556" y="3371"/>
                  </a:lnTo>
                  <a:lnTo>
                    <a:pt x="564" y="3374"/>
                  </a:lnTo>
                  <a:lnTo>
                    <a:pt x="574" y="3376"/>
                  </a:lnTo>
                  <a:lnTo>
                    <a:pt x="584" y="3377"/>
                  </a:lnTo>
                  <a:lnTo>
                    <a:pt x="598" y="3378"/>
                  </a:lnTo>
                  <a:lnTo>
                    <a:pt x="608" y="3381"/>
                  </a:lnTo>
                  <a:lnTo>
                    <a:pt x="615" y="3384"/>
                  </a:lnTo>
                  <a:lnTo>
                    <a:pt x="624" y="3386"/>
                  </a:lnTo>
                  <a:lnTo>
                    <a:pt x="631" y="3389"/>
                  </a:lnTo>
                  <a:lnTo>
                    <a:pt x="638" y="3391"/>
                  </a:lnTo>
                  <a:lnTo>
                    <a:pt x="646" y="3392"/>
                  </a:lnTo>
                  <a:lnTo>
                    <a:pt x="654" y="3394"/>
                  </a:lnTo>
                  <a:lnTo>
                    <a:pt x="663" y="3396"/>
                  </a:lnTo>
                  <a:lnTo>
                    <a:pt x="672" y="3407"/>
                  </a:lnTo>
                  <a:lnTo>
                    <a:pt x="681" y="3414"/>
                  </a:lnTo>
                  <a:lnTo>
                    <a:pt x="689" y="3420"/>
                  </a:lnTo>
                  <a:lnTo>
                    <a:pt x="698" y="3424"/>
                  </a:lnTo>
                  <a:lnTo>
                    <a:pt x="706" y="3426"/>
                  </a:lnTo>
                  <a:lnTo>
                    <a:pt x="715" y="3428"/>
                  </a:lnTo>
                  <a:lnTo>
                    <a:pt x="726" y="3430"/>
                  </a:lnTo>
                  <a:lnTo>
                    <a:pt x="736" y="3431"/>
                  </a:lnTo>
                  <a:lnTo>
                    <a:pt x="745" y="3430"/>
                  </a:lnTo>
                  <a:lnTo>
                    <a:pt x="752" y="3426"/>
                  </a:lnTo>
                  <a:lnTo>
                    <a:pt x="760" y="3421"/>
                  </a:lnTo>
                  <a:lnTo>
                    <a:pt x="766" y="3413"/>
                  </a:lnTo>
                  <a:lnTo>
                    <a:pt x="769" y="3405"/>
                  </a:lnTo>
                  <a:lnTo>
                    <a:pt x="772" y="3395"/>
                  </a:lnTo>
                  <a:lnTo>
                    <a:pt x="769" y="3384"/>
                  </a:lnTo>
                  <a:lnTo>
                    <a:pt x="764" y="3375"/>
                  </a:lnTo>
                  <a:lnTo>
                    <a:pt x="754" y="3368"/>
                  </a:lnTo>
                  <a:lnTo>
                    <a:pt x="746" y="3361"/>
                  </a:lnTo>
                  <a:lnTo>
                    <a:pt x="737" y="3352"/>
                  </a:lnTo>
                  <a:lnTo>
                    <a:pt x="729" y="3344"/>
                  </a:lnTo>
                  <a:lnTo>
                    <a:pt x="721" y="3335"/>
                  </a:lnTo>
                  <a:lnTo>
                    <a:pt x="714" y="3328"/>
                  </a:lnTo>
                  <a:lnTo>
                    <a:pt x="707" y="3321"/>
                  </a:lnTo>
                  <a:lnTo>
                    <a:pt x="701" y="3316"/>
                  </a:lnTo>
                  <a:lnTo>
                    <a:pt x="692" y="3312"/>
                  </a:lnTo>
                  <a:lnTo>
                    <a:pt x="681" y="3307"/>
                  </a:lnTo>
                  <a:lnTo>
                    <a:pt x="669" y="3301"/>
                  </a:lnTo>
                  <a:lnTo>
                    <a:pt x="656" y="3293"/>
                  </a:lnTo>
                  <a:lnTo>
                    <a:pt x="643" y="3287"/>
                  </a:lnTo>
                  <a:lnTo>
                    <a:pt x="631" y="3279"/>
                  </a:lnTo>
                  <a:lnTo>
                    <a:pt x="621" y="3272"/>
                  </a:lnTo>
                  <a:lnTo>
                    <a:pt x="613" y="3266"/>
                  </a:lnTo>
                  <a:lnTo>
                    <a:pt x="629" y="3267"/>
                  </a:lnTo>
                  <a:lnTo>
                    <a:pt x="645" y="3269"/>
                  </a:lnTo>
                  <a:lnTo>
                    <a:pt x="662" y="3273"/>
                  </a:lnTo>
                  <a:lnTo>
                    <a:pt x="678" y="3278"/>
                  </a:lnTo>
                  <a:lnTo>
                    <a:pt x="696" y="3284"/>
                  </a:lnTo>
                  <a:lnTo>
                    <a:pt x="713" y="3291"/>
                  </a:lnTo>
                  <a:lnTo>
                    <a:pt x="730" y="3299"/>
                  </a:lnTo>
                  <a:lnTo>
                    <a:pt x="747" y="3305"/>
                  </a:lnTo>
                  <a:lnTo>
                    <a:pt x="763" y="3313"/>
                  </a:lnTo>
                  <a:lnTo>
                    <a:pt x="780" y="3320"/>
                  </a:lnTo>
                  <a:lnTo>
                    <a:pt x="797" y="3328"/>
                  </a:lnTo>
                  <a:lnTo>
                    <a:pt x="814" y="3333"/>
                  </a:lnTo>
                  <a:lnTo>
                    <a:pt x="830" y="3338"/>
                  </a:lnTo>
                  <a:lnTo>
                    <a:pt x="848" y="3343"/>
                  </a:lnTo>
                  <a:lnTo>
                    <a:pt x="864" y="3345"/>
                  </a:lnTo>
                  <a:lnTo>
                    <a:pt x="880" y="3346"/>
                  </a:lnTo>
                  <a:lnTo>
                    <a:pt x="885" y="3345"/>
                  </a:lnTo>
                  <a:lnTo>
                    <a:pt x="889" y="3343"/>
                  </a:lnTo>
                  <a:lnTo>
                    <a:pt x="894" y="3339"/>
                  </a:lnTo>
                  <a:lnTo>
                    <a:pt x="897" y="3336"/>
                  </a:lnTo>
                  <a:lnTo>
                    <a:pt x="899" y="3332"/>
                  </a:lnTo>
                  <a:lnTo>
                    <a:pt x="901" y="3327"/>
                  </a:lnTo>
                  <a:lnTo>
                    <a:pt x="903" y="3320"/>
                  </a:lnTo>
                  <a:lnTo>
                    <a:pt x="904" y="3314"/>
                  </a:lnTo>
                  <a:lnTo>
                    <a:pt x="905" y="3307"/>
                  </a:lnTo>
                  <a:lnTo>
                    <a:pt x="906" y="3301"/>
                  </a:lnTo>
                  <a:lnTo>
                    <a:pt x="906" y="3295"/>
                  </a:lnTo>
                  <a:lnTo>
                    <a:pt x="906" y="3290"/>
                  </a:lnTo>
                  <a:lnTo>
                    <a:pt x="904" y="3285"/>
                  </a:lnTo>
                  <a:lnTo>
                    <a:pt x="903" y="3279"/>
                  </a:lnTo>
                  <a:lnTo>
                    <a:pt x="901" y="3275"/>
                  </a:lnTo>
                  <a:lnTo>
                    <a:pt x="898" y="3270"/>
                  </a:lnTo>
                  <a:lnTo>
                    <a:pt x="910" y="3267"/>
                  </a:lnTo>
                  <a:lnTo>
                    <a:pt x="918" y="3259"/>
                  </a:lnTo>
                  <a:lnTo>
                    <a:pt x="925" y="3249"/>
                  </a:lnTo>
                  <a:lnTo>
                    <a:pt x="928" y="3240"/>
                  </a:lnTo>
                  <a:lnTo>
                    <a:pt x="930" y="3229"/>
                  </a:lnTo>
                  <a:lnTo>
                    <a:pt x="930" y="3220"/>
                  </a:lnTo>
                  <a:lnTo>
                    <a:pt x="929" y="3212"/>
                  </a:lnTo>
                  <a:lnTo>
                    <a:pt x="927" y="3205"/>
                  </a:lnTo>
                  <a:lnTo>
                    <a:pt x="924" y="3199"/>
                  </a:lnTo>
                  <a:lnTo>
                    <a:pt x="918" y="3194"/>
                  </a:lnTo>
                  <a:lnTo>
                    <a:pt x="913" y="3189"/>
                  </a:lnTo>
                  <a:lnTo>
                    <a:pt x="905" y="3184"/>
                  </a:lnTo>
                  <a:lnTo>
                    <a:pt x="897" y="3179"/>
                  </a:lnTo>
                  <a:lnTo>
                    <a:pt x="889" y="3171"/>
                  </a:lnTo>
                  <a:lnTo>
                    <a:pt x="882" y="3164"/>
                  </a:lnTo>
                  <a:lnTo>
                    <a:pt x="874" y="3155"/>
                  </a:lnTo>
                  <a:lnTo>
                    <a:pt x="867" y="3149"/>
                  </a:lnTo>
                  <a:lnTo>
                    <a:pt x="860" y="3143"/>
                  </a:lnTo>
                  <a:lnTo>
                    <a:pt x="856" y="3139"/>
                  </a:lnTo>
                  <a:lnTo>
                    <a:pt x="852" y="3138"/>
                  </a:lnTo>
                  <a:lnTo>
                    <a:pt x="822" y="3128"/>
                  </a:lnTo>
                  <a:lnTo>
                    <a:pt x="797" y="3115"/>
                  </a:lnTo>
                  <a:lnTo>
                    <a:pt x="777" y="3103"/>
                  </a:lnTo>
                  <a:lnTo>
                    <a:pt x="761" y="3091"/>
                  </a:lnTo>
                  <a:lnTo>
                    <a:pt x="748" y="3082"/>
                  </a:lnTo>
                  <a:lnTo>
                    <a:pt x="738" y="3074"/>
                  </a:lnTo>
                  <a:lnTo>
                    <a:pt x="729" y="3071"/>
                  </a:lnTo>
                  <a:lnTo>
                    <a:pt x="721" y="3071"/>
                  </a:lnTo>
                  <a:lnTo>
                    <a:pt x="708" y="3068"/>
                  </a:lnTo>
                  <a:lnTo>
                    <a:pt x="693" y="3067"/>
                  </a:lnTo>
                  <a:lnTo>
                    <a:pt x="676" y="3068"/>
                  </a:lnTo>
                  <a:lnTo>
                    <a:pt x="660" y="3070"/>
                  </a:lnTo>
                  <a:lnTo>
                    <a:pt x="643" y="3072"/>
                  </a:lnTo>
                  <a:lnTo>
                    <a:pt x="626" y="3074"/>
                  </a:lnTo>
                  <a:lnTo>
                    <a:pt x="611" y="3073"/>
                  </a:lnTo>
                  <a:lnTo>
                    <a:pt x="598" y="3071"/>
                  </a:lnTo>
                  <a:lnTo>
                    <a:pt x="605" y="3067"/>
                  </a:lnTo>
                  <a:lnTo>
                    <a:pt x="611" y="3063"/>
                  </a:lnTo>
                  <a:lnTo>
                    <a:pt x="615" y="3061"/>
                  </a:lnTo>
                  <a:lnTo>
                    <a:pt x="621" y="3059"/>
                  </a:lnTo>
                  <a:lnTo>
                    <a:pt x="625" y="3056"/>
                  </a:lnTo>
                  <a:lnTo>
                    <a:pt x="629" y="3054"/>
                  </a:lnTo>
                  <a:lnTo>
                    <a:pt x="632" y="3049"/>
                  </a:lnTo>
                  <a:lnTo>
                    <a:pt x="636" y="3045"/>
                  </a:lnTo>
                  <a:lnTo>
                    <a:pt x="645" y="3051"/>
                  </a:lnTo>
                  <a:lnTo>
                    <a:pt x="657" y="3054"/>
                  </a:lnTo>
                  <a:lnTo>
                    <a:pt x="670" y="3056"/>
                  </a:lnTo>
                  <a:lnTo>
                    <a:pt x="684" y="3056"/>
                  </a:lnTo>
                  <a:lnTo>
                    <a:pt x="698" y="3056"/>
                  </a:lnTo>
                  <a:lnTo>
                    <a:pt x="711" y="3054"/>
                  </a:lnTo>
                  <a:lnTo>
                    <a:pt x="722" y="3051"/>
                  </a:lnTo>
                  <a:lnTo>
                    <a:pt x="733" y="3045"/>
                  </a:lnTo>
                  <a:lnTo>
                    <a:pt x="746" y="3049"/>
                  </a:lnTo>
                  <a:lnTo>
                    <a:pt x="759" y="3053"/>
                  </a:lnTo>
                  <a:lnTo>
                    <a:pt x="770" y="3055"/>
                  </a:lnTo>
                  <a:lnTo>
                    <a:pt x="783" y="3055"/>
                  </a:lnTo>
                  <a:lnTo>
                    <a:pt x="795" y="3053"/>
                  </a:lnTo>
                  <a:lnTo>
                    <a:pt x="807" y="3049"/>
                  </a:lnTo>
                  <a:lnTo>
                    <a:pt x="820" y="3045"/>
                  </a:lnTo>
                  <a:lnTo>
                    <a:pt x="833" y="3040"/>
                  </a:lnTo>
                  <a:lnTo>
                    <a:pt x="840" y="3036"/>
                  </a:lnTo>
                  <a:lnTo>
                    <a:pt x="846" y="3030"/>
                  </a:lnTo>
                  <a:lnTo>
                    <a:pt x="850" y="3025"/>
                  </a:lnTo>
                  <a:lnTo>
                    <a:pt x="852" y="3018"/>
                  </a:lnTo>
                  <a:lnTo>
                    <a:pt x="854" y="3013"/>
                  </a:lnTo>
                  <a:lnTo>
                    <a:pt x="855" y="3008"/>
                  </a:lnTo>
                  <a:lnTo>
                    <a:pt x="853" y="3001"/>
                  </a:lnTo>
                  <a:lnTo>
                    <a:pt x="848" y="2992"/>
                  </a:lnTo>
                  <a:lnTo>
                    <a:pt x="843" y="2985"/>
                  </a:lnTo>
                  <a:lnTo>
                    <a:pt x="837" y="2980"/>
                  </a:lnTo>
                  <a:lnTo>
                    <a:pt x="830" y="2975"/>
                  </a:lnTo>
                  <a:lnTo>
                    <a:pt x="824" y="2970"/>
                  </a:lnTo>
                  <a:lnTo>
                    <a:pt x="815" y="2967"/>
                  </a:lnTo>
                  <a:lnTo>
                    <a:pt x="808" y="2964"/>
                  </a:lnTo>
                  <a:lnTo>
                    <a:pt x="800" y="2963"/>
                  </a:lnTo>
                  <a:lnTo>
                    <a:pt x="793" y="2964"/>
                  </a:lnTo>
                  <a:lnTo>
                    <a:pt x="784" y="2956"/>
                  </a:lnTo>
                  <a:lnTo>
                    <a:pt x="776" y="2952"/>
                  </a:lnTo>
                  <a:lnTo>
                    <a:pt x="767" y="2949"/>
                  </a:lnTo>
                  <a:lnTo>
                    <a:pt x="758" y="2948"/>
                  </a:lnTo>
                  <a:lnTo>
                    <a:pt x="747" y="2948"/>
                  </a:lnTo>
                  <a:lnTo>
                    <a:pt x="735" y="2948"/>
                  </a:lnTo>
                  <a:lnTo>
                    <a:pt x="722" y="2949"/>
                  </a:lnTo>
                  <a:lnTo>
                    <a:pt x="708" y="2949"/>
                  </a:lnTo>
                  <a:lnTo>
                    <a:pt x="692" y="2948"/>
                  </a:lnTo>
                  <a:lnTo>
                    <a:pt x="674" y="2946"/>
                  </a:lnTo>
                  <a:lnTo>
                    <a:pt x="656" y="2944"/>
                  </a:lnTo>
                  <a:lnTo>
                    <a:pt x="638" y="2941"/>
                  </a:lnTo>
                  <a:lnTo>
                    <a:pt x="621" y="2940"/>
                  </a:lnTo>
                  <a:lnTo>
                    <a:pt x="606" y="2940"/>
                  </a:lnTo>
                  <a:lnTo>
                    <a:pt x="593" y="2944"/>
                  </a:lnTo>
                  <a:lnTo>
                    <a:pt x="584" y="2949"/>
                  </a:lnTo>
                  <a:lnTo>
                    <a:pt x="574" y="2962"/>
                  </a:lnTo>
                  <a:lnTo>
                    <a:pt x="561" y="2975"/>
                  </a:lnTo>
                  <a:lnTo>
                    <a:pt x="546" y="2987"/>
                  </a:lnTo>
                  <a:lnTo>
                    <a:pt x="529" y="3001"/>
                  </a:lnTo>
                  <a:lnTo>
                    <a:pt x="509" y="3015"/>
                  </a:lnTo>
                  <a:lnTo>
                    <a:pt x="489" y="3028"/>
                  </a:lnTo>
                  <a:lnTo>
                    <a:pt x="469" y="3042"/>
                  </a:lnTo>
                  <a:lnTo>
                    <a:pt x="447" y="3056"/>
                  </a:lnTo>
                  <a:lnTo>
                    <a:pt x="425" y="3069"/>
                  </a:lnTo>
                  <a:lnTo>
                    <a:pt x="403" y="3082"/>
                  </a:lnTo>
                  <a:lnTo>
                    <a:pt x="382" y="3093"/>
                  </a:lnTo>
                  <a:lnTo>
                    <a:pt x="362" y="3104"/>
                  </a:lnTo>
                  <a:lnTo>
                    <a:pt x="342" y="3115"/>
                  </a:lnTo>
                  <a:lnTo>
                    <a:pt x="323" y="3123"/>
                  </a:lnTo>
                  <a:lnTo>
                    <a:pt x="307" y="3132"/>
                  </a:lnTo>
                  <a:lnTo>
                    <a:pt x="292" y="3138"/>
                  </a:lnTo>
                  <a:lnTo>
                    <a:pt x="283" y="3143"/>
                  </a:lnTo>
                  <a:lnTo>
                    <a:pt x="274" y="3145"/>
                  </a:lnTo>
                  <a:lnTo>
                    <a:pt x="265" y="3146"/>
                  </a:lnTo>
                  <a:lnTo>
                    <a:pt x="257" y="3147"/>
                  </a:lnTo>
                  <a:lnTo>
                    <a:pt x="248" y="3149"/>
                  </a:lnTo>
                  <a:lnTo>
                    <a:pt x="240" y="3153"/>
                  </a:lnTo>
                  <a:lnTo>
                    <a:pt x="231" y="3161"/>
                  </a:lnTo>
                  <a:lnTo>
                    <a:pt x="222" y="3172"/>
                  </a:lnTo>
                  <a:close/>
                  <a:moveTo>
                    <a:pt x="2059" y="3271"/>
                  </a:moveTo>
                  <a:lnTo>
                    <a:pt x="2073" y="3270"/>
                  </a:lnTo>
                  <a:lnTo>
                    <a:pt x="2088" y="3264"/>
                  </a:lnTo>
                  <a:lnTo>
                    <a:pt x="2102" y="3257"/>
                  </a:lnTo>
                  <a:lnTo>
                    <a:pt x="2117" y="3247"/>
                  </a:lnTo>
                  <a:lnTo>
                    <a:pt x="2133" y="3239"/>
                  </a:lnTo>
                  <a:lnTo>
                    <a:pt x="2148" y="3232"/>
                  </a:lnTo>
                  <a:lnTo>
                    <a:pt x="2164" y="3231"/>
                  </a:lnTo>
                  <a:lnTo>
                    <a:pt x="2181" y="3236"/>
                  </a:lnTo>
                  <a:lnTo>
                    <a:pt x="2202" y="3246"/>
                  </a:lnTo>
                  <a:lnTo>
                    <a:pt x="2225" y="3260"/>
                  </a:lnTo>
                  <a:lnTo>
                    <a:pt x="2251" y="3279"/>
                  </a:lnTo>
                  <a:lnTo>
                    <a:pt x="2277" y="3300"/>
                  </a:lnTo>
                  <a:lnTo>
                    <a:pt x="2301" y="3323"/>
                  </a:lnTo>
                  <a:lnTo>
                    <a:pt x="2323" y="3348"/>
                  </a:lnTo>
                  <a:lnTo>
                    <a:pt x="2339" y="3372"/>
                  </a:lnTo>
                  <a:lnTo>
                    <a:pt x="2348" y="3398"/>
                  </a:lnTo>
                  <a:lnTo>
                    <a:pt x="2331" y="3411"/>
                  </a:lnTo>
                  <a:lnTo>
                    <a:pt x="2314" y="3425"/>
                  </a:lnTo>
                  <a:lnTo>
                    <a:pt x="2295" y="3439"/>
                  </a:lnTo>
                  <a:lnTo>
                    <a:pt x="2277" y="3456"/>
                  </a:lnTo>
                  <a:lnTo>
                    <a:pt x="2258" y="3473"/>
                  </a:lnTo>
                  <a:lnTo>
                    <a:pt x="2241" y="3493"/>
                  </a:lnTo>
                  <a:lnTo>
                    <a:pt x="2226" y="3514"/>
                  </a:lnTo>
                  <a:lnTo>
                    <a:pt x="2213" y="3537"/>
                  </a:lnTo>
                  <a:lnTo>
                    <a:pt x="2201" y="3558"/>
                  </a:lnTo>
                  <a:lnTo>
                    <a:pt x="2184" y="3573"/>
                  </a:lnTo>
                  <a:lnTo>
                    <a:pt x="2165" y="3581"/>
                  </a:lnTo>
                  <a:lnTo>
                    <a:pt x="2144" y="3584"/>
                  </a:lnTo>
                  <a:lnTo>
                    <a:pt x="2121" y="3583"/>
                  </a:lnTo>
                  <a:lnTo>
                    <a:pt x="2099" y="3579"/>
                  </a:lnTo>
                  <a:lnTo>
                    <a:pt x="2077" y="3570"/>
                  </a:lnTo>
                  <a:lnTo>
                    <a:pt x="2056" y="3559"/>
                  </a:lnTo>
                  <a:lnTo>
                    <a:pt x="2035" y="3560"/>
                  </a:lnTo>
                  <a:lnTo>
                    <a:pt x="2020" y="3558"/>
                  </a:lnTo>
                  <a:lnTo>
                    <a:pt x="2010" y="3554"/>
                  </a:lnTo>
                  <a:lnTo>
                    <a:pt x="2005" y="3550"/>
                  </a:lnTo>
                  <a:lnTo>
                    <a:pt x="2001" y="3546"/>
                  </a:lnTo>
                  <a:lnTo>
                    <a:pt x="1999" y="3541"/>
                  </a:lnTo>
                  <a:lnTo>
                    <a:pt x="1996" y="3538"/>
                  </a:lnTo>
                  <a:lnTo>
                    <a:pt x="1993" y="3537"/>
                  </a:lnTo>
                  <a:lnTo>
                    <a:pt x="1989" y="3541"/>
                  </a:lnTo>
                  <a:lnTo>
                    <a:pt x="1983" y="3546"/>
                  </a:lnTo>
                  <a:lnTo>
                    <a:pt x="1976" y="3551"/>
                  </a:lnTo>
                  <a:lnTo>
                    <a:pt x="1967" y="3555"/>
                  </a:lnTo>
                  <a:lnTo>
                    <a:pt x="1960" y="3560"/>
                  </a:lnTo>
                  <a:lnTo>
                    <a:pt x="1952" y="3565"/>
                  </a:lnTo>
                  <a:lnTo>
                    <a:pt x="1946" y="3569"/>
                  </a:lnTo>
                  <a:lnTo>
                    <a:pt x="1942" y="3574"/>
                  </a:lnTo>
                  <a:lnTo>
                    <a:pt x="1920" y="3580"/>
                  </a:lnTo>
                  <a:lnTo>
                    <a:pt x="1901" y="3585"/>
                  </a:lnTo>
                  <a:lnTo>
                    <a:pt x="1884" y="3590"/>
                  </a:lnTo>
                  <a:lnTo>
                    <a:pt x="1868" y="3594"/>
                  </a:lnTo>
                  <a:lnTo>
                    <a:pt x="1853" y="3597"/>
                  </a:lnTo>
                  <a:lnTo>
                    <a:pt x="1836" y="3598"/>
                  </a:lnTo>
                  <a:lnTo>
                    <a:pt x="1817" y="3600"/>
                  </a:lnTo>
                  <a:lnTo>
                    <a:pt x="1796" y="3600"/>
                  </a:lnTo>
                  <a:lnTo>
                    <a:pt x="1791" y="3600"/>
                  </a:lnTo>
                  <a:lnTo>
                    <a:pt x="1785" y="3599"/>
                  </a:lnTo>
                  <a:lnTo>
                    <a:pt x="1782" y="3597"/>
                  </a:lnTo>
                  <a:lnTo>
                    <a:pt x="1779" y="3594"/>
                  </a:lnTo>
                  <a:lnTo>
                    <a:pt x="1776" y="3590"/>
                  </a:lnTo>
                  <a:lnTo>
                    <a:pt x="1775" y="3584"/>
                  </a:lnTo>
                  <a:lnTo>
                    <a:pt x="1773" y="3577"/>
                  </a:lnTo>
                  <a:lnTo>
                    <a:pt x="1772" y="3568"/>
                  </a:lnTo>
                  <a:lnTo>
                    <a:pt x="1770" y="3559"/>
                  </a:lnTo>
                  <a:lnTo>
                    <a:pt x="1772" y="3549"/>
                  </a:lnTo>
                  <a:lnTo>
                    <a:pt x="1778" y="3540"/>
                  </a:lnTo>
                  <a:lnTo>
                    <a:pt x="1785" y="3533"/>
                  </a:lnTo>
                  <a:lnTo>
                    <a:pt x="1796" y="3524"/>
                  </a:lnTo>
                  <a:lnTo>
                    <a:pt x="1809" y="3517"/>
                  </a:lnTo>
                  <a:lnTo>
                    <a:pt x="1823" y="3509"/>
                  </a:lnTo>
                  <a:lnTo>
                    <a:pt x="1838" y="3502"/>
                  </a:lnTo>
                  <a:lnTo>
                    <a:pt x="1854" y="3494"/>
                  </a:lnTo>
                  <a:lnTo>
                    <a:pt x="1871" y="3486"/>
                  </a:lnTo>
                  <a:lnTo>
                    <a:pt x="1887" y="3477"/>
                  </a:lnTo>
                  <a:lnTo>
                    <a:pt x="1903" y="3469"/>
                  </a:lnTo>
                  <a:lnTo>
                    <a:pt x="1919" y="3460"/>
                  </a:lnTo>
                  <a:lnTo>
                    <a:pt x="1933" y="3451"/>
                  </a:lnTo>
                  <a:lnTo>
                    <a:pt x="1945" y="3440"/>
                  </a:lnTo>
                  <a:lnTo>
                    <a:pt x="1955" y="3428"/>
                  </a:lnTo>
                  <a:lnTo>
                    <a:pt x="1945" y="3427"/>
                  </a:lnTo>
                  <a:lnTo>
                    <a:pt x="1932" y="3429"/>
                  </a:lnTo>
                  <a:lnTo>
                    <a:pt x="1918" y="3432"/>
                  </a:lnTo>
                  <a:lnTo>
                    <a:pt x="1902" y="3437"/>
                  </a:lnTo>
                  <a:lnTo>
                    <a:pt x="1886" y="3442"/>
                  </a:lnTo>
                  <a:lnTo>
                    <a:pt x="1868" y="3450"/>
                  </a:lnTo>
                  <a:lnTo>
                    <a:pt x="1849" y="3456"/>
                  </a:lnTo>
                  <a:lnTo>
                    <a:pt x="1831" y="3463"/>
                  </a:lnTo>
                  <a:lnTo>
                    <a:pt x="1813" y="3471"/>
                  </a:lnTo>
                  <a:lnTo>
                    <a:pt x="1795" y="3477"/>
                  </a:lnTo>
                  <a:lnTo>
                    <a:pt x="1778" y="3483"/>
                  </a:lnTo>
                  <a:lnTo>
                    <a:pt x="1762" y="3488"/>
                  </a:lnTo>
                  <a:lnTo>
                    <a:pt x="1747" y="3491"/>
                  </a:lnTo>
                  <a:lnTo>
                    <a:pt x="1733" y="3492"/>
                  </a:lnTo>
                  <a:lnTo>
                    <a:pt x="1721" y="3492"/>
                  </a:lnTo>
                  <a:lnTo>
                    <a:pt x="1711" y="3489"/>
                  </a:lnTo>
                  <a:lnTo>
                    <a:pt x="1707" y="3487"/>
                  </a:lnTo>
                  <a:lnTo>
                    <a:pt x="1702" y="3485"/>
                  </a:lnTo>
                  <a:lnTo>
                    <a:pt x="1697" y="3483"/>
                  </a:lnTo>
                  <a:lnTo>
                    <a:pt x="1694" y="3478"/>
                  </a:lnTo>
                  <a:lnTo>
                    <a:pt x="1690" y="3475"/>
                  </a:lnTo>
                  <a:lnTo>
                    <a:pt x="1687" y="3470"/>
                  </a:lnTo>
                  <a:lnTo>
                    <a:pt x="1684" y="3463"/>
                  </a:lnTo>
                  <a:lnTo>
                    <a:pt x="1681" y="3456"/>
                  </a:lnTo>
                  <a:lnTo>
                    <a:pt x="1685" y="3445"/>
                  </a:lnTo>
                  <a:lnTo>
                    <a:pt x="1695" y="3435"/>
                  </a:lnTo>
                  <a:lnTo>
                    <a:pt x="1710" y="3423"/>
                  </a:lnTo>
                  <a:lnTo>
                    <a:pt x="1730" y="3411"/>
                  </a:lnTo>
                  <a:lnTo>
                    <a:pt x="1751" y="3400"/>
                  </a:lnTo>
                  <a:lnTo>
                    <a:pt x="1772" y="3390"/>
                  </a:lnTo>
                  <a:lnTo>
                    <a:pt x="1792" y="3379"/>
                  </a:lnTo>
                  <a:lnTo>
                    <a:pt x="1809" y="3369"/>
                  </a:lnTo>
                  <a:lnTo>
                    <a:pt x="1825" y="3361"/>
                  </a:lnTo>
                  <a:lnTo>
                    <a:pt x="1839" y="3355"/>
                  </a:lnTo>
                  <a:lnTo>
                    <a:pt x="1849" y="3354"/>
                  </a:lnTo>
                  <a:lnTo>
                    <a:pt x="1860" y="3353"/>
                  </a:lnTo>
                  <a:lnTo>
                    <a:pt x="1870" y="3354"/>
                  </a:lnTo>
                  <a:lnTo>
                    <a:pt x="1882" y="3353"/>
                  </a:lnTo>
                  <a:lnTo>
                    <a:pt x="1893" y="3351"/>
                  </a:lnTo>
                  <a:lnTo>
                    <a:pt x="1908" y="3345"/>
                  </a:lnTo>
                  <a:lnTo>
                    <a:pt x="1886" y="3346"/>
                  </a:lnTo>
                  <a:lnTo>
                    <a:pt x="1872" y="3346"/>
                  </a:lnTo>
                  <a:lnTo>
                    <a:pt x="1863" y="3346"/>
                  </a:lnTo>
                  <a:lnTo>
                    <a:pt x="1859" y="3345"/>
                  </a:lnTo>
                  <a:lnTo>
                    <a:pt x="1857" y="3345"/>
                  </a:lnTo>
                  <a:lnTo>
                    <a:pt x="1855" y="3345"/>
                  </a:lnTo>
                  <a:lnTo>
                    <a:pt x="1851" y="3345"/>
                  </a:lnTo>
                  <a:lnTo>
                    <a:pt x="1842" y="3345"/>
                  </a:lnTo>
                  <a:lnTo>
                    <a:pt x="1836" y="3346"/>
                  </a:lnTo>
                  <a:lnTo>
                    <a:pt x="1827" y="3348"/>
                  </a:lnTo>
                  <a:lnTo>
                    <a:pt x="1817" y="3350"/>
                  </a:lnTo>
                  <a:lnTo>
                    <a:pt x="1807" y="3353"/>
                  </a:lnTo>
                  <a:lnTo>
                    <a:pt x="1794" y="3358"/>
                  </a:lnTo>
                  <a:lnTo>
                    <a:pt x="1781" y="3362"/>
                  </a:lnTo>
                  <a:lnTo>
                    <a:pt x="1767" y="3366"/>
                  </a:lnTo>
                  <a:lnTo>
                    <a:pt x="1753" y="3369"/>
                  </a:lnTo>
                  <a:lnTo>
                    <a:pt x="1739" y="3374"/>
                  </a:lnTo>
                  <a:lnTo>
                    <a:pt x="1725" y="3378"/>
                  </a:lnTo>
                  <a:lnTo>
                    <a:pt x="1712" y="3380"/>
                  </a:lnTo>
                  <a:lnTo>
                    <a:pt x="1701" y="3383"/>
                  </a:lnTo>
                  <a:lnTo>
                    <a:pt x="1689" y="3384"/>
                  </a:lnTo>
                  <a:lnTo>
                    <a:pt x="1678" y="3385"/>
                  </a:lnTo>
                  <a:lnTo>
                    <a:pt x="1670" y="3384"/>
                  </a:lnTo>
                  <a:lnTo>
                    <a:pt x="1663" y="3382"/>
                  </a:lnTo>
                  <a:lnTo>
                    <a:pt x="1651" y="3363"/>
                  </a:lnTo>
                  <a:lnTo>
                    <a:pt x="1650" y="3346"/>
                  </a:lnTo>
                  <a:lnTo>
                    <a:pt x="1658" y="3330"/>
                  </a:lnTo>
                  <a:lnTo>
                    <a:pt x="1672" y="3316"/>
                  </a:lnTo>
                  <a:lnTo>
                    <a:pt x="1690" y="3303"/>
                  </a:lnTo>
                  <a:lnTo>
                    <a:pt x="1709" y="3290"/>
                  </a:lnTo>
                  <a:lnTo>
                    <a:pt x="1727" y="3279"/>
                  </a:lnTo>
                  <a:lnTo>
                    <a:pt x="1743" y="3269"/>
                  </a:lnTo>
                  <a:lnTo>
                    <a:pt x="1756" y="3259"/>
                  </a:lnTo>
                  <a:lnTo>
                    <a:pt x="1766" y="3253"/>
                  </a:lnTo>
                  <a:lnTo>
                    <a:pt x="1776" y="3248"/>
                  </a:lnTo>
                  <a:lnTo>
                    <a:pt x="1783" y="3244"/>
                  </a:lnTo>
                  <a:lnTo>
                    <a:pt x="1790" y="3242"/>
                  </a:lnTo>
                  <a:lnTo>
                    <a:pt x="1796" y="3240"/>
                  </a:lnTo>
                  <a:lnTo>
                    <a:pt x="1802" y="3238"/>
                  </a:lnTo>
                  <a:lnTo>
                    <a:pt x="1809" y="3236"/>
                  </a:lnTo>
                  <a:lnTo>
                    <a:pt x="1807" y="3230"/>
                  </a:lnTo>
                  <a:lnTo>
                    <a:pt x="1804" y="3226"/>
                  </a:lnTo>
                  <a:lnTo>
                    <a:pt x="1803" y="3223"/>
                  </a:lnTo>
                  <a:lnTo>
                    <a:pt x="1801" y="3221"/>
                  </a:lnTo>
                  <a:lnTo>
                    <a:pt x="1799" y="3217"/>
                  </a:lnTo>
                  <a:lnTo>
                    <a:pt x="1797" y="3214"/>
                  </a:lnTo>
                  <a:lnTo>
                    <a:pt x="1793" y="3210"/>
                  </a:lnTo>
                  <a:lnTo>
                    <a:pt x="1788" y="3203"/>
                  </a:lnTo>
                  <a:lnTo>
                    <a:pt x="1784" y="3203"/>
                  </a:lnTo>
                  <a:lnTo>
                    <a:pt x="1779" y="3203"/>
                  </a:lnTo>
                  <a:lnTo>
                    <a:pt x="1772" y="3203"/>
                  </a:lnTo>
                  <a:lnTo>
                    <a:pt x="1767" y="3203"/>
                  </a:lnTo>
                  <a:lnTo>
                    <a:pt x="1760" y="3203"/>
                  </a:lnTo>
                  <a:lnTo>
                    <a:pt x="1752" y="3203"/>
                  </a:lnTo>
                  <a:lnTo>
                    <a:pt x="1745" y="3203"/>
                  </a:lnTo>
                  <a:lnTo>
                    <a:pt x="1736" y="3203"/>
                  </a:lnTo>
                  <a:lnTo>
                    <a:pt x="1733" y="3199"/>
                  </a:lnTo>
                  <a:lnTo>
                    <a:pt x="1730" y="3195"/>
                  </a:lnTo>
                  <a:lnTo>
                    <a:pt x="1726" y="3192"/>
                  </a:lnTo>
                  <a:lnTo>
                    <a:pt x="1723" y="3187"/>
                  </a:lnTo>
                  <a:lnTo>
                    <a:pt x="1720" y="3183"/>
                  </a:lnTo>
                  <a:lnTo>
                    <a:pt x="1717" y="3179"/>
                  </a:lnTo>
                  <a:lnTo>
                    <a:pt x="1715" y="3176"/>
                  </a:lnTo>
                  <a:lnTo>
                    <a:pt x="1711" y="3171"/>
                  </a:lnTo>
                  <a:lnTo>
                    <a:pt x="1702" y="3171"/>
                  </a:lnTo>
                  <a:lnTo>
                    <a:pt x="1693" y="3171"/>
                  </a:lnTo>
                  <a:lnTo>
                    <a:pt x="1684" y="3171"/>
                  </a:lnTo>
                  <a:lnTo>
                    <a:pt x="1675" y="3171"/>
                  </a:lnTo>
                  <a:lnTo>
                    <a:pt x="1665" y="3171"/>
                  </a:lnTo>
                  <a:lnTo>
                    <a:pt x="1656" y="3171"/>
                  </a:lnTo>
                  <a:lnTo>
                    <a:pt x="1647" y="3171"/>
                  </a:lnTo>
                  <a:lnTo>
                    <a:pt x="1638" y="3171"/>
                  </a:lnTo>
                  <a:lnTo>
                    <a:pt x="1634" y="3167"/>
                  </a:lnTo>
                  <a:lnTo>
                    <a:pt x="1631" y="3163"/>
                  </a:lnTo>
                  <a:lnTo>
                    <a:pt x="1628" y="3160"/>
                  </a:lnTo>
                  <a:lnTo>
                    <a:pt x="1626" y="3155"/>
                  </a:lnTo>
                  <a:lnTo>
                    <a:pt x="1623" y="3151"/>
                  </a:lnTo>
                  <a:lnTo>
                    <a:pt x="1619" y="3147"/>
                  </a:lnTo>
                  <a:lnTo>
                    <a:pt x="1616" y="3144"/>
                  </a:lnTo>
                  <a:lnTo>
                    <a:pt x="1613" y="3139"/>
                  </a:lnTo>
                  <a:lnTo>
                    <a:pt x="1619" y="3132"/>
                  </a:lnTo>
                  <a:lnTo>
                    <a:pt x="1626" y="3124"/>
                  </a:lnTo>
                  <a:lnTo>
                    <a:pt x="1631" y="3116"/>
                  </a:lnTo>
                  <a:lnTo>
                    <a:pt x="1638" y="3108"/>
                  </a:lnTo>
                  <a:lnTo>
                    <a:pt x="1657" y="3107"/>
                  </a:lnTo>
                  <a:lnTo>
                    <a:pt x="1678" y="3106"/>
                  </a:lnTo>
                  <a:lnTo>
                    <a:pt x="1700" y="3103"/>
                  </a:lnTo>
                  <a:lnTo>
                    <a:pt x="1722" y="3100"/>
                  </a:lnTo>
                  <a:lnTo>
                    <a:pt x="1742" y="3098"/>
                  </a:lnTo>
                  <a:lnTo>
                    <a:pt x="1763" y="3094"/>
                  </a:lnTo>
                  <a:lnTo>
                    <a:pt x="1781" y="3093"/>
                  </a:lnTo>
                  <a:lnTo>
                    <a:pt x="1796" y="3092"/>
                  </a:lnTo>
                  <a:lnTo>
                    <a:pt x="1811" y="3103"/>
                  </a:lnTo>
                  <a:lnTo>
                    <a:pt x="1826" y="3115"/>
                  </a:lnTo>
                  <a:lnTo>
                    <a:pt x="1841" y="3128"/>
                  </a:lnTo>
                  <a:lnTo>
                    <a:pt x="1856" y="3140"/>
                  </a:lnTo>
                  <a:lnTo>
                    <a:pt x="1870" y="3154"/>
                  </a:lnTo>
                  <a:lnTo>
                    <a:pt x="1885" y="3168"/>
                  </a:lnTo>
                  <a:lnTo>
                    <a:pt x="1900" y="3181"/>
                  </a:lnTo>
                  <a:lnTo>
                    <a:pt x="1916" y="3195"/>
                  </a:lnTo>
                  <a:lnTo>
                    <a:pt x="1931" y="3208"/>
                  </a:lnTo>
                  <a:lnTo>
                    <a:pt x="1948" y="3221"/>
                  </a:lnTo>
                  <a:lnTo>
                    <a:pt x="1964" y="3231"/>
                  </a:lnTo>
                  <a:lnTo>
                    <a:pt x="1982" y="3242"/>
                  </a:lnTo>
                  <a:lnTo>
                    <a:pt x="1999" y="3252"/>
                  </a:lnTo>
                  <a:lnTo>
                    <a:pt x="2019" y="3260"/>
                  </a:lnTo>
                  <a:lnTo>
                    <a:pt x="2039" y="3267"/>
                  </a:lnTo>
                  <a:lnTo>
                    <a:pt x="2059" y="3271"/>
                  </a:lnTo>
                  <a:close/>
                  <a:moveTo>
                    <a:pt x="1722" y="517"/>
                  </a:moveTo>
                  <a:lnTo>
                    <a:pt x="1716" y="523"/>
                  </a:lnTo>
                  <a:lnTo>
                    <a:pt x="1707" y="525"/>
                  </a:lnTo>
                  <a:lnTo>
                    <a:pt x="1701" y="526"/>
                  </a:lnTo>
                  <a:lnTo>
                    <a:pt x="1699" y="534"/>
                  </a:lnTo>
                  <a:lnTo>
                    <a:pt x="1686" y="536"/>
                  </a:lnTo>
                  <a:lnTo>
                    <a:pt x="1673" y="541"/>
                  </a:lnTo>
                  <a:lnTo>
                    <a:pt x="1662" y="551"/>
                  </a:lnTo>
                  <a:lnTo>
                    <a:pt x="1651" y="562"/>
                  </a:lnTo>
                  <a:lnTo>
                    <a:pt x="1641" y="573"/>
                  </a:lnTo>
                  <a:lnTo>
                    <a:pt x="1631" y="587"/>
                  </a:lnTo>
                  <a:lnTo>
                    <a:pt x="1623" y="600"/>
                  </a:lnTo>
                  <a:lnTo>
                    <a:pt x="1613" y="613"/>
                  </a:lnTo>
                  <a:lnTo>
                    <a:pt x="1619" y="594"/>
                  </a:lnTo>
                  <a:lnTo>
                    <a:pt x="1626" y="570"/>
                  </a:lnTo>
                  <a:lnTo>
                    <a:pt x="1631" y="544"/>
                  </a:lnTo>
                  <a:lnTo>
                    <a:pt x="1636" y="516"/>
                  </a:lnTo>
                  <a:lnTo>
                    <a:pt x="1641" y="486"/>
                  </a:lnTo>
                  <a:lnTo>
                    <a:pt x="1644" y="453"/>
                  </a:lnTo>
                  <a:lnTo>
                    <a:pt x="1647" y="420"/>
                  </a:lnTo>
                  <a:lnTo>
                    <a:pt x="1650" y="386"/>
                  </a:lnTo>
                  <a:lnTo>
                    <a:pt x="1653" y="352"/>
                  </a:lnTo>
                  <a:lnTo>
                    <a:pt x="1654" y="318"/>
                  </a:lnTo>
                  <a:lnTo>
                    <a:pt x="1655" y="283"/>
                  </a:lnTo>
                  <a:lnTo>
                    <a:pt x="1655" y="250"/>
                  </a:lnTo>
                  <a:lnTo>
                    <a:pt x="1655" y="219"/>
                  </a:lnTo>
                  <a:lnTo>
                    <a:pt x="1654" y="189"/>
                  </a:lnTo>
                  <a:lnTo>
                    <a:pt x="1653" y="161"/>
                  </a:lnTo>
                  <a:lnTo>
                    <a:pt x="1650" y="136"/>
                  </a:lnTo>
                  <a:lnTo>
                    <a:pt x="1649" y="124"/>
                  </a:lnTo>
                  <a:lnTo>
                    <a:pt x="1646" y="112"/>
                  </a:lnTo>
                  <a:lnTo>
                    <a:pt x="1643" y="101"/>
                  </a:lnTo>
                  <a:lnTo>
                    <a:pt x="1639" y="89"/>
                  </a:lnTo>
                  <a:lnTo>
                    <a:pt x="1633" y="77"/>
                  </a:lnTo>
                  <a:lnTo>
                    <a:pt x="1630" y="64"/>
                  </a:lnTo>
                  <a:lnTo>
                    <a:pt x="1627" y="52"/>
                  </a:lnTo>
                  <a:lnTo>
                    <a:pt x="1626" y="41"/>
                  </a:lnTo>
                  <a:lnTo>
                    <a:pt x="1604" y="40"/>
                  </a:lnTo>
                  <a:lnTo>
                    <a:pt x="1583" y="38"/>
                  </a:lnTo>
                  <a:lnTo>
                    <a:pt x="1562" y="35"/>
                  </a:lnTo>
                  <a:lnTo>
                    <a:pt x="1539" y="31"/>
                  </a:lnTo>
                  <a:lnTo>
                    <a:pt x="1518" y="27"/>
                  </a:lnTo>
                  <a:lnTo>
                    <a:pt x="1495" y="22"/>
                  </a:lnTo>
                  <a:lnTo>
                    <a:pt x="1473" y="17"/>
                  </a:lnTo>
                  <a:lnTo>
                    <a:pt x="1450" y="13"/>
                  </a:lnTo>
                  <a:lnTo>
                    <a:pt x="1428" y="9"/>
                  </a:lnTo>
                  <a:lnTo>
                    <a:pt x="1406" y="5"/>
                  </a:lnTo>
                  <a:lnTo>
                    <a:pt x="1384" y="2"/>
                  </a:lnTo>
                  <a:lnTo>
                    <a:pt x="1362" y="0"/>
                  </a:lnTo>
                  <a:lnTo>
                    <a:pt x="1342" y="0"/>
                  </a:lnTo>
                  <a:lnTo>
                    <a:pt x="1322" y="1"/>
                  </a:lnTo>
                  <a:lnTo>
                    <a:pt x="1302" y="4"/>
                  </a:lnTo>
                  <a:lnTo>
                    <a:pt x="1283" y="9"/>
                  </a:lnTo>
                  <a:lnTo>
                    <a:pt x="1263" y="16"/>
                  </a:lnTo>
                  <a:lnTo>
                    <a:pt x="1245" y="26"/>
                  </a:lnTo>
                  <a:lnTo>
                    <a:pt x="1226" y="37"/>
                  </a:lnTo>
                  <a:lnTo>
                    <a:pt x="1208" y="50"/>
                  </a:lnTo>
                  <a:lnTo>
                    <a:pt x="1191" y="63"/>
                  </a:lnTo>
                  <a:lnTo>
                    <a:pt x="1174" y="77"/>
                  </a:lnTo>
                  <a:lnTo>
                    <a:pt x="1156" y="91"/>
                  </a:lnTo>
                  <a:lnTo>
                    <a:pt x="1139" y="104"/>
                  </a:lnTo>
                  <a:lnTo>
                    <a:pt x="1119" y="115"/>
                  </a:lnTo>
                  <a:lnTo>
                    <a:pt x="1100" y="125"/>
                  </a:lnTo>
                  <a:lnTo>
                    <a:pt x="1080" y="133"/>
                  </a:lnTo>
                  <a:lnTo>
                    <a:pt x="1058" y="138"/>
                  </a:lnTo>
                  <a:lnTo>
                    <a:pt x="1035" y="140"/>
                  </a:lnTo>
                  <a:lnTo>
                    <a:pt x="1010" y="138"/>
                  </a:lnTo>
                  <a:lnTo>
                    <a:pt x="982" y="132"/>
                  </a:lnTo>
                  <a:lnTo>
                    <a:pt x="954" y="120"/>
                  </a:lnTo>
                  <a:lnTo>
                    <a:pt x="952" y="127"/>
                  </a:lnTo>
                  <a:lnTo>
                    <a:pt x="949" y="137"/>
                  </a:lnTo>
                  <a:lnTo>
                    <a:pt x="945" y="148"/>
                  </a:lnTo>
                  <a:lnTo>
                    <a:pt x="941" y="159"/>
                  </a:lnTo>
                  <a:lnTo>
                    <a:pt x="934" y="172"/>
                  </a:lnTo>
                  <a:lnTo>
                    <a:pt x="928" y="183"/>
                  </a:lnTo>
                  <a:lnTo>
                    <a:pt x="922" y="192"/>
                  </a:lnTo>
                  <a:lnTo>
                    <a:pt x="917" y="200"/>
                  </a:lnTo>
                  <a:lnTo>
                    <a:pt x="917" y="218"/>
                  </a:lnTo>
                  <a:lnTo>
                    <a:pt x="916" y="235"/>
                  </a:lnTo>
                  <a:lnTo>
                    <a:pt x="915" y="253"/>
                  </a:lnTo>
                  <a:lnTo>
                    <a:pt x="913" y="272"/>
                  </a:lnTo>
                  <a:lnTo>
                    <a:pt x="912" y="289"/>
                  </a:lnTo>
                  <a:lnTo>
                    <a:pt x="910" y="307"/>
                  </a:lnTo>
                  <a:lnTo>
                    <a:pt x="908" y="325"/>
                  </a:lnTo>
                  <a:lnTo>
                    <a:pt x="905" y="342"/>
                  </a:lnTo>
                  <a:lnTo>
                    <a:pt x="902" y="360"/>
                  </a:lnTo>
                  <a:lnTo>
                    <a:pt x="900" y="379"/>
                  </a:lnTo>
                  <a:lnTo>
                    <a:pt x="898" y="397"/>
                  </a:lnTo>
                  <a:lnTo>
                    <a:pt x="897" y="414"/>
                  </a:lnTo>
                  <a:lnTo>
                    <a:pt x="895" y="432"/>
                  </a:lnTo>
                  <a:lnTo>
                    <a:pt x="894" y="450"/>
                  </a:lnTo>
                  <a:lnTo>
                    <a:pt x="893" y="467"/>
                  </a:lnTo>
                  <a:lnTo>
                    <a:pt x="893" y="486"/>
                  </a:lnTo>
                  <a:lnTo>
                    <a:pt x="888" y="487"/>
                  </a:lnTo>
                  <a:lnTo>
                    <a:pt x="884" y="488"/>
                  </a:lnTo>
                  <a:lnTo>
                    <a:pt x="879" y="491"/>
                  </a:lnTo>
                  <a:lnTo>
                    <a:pt x="874" y="493"/>
                  </a:lnTo>
                  <a:lnTo>
                    <a:pt x="870" y="496"/>
                  </a:lnTo>
                  <a:lnTo>
                    <a:pt x="865" y="499"/>
                  </a:lnTo>
                  <a:lnTo>
                    <a:pt x="860" y="501"/>
                  </a:lnTo>
                  <a:lnTo>
                    <a:pt x="856" y="502"/>
                  </a:lnTo>
                  <a:lnTo>
                    <a:pt x="856" y="406"/>
                  </a:lnTo>
                  <a:lnTo>
                    <a:pt x="838" y="384"/>
                  </a:lnTo>
                  <a:lnTo>
                    <a:pt x="821" y="366"/>
                  </a:lnTo>
                  <a:lnTo>
                    <a:pt x="805" y="353"/>
                  </a:lnTo>
                  <a:lnTo>
                    <a:pt x="789" y="344"/>
                  </a:lnTo>
                  <a:lnTo>
                    <a:pt x="772" y="342"/>
                  </a:lnTo>
                  <a:lnTo>
                    <a:pt x="756" y="347"/>
                  </a:lnTo>
                  <a:lnTo>
                    <a:pt x="738" y="358"/>
                  </a:lnTo>
                  <a:lnTo>
                    <a:pt x="720" y="379"/>
                  </a:lnTo>
                  <a:lnTo>
                    <a:pt x="718" y="398"/>
                  </a:lnTo>
                  <a:lnTo>
                    <a:pt x="718" y="417"/>
                  </a:lnTo>
                  <a:lnTo>
                    <a:pt x="718" y="435"/>
                  </a:lnTo>
                  <a:lnTo>
                    <a:pt x="720" y="453"/>
                  </a:lnTo>
                  <a:lnTo>
                    <a:pt x="722" y="470"/>
                  </a:lnTo>
                  <a:lnTo>
                    <a:pt x="726" y="487"/>
                  </a:lnTo>
                  <a:lnTo>
                    <a:pt x="729" y="502"/>
                  </a:lnTo>
                  <a:lnTo>
                    <a:pt x="734" y="517"/>
                  </a:lnTo>
                  <a:lnTo>
                    <a:pt x="738" y="532"/>
                  </a:lnTo>
                  <a:lnTo>
                    <a:pt x="744" y="545"/>
                  </a:lnTo>
                  <a:lnTo>
                    <a:pt x="750" y="558"/>
                  </a:lnTo>
                  <a:lnTo>
                    <a:pt x="757" y="570"/>
                  </a:lnTo>
                  <a:lnTo>
                    <a:pt x="763" y="582"/>
                  </a:lnTo>
                  <a:lnTo>
                    <a:pt x="769" y="593"/>
                  </a:lnTo>
                  <a:lnTo>
                    <a:pt x="777" y="603"/>
                  </a:lnTo>
                  <a:lnTo>
                    <a:pt x="783" y="613"/>
                  </a:lnTo>
                  <a:lnTo>
                    <a:pt x="792" y="614"/>
                  </a:lnTo>
                  <a:lnTo>
                    <a:pt x="799" y="615"/>
                  </a:lnTo>
                  <a:lnTo>
                    <a:pt x="807" y="618"/>
                  </a:lnTo>
                  <a:lnTo>
                    <a:pt x="813" y="621"/>
                  </a:lnTo>
                  <a:lnTo>
                    <a:pt x="820" y="624"/>
                  </a:lnTo>
                  <a:lnTo>
                    <a:pt x="827" y="627"/>
                  </a:lnTo>
                  <a:lnTo>
                    <a:pt x="836" y="629"/>
                  </a:lnTo>
                  <a:lnTo>
                    <a:pt x="844" y="630"/>
                  </a:lnTo>
                  <a:lnTo>
                    <a:pt x="846" y="636"/>
                  </a:lnTo>
                  <a:lnTo>
                    <a:pt x="851" y="643"/>
                  </a:lnTo>
                  <a:lnTo>
                    <a:pt x="857" y="649"/>
                  </a:lnTo>
                  <a:lnTo>
                    <a:pt x="866" y="655"/>
                  </a:lnTo>
                  <a:lnTo>
                    <a:pt x="873" y="661"/>
                  </a:lnTo>
                  <a:lnTo>
                    <a:pt x="880" y="666"/>
                  </a:lnTo>
                  <a:lnTo>
                    <a:pt x="884" y="673"/>
                  </a:lnTo>
                  <a:lnTo>
                    <a:pt x="886" y="678"/>
                  </a:lnTo>
                  <a:lnTo>
                    <a:pt x="887" y="703"/>
                  </a:lnTo>
                  <a:lnTo>
                    <a:pt x="889" y="727"/>
                  </a:lnTo>
                  <a:lnTo>
                    <a:pt x="893" y="751"/>
                  </a:lnTo>
                  <a:lnTo>
                    <a:pt x="898" y="772"/>
                  </a:lnTo>
                  <a:lnTo>
                    <a:pt x="904" y="794"/>
                  </a:lnTo>
                  <a:lnTo>
                    <a:pt x="912" y="814"/>
                  </a:lnTo>
                  <a:lnTo>
                    <a:pt x="921" y="833"/>
                  </a:lnTo>
                  <a:lnTo>
                    <a:pt x="931" y="852"/>
                  </a:lnTo>
                  <a:lnTo>
                    <a:pt x="943" y="870"/>
                  </a:lnTo>
                  <a:lnTo>
                    <a:pt x="955" y="886"/>
                  </a:lnTo>
                  <a:lnTo>
                    <a:pt x="969" y="902"/>
                  </a:lnTo>
                  <a:lnTo>
                    <a:pt x="982" y="916"/>
                  </a:lnTo>
                  <a:lnTo>
                    <a:pt x="998" y="929"/>
                  </a:lnTo>
                  <a:lnTo>
                    <a:pt x="1015" y="941"/>
                  </a:lnTo>
                  <a:lnTo>
                    <a:pt x="1031" y="952"/>
                  </a:lnTo>
                  <a:lnTo>
                    <a:pt x="1049" y="963"/>
                  </a:lnTo>
                  <a:lnTo>
                    <a:pt x="1066" y="972"/>
                  </a:lnTo>
                  <a:lnTo>
                    <a:pt x="1083" y="982"/>
                  </a:lnTo>
                  <a:lnTo>
                    <a:pt x="1098" y="992"/>
                  </a:lnTo>
                  <a:lnTo>
                    <a:pt x="1113" y="1001"/>
                  </a:lnTo>
                  <a:lnTo>
                    <a:pt x="1128" y="1010"/>
                  </a:lnTo>
                  <a:lnTo>
                    <a:pt x="1142" y="1018"/>
                  </a:lnTo>
                  <a:lnTo>
                    <a:pt x="1157" y="1026"/>
                  </a:lnTo>
                  <a:lnTo>
                    <a:pt x="1173" y="1032"/>
                  </a:lnTo>
                  <a:lnTo>
                    <a:pt x="1189" y="1037"/>
                  </a:lnTo>
                  <a:lnTo>
                    <a:pt x="1206" y="1041"/>
                  </a:lnTo>
                  <a:lnTo>
                    <a:pt x="1224" y="1043"/>
                  </a:lnTo>
                  <a:lnTo>
                    <a:pt x="1245" y="1043"/>
                  </a:lnTo>
                  <a:lnTo>
                    <a:pt x="1267" y="1041"/>
                  </a:lnTo>
                  <a:lnTo>
                    <a:pt x="1291" y="1037"/>
                  </a:lnTo>
                  <a:lnTo>
                    <a:pt x="1317" y="1030"/>
                  </a:lnTo>
                  <a:lnTo>
                    <a:pt x="1347" y="1021"/>
                  </a:lnTo>
                  <a:lnTo>
                    <a:pt x="1369" y="1005"/>
                  </a:lnTo>
                  <a:lnTo>
                    <a:pt x="1388" y="990"/>
                  </a:lnTo>
                  <a:lnTo>
                    <a:pt x="1406" y="978"/>
                  </a:lnTo>
                  <a:lnTo>
                    <a:pt x="1423" y="966"/>
                  </a:lnTo>
                  <a:lnTo>
                    <a:pt x="1438" y="955"/>
                  </a:lnTo>
                  <a:lnTo>
                    <a:pt x="1453" y="944"/>
                  </a:lnTo>
                  <a:lnTo>
                    <a:pt x="1466" y="933"/>
                  </a:lnTo>
                  <a:lnTo>
                    <a:pt x="1479" y="921"/>
                  </a:lnTo>
                  <a:lnTo>
                    <a:pt x="1491" y="907"/>
                  </a:lnTo>
                  <a:lnTo>
                    <a:pt x="1503" y="892"/>
                  </a:lnTo>
                  <a:lnTo>
                    <a:pt x="1514" y="875"/>
                  </a:lnTo>
                  <a:lnTo>
                    <a:pt x="1526" y="855"/>
                  </a:lnTo>
                  <a:lnTo>
                    <a:pt x="1538" y="832"/>
                  </a:lnTo>
                  <a:lnTo>
                    <a:pt x="1551" y="805"/>
                  </a:lnTo>
                  <a:lnTo>
                    <a:pt x="1564" y="775"/>
                  </a:lnTo>
                  <a:lnTo>
                    <a:pt x="1578" y="740"/>
                  </a:lnTo>
                  <a:lnTo>
                    <a:pt x="1583" y="745"/>
                  </a:lnTo>
                  <a:lnTo>
                    <a:pt x="1588" y="749"/>
                  </a:lnTo>
                  <a:lnTo>
                    <a:pt x="1595" y="751"/>
                  </a:lnTo>
                  <a:lnTo>
                    <a:pt x="1601" y="751"/>
                  </a:lnTo>
                  <a:lnTo>
                    <a:pt x="1608" y="750"/>
                  </a:lnTo>
                  <a:lnTo>
                    <a:pt x="1614" y="748"/>
                  </a:lnTo>
                  <a:lnTo>
                    <a:pt x="1619" y="744"/>
                  </a:lnTo>
                  <a:lnTo>
                    <a:pt x="1624" y="741"/>
                  </a:lnTo>
                  <a:lnTo>
                    <a:pt x="1628" y="735"/>
                  </a:lnTo>
                  <a:lnTo>
                    <a:pt x="1634" y="727"/>
                  </a:lnTo>
                  <a:lnTo>
                    <a:pt x="1641" y="717"/>
                  </a:lnTo>
                  <a:lnTo>
                    <a:pt x="1648" y="706"/>
                  </a:lnTo>
                  <a:lnTo>
                    <a:pt x="1656" y="693"/>
                  </a:lnTo>
                  <a:lnTo>
                    <a:pt x="1664" y="679"/>
                  </a:lnTo>
                  <a:lnTo>
                    <a:pt x="1673" y="664"/>
                  </a:lnTo>
                  <a:lnTo>
                    <a:pt x="1681" y="648"/>
                  </a:lnTo>
                  <a:lnTo>
                    <a:pt x="1689" y="632"/>
                  </a:lnTo>
                  <a:lnTo>
                    <a:pt x="1696" y="615"/>
                  </a:lnTo>
                  <a:lnTo>
                    <a:pt x="1703" y="598"/>
                  </a:lnTo>
                  <a:lnTo>
                    <a:pt x="1709" y="581"/>
                  </a:lnTo>
                  <a:lnTo>
                    <a:pt x="1715" y="565"/>
                  </a:lnTo>
                  <a:lnTo>
                    <a:pt x="1719" y="548"/>
                  </a:lnTo>
                  <a:lnTo>
                    <a:pt x="1721" y="532"/>
                  </a:lnTo>
                  <a:lnTo>
                    <a:pt x="1722" y="517"/>
                  </a:lnTo>
                  <a:close/>
                </a:path>
              </a:pathLst>
            </a:custGeom>
            <a:solidFill>
              <a:srgbClr val="FFBA8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47" name="Freeform 132"/>
            <p:cNvSpPr>
              <a:spLocks/>
            </p:cNvSpPr>
            <p:nvPr/>
          </p:nvSpPr>
          <p:spPr bwMode="auto">
            <a:xfrm>
              <a:off x="4055" y="1024"/>
              <a:ext cx="155" cy="86"/>
            </a:xfrm>
            <a:custGeom>
              <a:avLst/>
              <a:gdLst>
                <a:gd name="T0" fmla="*/ 32 w 930"/>
                <a:gd name="T1" fmla="*/ 46 h 520"/>
                <a:gd name="T2" fmla="*/ 20 w 930"/>
                <a:gd name="T3" fmla="*/ 58 h 520"/>
                <a:gd name="T4" fmla="*/ 7 w 930"/>
                <a:gd name="T5" fmla="*/ 68 h 520"/>
                <a:gd name="T6" fmla="*/ 3 w 930"/>
                <a:gd name="T7" fmla="*/ 76 h 520"/>
                <a:gd name="T8" fmla="*/ 17 w 930"/>
                <a:gd name="T9" fmla="*/ 84 h 520"/>
                <a:gd name="T10" fmla="*/ 27 w 930"/>
                <a:gd name="T11" fmla="*/ 86 h 520"/>
                <a:gd name="T12" fmla="*/ 39 w 930"/>
                <a:gd name="T13" fmla="*/ 84 h 520"/>
                <a:gd name="T14" fmla="*/ 45 w 930"/>
                <a:gd name="T15" fmla="*/ 82 h 520"/>
                <a:gd name="T16" fmla="*/ 52 w 930"/>
                <a:gd name="T17" fmla="*/ 80 h 520"/>
                <a:gd name="T18" fmla="*/ 61 w 930"/>
                <a:gd name="T19" fmla="*/ 75 h 520"/>
                <a:gd name="T20" fmla="*/ 72 w 930"/>
                <a:gd name="T21" fmla="*/ 71 h 520"/>
                <a:gd name="T22" fmla="*/ 87 w 930"/>
                <a:gd name="T23" fmla="*/ 67 h 520"/>
                <a:gd name="T24" fmla="*/ 93 w 930"/>
                <a:gd name="T25" fmla="*/ 71 h 520"/>
                <a:gd name="T26" fmla="*/ 100 w 930"/>
                <a:gd name="T27" fmla="*/ 72 h 520"/>
                <a:gd name="T28" fmla="*/ 106 w 930"/>
                <a:gd name="T29" fmla="*/ 75 h 520"/>
                <a:gd name="T30" fmla="*/ 112 w 930"/>
                <a:gd name="T31" fmla="*/ 77 h 520"/>
                <a:gd name="T32" fmla="*/ 119 w 930"/>
                <a:gd name="T33" fmla="*/ 81 h 520"/>
                <a:gd name="T34" fmla="*/ 125 w 930"/>
                <a:gd name="T35" fmla="*/ 80 h 520"/>
                <a:gd name="T36" fmla="*/ 128 w 930"/>
                <a:gd name="T37" fmla="*/ 73 h 520"/>
                <a:gd name="T38" fmla="*/ 123 w 930"/>
                <a:gd name="T39" fmla="*/ 68 h 520"/>
                <a:gd name="T40" fmla="*/ 117 w 930"/>
                <a:gd name="T41" fmla="*/ 62 h 520"/>
                <a:gd name="T42" fmla="*/ 109 w 930"/>
                <a:gd name="T43" fmla="*/ 58 h 520"/>
                <a:gd name="T44" fmla="*/ 102 w 930"/>
                <a:gd name="T45" fmla="*/ 54 h 520"/>
                <a:gd name="T46" fmla="*/ 116 w 930"/>
                <a:gd name="T47" fmla="*/ 57 h 520"/>
                <a:gd name="T48" fmla="*/ 130 w 930"/>
                <a:gd name="T49" fmla="*/ 63 h 520"/>
                <a:gd name="T50" fmla="*/ 144 w 930"/>
                <a:gd name="T51" fmla="*/ 67 h 520"/>
                <a:gd name="T52" fmla="*/ 149 w 930"/>
                <a:gd name="T53" fmla="*/ 66 h 520"/>
                <a:gd name="T54" fmla="*/ 151 w 930"/>
                <a:gd name="T55" fmla="*/ 62 h 520"/>
                <a:gd name="T56" fmla="*/ 151 w 930"/>
                <a:gd name="T57" fmla="*/ 58 h 520"/>
                <a:gd name="T58" fmla="*/ 150 w 930"/>
                <a:gd name="T59" fmla="*/ 55 h 520"/>
                <a:gd name="T60" fmla="*/ 155 w 930"/>
                <a:gd name="T61" fmla="*/ 50 h 520"/>
                <a:gd name="T62" fmla="*/ 154 w 930"/>
                <a:gd name="T63" fmla="*/ 43 h 520"/>
                <a:gd name="T64" fmla="*/ 150 w 930"/>
                <a:gd name="T65" fmla="*/ 40 h 520"/>
                <a:gd name="T66" fmla="*/ 143 w 930"/>
                <a:gd name="T67" fmla="*/ 34 h 520"/>
                <a:gd name="T68" fmla="*/ 133 w 930"/>
                <a:gd name="T69" fmla="*/ 29 h 520"/>
                <a:gd name="T70" fmla="*/ 122 w 930"/>
                <a:gd name="T71" fmla="*/ 22 h 520"/>
                <a:gd name="T72" fmla="*/ 113 w 930"/>
                <a:gd name="T73" fmla="*/ 21 h 520"/>
                <a:gd name="T74" fmla="*/ 100 w 930"/>
                <a:gd name="T75" fmla="*/ 22 h 520"/>
                <a:gd name="T76" fmla="*/ 104 w 930"/>
                <a:gd name="T77" fmla="*/ 20 h 520"/>
                <a:gd name="T78" fmla="*/ 106 w 930"/>
                <a:gd name="T79" fmla="*/ 17 h 520"/>
                <a:gd name="T80" fmla="*/ 116 w 930"/>
                <a:gd name="T81" fmla="*/ 19 h 520"/>
                <a:gd name="T82" fmla="*/ 124 w 930"/>
                <a:gd name="T83" fmla="*/ 18 h 520"/>
                <a:gd name="T84" fmla="*/ 135 w 930"/>
                <a:gd name="T85" fmla="*/ 18 h 520"/>
                <a:gd name="T86" fmla="*/ 141 w 930"/>
                <a:gd name="T87" fmla="*/ 15 h 520"/>
                <a:gd name="T88" fmla="*/ 143 w 930"/>
                <a:gd name="T89" fmla="*/ 11 h 520"/>
                <a:gd name="T90" fmla="*/ 140 w 930"/>
                <a:gd name="T91" fmla="*/ 7 h 520"/>
                <a:gd name="T92" fmla="*/ 133 w 930"/>
                <a:gd name="T93" fmla="*/ 4 h 520"/>
                <a:gd name="T94" fmla="*/ 128 w 930"/>
                <a:gd name="T95" fmla="*/ 1 h 520"/>
                <a:gd name="T96" fmla="*/ 118 w 930"/>
                <a:gd name="T97" fmla="*/ 1 h 520"/>
                <a:gd name="T98" fmla="*/ 106 w 930"/>
                <a:gd name="T99" fmla="*/ 0 h 520"/>
                <a:gd name="T100" fmla="*/ 97 w 930"/>
                <a:gd name="T101" fmla="*/ 1 h 520"/>
                <a:gd name="T102" fmla="*/ 85 w 930"/>
                <a:gd name="T103" fmla="*/ 12 h 520"/>
                <a:gd name="T104" fmla="*/ 67 w 930"/>
                <a:gd name="T105" fmla="*/ 23 h 520"/>
                <a:gd name="T106" fmla="*/ 51 w 930"/>
                <a:gd name="T107" fmla="*/ 32 h 520"/>
                <a:gd name="T108" fmla="*/ 44 w 930"/>
                <a:gd name="T109" fmla="*/ 34 h 520"/>
                <a:gd name="T110" fmla="*/ 37 w 930"/>
                <a:gd name="T111" fmla="*/ 38 h 52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30"/>
                <a:gd name="T169" fmla="*/ 0 h 520"/>
                <a:gd name="T170" fmla="*/ 930 w 930"/>
                <a:gd name="T171" fmla="*/ 520 h 52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30" h="520">
                  <a:moveTo>
                    <a:pt x="222" y="232"/>
                  </a:moveTo>
                  <a:lnTo>
                    <a:pt x="222" y="232"/>
                  </a:lnTo>
                  <a:lnTo>
                    <a:pt x="214" y="250"/>
                  </a:lnTo>
                  <a:lnTo>
                    <a:pt x="204" y="266"/>
                  </a:lnTo>
                  <a:lnTo>
                    <a:pt x="192" y="281"/>
                  </a:lnTo>
                  <a:lnTo>
                    <a:pt x="180" y="295"/>
                  </a:lnTo>
                  <a:lnTo>
                    <a:pt x="166" y="308"/>
                  </a:lnTo>
                  <a:lnTo>
                    <a:pt x="151" y="322"/>
                  </a:lnTo>
                  <a:lnTo>
                    <a:pt x="136" y="335"/>
                  </a:lnTo>
                  <a:lnTo>
                    <a:pt x="120" y="348"/>
                  </a:lnTo>
                  <a:lnTo>
                    <a:pt x="104" y="361"/>
                  </a:lnTo>
                  <a:lnTo>
                    <a:pt x="87" y="373"/>
                  </a:lnTo>
                  <a:lnTo>
                    <a:pt x="70" y="385"/>
                  </a:lnTo>
                  <a:lnTo>
                    <a:pt x="54" y="398"/>
                  </a:lnTo>
                  <a:lnTo>
                    <a:pt x="39" y="412"/>
                  </a:lnTo>
                  <a:lnTo>
                    <a:pt x="26" y="425"/>
                  </a:lnTo>
                  <a:lnTo>
                    <a:pt x="12" y="439"/>
                  </a:lnTo>
                  <a:lnTo>
                    <a:pt x="0" y="454"/>
                  </a:lnTo>
                  <a:lnTo>
                    <a:pt x="19" y="459"/>
                  </a:lnTo>
                  <a:lnTo>
                    <a:pt x="37" y="468"/>
                  </a:lnTo>
                  <a:lnTo>
                    <a:pt x="54" y="476"/>
                  </a:lnTo>
                  <a:lnTo>
                    <a:pt x="72" y="487"/>
                  </a:lnTo>
                  <a:lnTo>
                    <a:pt x="88" y="497"/>
                  </a:lnTo>
                  <a:lnTo>
                    <a:pt x="104" y="506"/>
                  </a:lnTo>
                  <a:lnTo>
                    <a:pt x="120" y="513"/>
                  </a:lnTo>
                  <a:lnTo>
                    <a:pt x="136" y="517"/>
                  </a:lnTo>
                  <a:lnTo>
                    <a:pt x="149" y="519"/>
                  </a:lnTo>
                  <a:lnTo>
                    <a:pt x="163" y="520"/>
                  </a:lnTo>
                  <a:lnTo>
                    <a:pt x="176" y="519"/>
                  </a:lnTo>
                  <a:lnTo>
                    <a:pt x="191" y="518"/>
                  </a:lnTo>
                  <a:lnTo>
                    <a:pt x="205" y="516"/>
                  </a:lnTo>
                  <a:lnTo>
                    <a:pt x="220" y="513"/>
                  </a:lnTo>
                  <a:lnTo>
                    <a:pt x="235" y="508"/>
                  </a:lnTo>
                  <a:lnTo>
                    <a:pt x="250" y="504"/>
                  </a:lnTo>
                  <a:lnTo>
                    <a:pt x="258" y="502"/>
                  </a:lnTo>
                  <a:lnTo>
                    <a:pt x="264" y="499"/>
                  </a:lnTo>
                  <a:lnTo>
                    <a:pt x="271" y="497"/>
                  </a:lnTo>
                  <a:lnTo>
                    <a:pt x="279" y="493"/>
                  </a:lnTo>
                  <a:lnTo>
                    <a:pt x="289" y="489"/>
                  </a:lnTo>
                  <a:lnTo>
                    <a:pt x="298" y="485"/>
                  </a:lnTo>
                  <a:lnTo>
                    <a:pt x="309" y="481"/>
                  </a:lnTo>
                  <a:lnTo>
                    <a:pt x="320" y="475"/>
                  </a:lnTo>
                  <a:lnTo>
                    <a:pt x="331" y="471"/>
                  </a:lnTo>
                  <a:lnTo>
                    <a:pt x="342" y="466"/>
                  </a:lnTo>
                  <a:lnTo>
                    <a:pt x="354" y="459"/>
                  </a:lnTo>
                  <a:lnTo>
                    <a:pt x="366" y="454"/>
                  </a:lnTo>
                  <a:lnTo>
                    <a:pt x="372" y="435"/>
                  </a:lnTo>
                  <a:lnTo>
                    <a:pt x="398" y="439"/>
                  </a:lnTo>
                  <a:lnTo>
                    <a:pt x="416" y="437"/>
                  </a:lnTo>
                  <a:lnTo>
                    <a:pt x="429" y="432"/>
                  </a:lnTo>
                  <a:lnTo>
                    <a:pt x="440" y="425"/>
                  </a:lnTo>
                  <a:lnTo>
                    <a:pt x="452" y="418"/>
                  </a:lnTo>
                  <a:lnTo>
                    <a:pt x="467" y="410"/>
                  </a:lnTo>
                  <a:lnTo>
                    <a:pt x="490" y="406"/>
                  </a:lnTo>
                  <a:lnTo>
                    <a:pt x="523" y="405"/>
                  </a:lnTo>
                  <a:lnTo>
                    <a:pt x="533" y="414"/>
                  </a:lnTo>
                  <a:lnTo>
                    <a:pt x="541" y="422"/>
                  </a:lnTo>
                  <a:lnTo>
                    <a:pt x="549" y="427"/>
                  </a:lnTo>
                  <a:lnTo>
                    <a:pt x="556" y="431"/>
                  </a:lnTo>
                  <a:lnTo>
                    <a:pt x="564" y="434"/>
                  </a:lnTo>
                  <a:lnTo>
                    <a:pt x="574" y="436"/>
                  </a:lnTo>
                  <a:lnTo>
                    <a:pt x="584" y="437"/>
                  </a:lnTo>
                  <a:lnTo>
                    <a:pt x="598" y="438"/>
                  </a:lnTo>
                  <a:lnTo>
                    <a:pt x="608" y="441"/>
                  </a:lnTo>
                  <a:lnTo>
                    <a:pt x="615" y="444"/>
                  </a:lnTo>
                  <a:lnTo>
                    <a:pt x="624" y="446"/>
                  </a:lnTo>
                  <a:lnTo>
                    <a:pt x="631" y="449"/>
                  </a:lnTo>
                  <a:lnTo>
                    <a:pt x="638" y="451"/>
                  </a:lnTo>
                  <a:lnTo>
                    <a:pt x="646" y="452"/>
                  </a:lnTo>
                  <a:lnTo>
                    <a:pt x="654" y="454"/>
                  </a:lnTo>
                  <a:lnTo>
                    <a:pt x="663" y="456"/>
                  </a:lnTo>
                  <a:lnTo>
                    <a:pt x="672" y="467"/>
                  </a:lnTo>
                  <a:lnTo>
                    <a:pt x="681" y="474"/>
                  </a:lnTo>
                  <a:lnTo>
                    <a:pt x="689" y="480"/>
                  </a:lnTo>
                  <a:lnTo>
                    <a:pt x="698" y="484"/>
                  </a:lnTo>
                  <a:lnTo>
                    <a:pt x="706" y="486"/>
                  </a:lnTo>
                  <a:lnTo>
                    <a:pt x="715" y="488"/>
                  </a:lnTo>
                  <a:lnTo>
                    <a:pt x="726" y="490"/>
                  </a:lnTo>
                  <a:lnTo>
                    <a:pt x="736" y="491"/>
                  </a:lnTo>
                  <a:lnTo>
                    <a:pt x="745" y="490"/>
                  </a:lnTo>
                  <a:lnTo>
                    <a:pt x="752" y="486"/>
                  </a:lnTo>
                  <a:lnTo>
                    <a:pt x="760" y="481"/>
                  </a:lnTo>
                  <a:lnTo>
                    <a:pt x="766" y="473"/>
                  </a:lnTo>
                  <a:lnTo>
                    <a:pt x="769" y="465"/>
                  </a:lnTo>
                  <a:lnTo>
                    <a:pt x="772" y="455"/>
                  </a:lnTo>
                  <a:lnTo>
                    <a:pt x="769" y="444"/>
                  </a:lnTo>
                  <a:lnTo>
                    <a:pt x="764" y="435"/>
                  </a:lnTo>
                  <a:lnTo>
                    <a:pt x="754" y="428"/>
                  </a:lnTo>
                  <a:lnTo>
                    <a:pt x="746" y="421"/>
                  </a:lnTo>
                  <a:lnTo>
                    <a:pt x="737" y="412"/>
                  </a:lnTo>
                  <a:lnTo>
                    <a:pt x="729" y="404"/>
                  </a:lnTo>
                  <a:lnTo>
                    <a:pt x="721" y="395"/>
                  </a:lnTo>
                  <a:lnTo>
                    <a:pt x="714" y="388"/>
                  </a:lnTo>
                  <a:lnTo>
                    <a:pt x="707" y="381"/>
                  </a:lnTo>
                  <a:lnTo>
                    <a:pt x="701" y="376"/>
                  </a:lnTo>
                  <a:lnTo>
                    <a:pt x="692" y="372"/>
                  </a:lnTo>
                  <a:lnTo>
                    <a:pt x="681" y="367"/>
                  </a:lnTo>
                  <a:lnTo>
                    <a:pt x="669" y="361"/>
                  </a:lnTo>
                  <a:lnTo>
                    <a:pt x="656" y="353"/>
                  </a:lnTo>
                  <a:lnTo>
                    <a:pt x="643" y="347"/>
                  </a:lnTo>
                  <a:lnTo>
                    <a:pt x="631" y="339"/>
                  </a:lnTo>
                  <a:lnTo>
                    <a:pt x="621" y="332"/>
                  </a:lnTo>
                  <a:lnTo>
                    <a:pt x="613" y="326"/>
                  </a:lnTo>
                  <a:lnTo>
                    <a:pt x="629" y="327"/>
                  </a:lnTo>
                  <a:lnTo>
                    <a:pt x="645" y="329"/>
                  </a:lnTo>
                  <a:lnTo>
                    <a:pt x="662" y="333"/>
                  </a:lnTo>
                  <a:lnTo>
                    <a:pt x="678" y="338"/>
                  </a:lnTo>
                  <a:lnTo>
                    <a:pt x="696" y="344"/>
                  </a:lnTo>
                  <a:lnTo>
                    <a:pt x="713" y="351"/>
                  </a:lnTo>
                  <a:lnTo>
                    <a:pt x="730" y="359"/>
                  </a:lnTo>
                  <a:lnTo>
                    <a:pt x="747" y="365"/>
                  </a:lnTo>
                  <a:lnTo>
                    <a:pt x="763" y="373"/>
                  </a:lnTo>
                  <a:lnTo>
                    <a:pt x="780" y="380"/>
                  </a:lnTo>
                  <a:lnTo>
                    <a:pt x="797" y="388"/>
                  </a:lnTo>
                  <a:lnTo>
                    <a:pt x="814" y="393"/>
                  </a:lnTo>
                  <a:lnTo>
                    <a:pt x="830" y="398"/>
                  </a:lnTo>
                  <a:lnTo>
                    <a:pt x="848" y="403"/>
                  </a:lnTo>
                  <a:lnTo>
                    <a:pt x="864" y="405"/>
                  </a:lnTo>
                  <a:lnTo>
                    <a:pt x="880" y="406"/>
                  </a:lnTo>
                  <a:lnTo>
                    <a:pt x="885" y="405"/>
                  </a:lnTo>
                  <a:lnTo>
                    <a:pt x="889" y="403"/>
                  </a:lnTo>
                  <a:lnTo>
                    <a:pt x="894" y="399"/>
                  </a:lnTo>
                  <a:lnTo>
                    <a:pt x="897" y="396"/>
                  </a:lnTo>
                  <a:lnTo>
                    <a:pt x="899" y="392"/>
                  </a:lnTo>
                  <a:lnTo>
                    <a:pt x="901" y="387"/>
                  </a:lnTo>
                  <a:lnTo>
                    <a:pt x="903" y="380"/>
                  </a:lnTo>
                  <a:lnTo>
                    <a:pt x="904" y="374"/>
                  </a:lnTo>
                  <a:lnTo>
                    <a:pt x="905" y="367"/>
                  </a:lnTo>
                  <a:lnTo>
                    <a:pt x="906" y="361"/>
                  </a:lnTo>
                  <a:lnTo>
                    <a:pt x="906" y="355"/>
                  </a:lnTo>
                  <a:lnTo>
                    <a:pt x="906" y="350"/>
                  </a:lnTo>
                  <a:lnTo>
                    <a:pt x="904" y="345"/>
                  </a:lnTo>
                  <a:lnTo>
                    <a:pt x="903" y="339"/>
                  </a:lnTo>
                  <a:lnTo>
                    <a:pt x="901" y="335"/>
                  </a:lnTo>
                  <a:lnTo>
                    <a:pt x="898" y="330"/>
                  </a:lnTo>
                  <a:lnTo>
                    <a:pt x="910" y="327"/>
                  </a:lnTo>
                  <a:lnTo>
                    <a:pt x="918" y="319"/>
                  </a:lnTo>
                  <a:lnTo>
                    <a:pt x="925" y="309"/>
                  </a:lnTo>
                  <a:lnTo>
                    <a:pt x="928" y="300"/>
                  </a:lnTo>
                  <a:lnTo>
                    <a:pt x="930" y="289"/>
                  </a:lnTo>
                  <a:lnTo>
                    <a:pt x="930" y="280"/>
                  </a:lnTo>
                  <a:lnTo>
                    <a:pt x="929" y="272"/>
                  </a:lnTo>
                  <a:lnTo>
                    <a:pt x="927" y="265"/>
                  </a:lnTo>
                  <a:lnTo>
                    <a:pt x="924" y="259"/>
                  </a:lnTo>
                  <a:lnTo>
                    <a:pt x="918" y="254"/>
                  </a:lnTo>
                  <a:lnTo>
                    <a:pt x="913" y="249"/>
                  </a:lnTo>
                  <a:lnTo>
                    <a:pt x="905" y="244"/>
                  </a:lnTo>
                  <a:lnTo>
                    <a:pt x="897" y="239"/>
                  </a:lnTo>
                  <a:lnTo>
                    <a:pt x="889" y="231"/>
                  </a:lnTo>
                  <a:lnTo>
                    <a:pt x="882" y="224"/>
                  </a:lnTo>
                  <a:lnTo>
                    <a:pt x="874" y="215"/>
                  </a:lnTo>
                  <a:lnTo>
                    <a:pt x="867" y="209"/>
                  </a:lnTo>
                  <a:lnTo>
                    <a:pt x="860" y="203"/>
                  </a:lnTo>
                  <a:lnTo>
                    <a:pt x="856" y="199"/>
                  </a:lnTo>
                  <a:lnTo>
                    <a:pt x="852" y="198"/>
                  </a:lnTo>
                  <a:lnTo>
                    <a:pt x="822" y="188"/>
                  </a:lnTo>
                  <a:lnTo>
                    <a:pt x="797" y="175"/>
                  </a:lnTo>
                  <a:lnTo>
                    <a:pt x="777" y="163"/>
                  </a:lnTo>
                  <a:lnTo>
                    <a:pt x="761" y="151"/>
                  </a:lnTo>
                  <a:lnTo>
                    <a:pt x="748" y="142"/>
                  </a:lnTo>
                  <a:lnTo>
                    <a:pt x="738" y="134"/>
                  </a:lnTo>
                  <a:lnTo>
                    <a:pt x="729" y="131"/>
                  </a:lnTo>
                  <a:lnTo>
                    <a:pt x="721" y="131"/>
                  </a:lnTo>
                  <a:lnTo>
                    <a:pt x="708" y="128"/>
                  </a:lnTo>
                  <a:lnTo>
                    <a:pt x="693" y="127"/>
                  </a:lnTo>
                  <a:lnTo>
                    <a:pt x="676" y="128"/>
                  </a:lnTo>
                  <a:lnTo>
                    <a:pt x="660" y="130"/>
                  </a:lnTo>
                  <a:lnTo>
                    <a:pt x="643" y="132"/>
                  </a:lnTo>
                  <a:lnTo>
                    <a:pt x="626" y="134"/>
                  </a:lnTo>
                  <a:lnTo>
                    <a:pt x="611" y="133"/>
                  </a:lnTo>
                  <a:lnTo>
                    <a:pt x="598" y="131"/>
                  </a:lnTo>
                  <a:lnTo>
                    <a:pt x="605" y="127"/>
                  </a:lnTo>
                  <a:lnTo>
                    <a:pt x="611" y="123"/>
                  </a:lnTo>
                  <a:lnTo>
                    <a:pt x="615" y="121"/>
                  </a:lnTo>
                  <a:lnTo>
                    <a:pt x="621" y="119"/>
                  </a:lnTo>
                  <a:lnTo>
                    <a:pt x="625" y="116"/>
                  </a:lnTo>
                  <a:lnTo>
                    <a:pt x="629" y="114"/>
                  </a:lnTo>
                  <a:lnTo>
                    <a:pt x="632" y="109"/>
                  </a:lnTo>
                  <a:lnTo>
                    <a:pt x="636" y="105"/>
                  </a:lnTo>
                  <a:lnTo>
                    <a:pt x="645" y="111"/>
                  </a:lnTo>
                  <a:lnTo>
                    <a:pt x="657" y="114"/>
                  </a:lnTo>
                  <a:lnTo>
                    <a:pt x="670" y="116"/>
                  </a:lnTo>
                  <a:lnTo>
                    <a:pt x="684" y="116"/>
                  </a:lnTo>
                  <a:lnTo>
                    <a:pt x="698" y="116"/>
                  </a:lnTo>
                  <a:lnTo>
                    <a:pt x="711" y="114"/>
                  </a:lnTo>
                  <a:lnTo>
                    <a:pt x="722" y="111"/>
                  </a:lnTo>
                  <a:lnTo>
                    <a:pt x="733" y="105"/>
                  </a:lnTo>
                  <a:lnTo>
                    <a:pt x="746" y="109"/>
                  </a:lnTo>
                  <a:lnTo>
                    <a:pt x="759" y="113"/>
                  </a:lnTo>
                  <a:lnTo>
                    <a:pt x="770" y="115"/>
                  </a:lnTo>
                  <a:lnTo>
                    <a:pt x="783" y="115"/>
                  </a:lnTo>
                  <a:lnTo>
                    <a:pt x="795" y="113"/>
                  </a:lnTo>
                  <a:lnTo>
                    <a:pt x="807" y="109"/>
                  </a:lnTo>
                  <a:lnTo>
                    <a:pt x="820" y="105"/>
                  </a:lnTo>
                  <a:lnTo>
                    <a:pt x="833" y="100"/>
                  </a:lnTo>
                  <a:lnTo>
                    <a:pt x="840" y="96"/>
                  </a:lnTo>
                  <a:lnTo>
                    <a:pt x="846" y="90"/>
                  </a:lnTo>
                  <a:lnTo>
                    <a:pt x="850" y="85"/>
                  </a:lnTo>
                  <a:lnTo>
                    <a:pt x="852" y="78"/>
                  </a:lnTo>
                  <a:lnTo>
                    <a:pt x="854" y="73"/>
                  </a:lnTo>
                  <a:lnTo>
                    <a:pt x="855" y="68"/>
                  </a:lnTo>
                  <a:lnTo>
                    <a:pt x="853" y="61"/>
                  </a:lnTo>
                  <a:lnTo>
                    <a:pt x="848" y="52"/>
                  </a:lnTo>
                  <a:lnTo>
                    <a:pt x="843" y="45"/>
                  </a:lnTo>
                  <a:lnTo>
                    <a:pt x="837" y="40"/>
                  </a:lnTo>
                  <a:lnTo>
                    <a:pt x="830" y="35"/>
                  </a:lnTo>
                  <a:lnTo>
                    <a:pt x="824" y="30"/>
                  </a:lnTo>
                  <a:lnTo>
                    <a:pt x="815" y="27"/>
                  </a:lnTo>
                  <a:lnTo>
                    <a:pt x="808" y="24"/>
                  </a:lnTo>
                  <a:lnTo>
                    <a:pt x="800" y="23"/>
                  </a:lnTo>
                  <a:lnTo>
                    <a:pt x="793" y="24"/>
                  </a:lnTo>
                  <a:lnTo>
                    <a:pt x="784" y="16"/>
                  </a:lnTo>
                  <a:lnTo>
                    <a:pt x="776" y="12"/>
                  </a:lnTo>
                  <a:lnTo>
                    <a:pt x="767" y="9"/>
                  </a:lnTo>
                  <a:lnTo>
                    <a:pt x="758" y="8"/>
                  </a:lnTo>
                  <a:lnTo>
                    <a:pt x="747" y="8"/>
                  </a:lnTo>
                  <a:lnTo>
                    <a:pt x="735" y="8"/>
                  </a:lnTo>
                  <a:lnTo>
                    <a:pt x="722" y="9"/>
                  </a:lnTo>
                  <a:lnTo>
                    <a:pt x="708" y="9"/>
                  </a:lnTo>
                  <a:lnTo>
                    <a:pt x="692" y="8"/>
                  </a:lnTo>
                  <a:lnTo>
                    <a:pt x="674" y="6"/>
                  </a:lnTo>
                  <a:lnTo>
                    <a:pt x="656" y="4"/>
                  </a:lnTo>
                  <a:lnTo>
                    <a:pt x="638" y="1"/>
                  </a:lnTo>
                  <a:lnTo>
                    <a:pt x="621" y="0"/>
                  </a:lnTo>
                  <a:lnTo>
                    <a:pt x="606" y="0"/>
                  </a:lnTo>
                  <a:lnTo>
                    <a:pt x="593" y="4"/>
                  </a:lnTo>
                  <a:lnTo>
                    <a:pt x="584" y="9"/>
                  </a:lnTo>
                  <a:lnTo>
                    <a:pt x="574" y="22"/>
                  </a:lnTo>
                  <a:lnTo>
                    <a:pt x="561" y="35"/>
                  </a:lnTo>
                  <a:lnTo>
                    <a:pt x="546" y="47"/>
                  </a:lnTo>
                  <a:lnTo>
                    <a:pt x="529" y="61"/>
                  </a:lnTo>
                  <a:lnTo>
                    <a:pt x="509" y="75"/>
                  </a:lnTo>
                  <a:lnTo>
                    <a:pt x="489" y="88"/>
                  </a:lnTo>
                  <a:lnTo>
                    <a:pt x="469" y="102"/>
                  </a:lnTo>
                  <a:lnTo>
                    <a:pt x="447" y="116"/>
                  </a:lnTo>
                  <a:lnTo>
                    <a:pt x="425" y="129"/>
                  </a:lnTo>
                  <a:lnTo>
                    <a:pt x="403" y="142"/>
                  </a:lnTo>
                  <a:lnTo>
                    <a:pt x="382" y="153"/>
                  </a:lnTo>
                  <a:lnTo>
                    <a:pt x="362" y="164"/>
                  </a:lnTo>
                  <a:lnTo>
                    <a:pt x="342" y="175"/>
                  </a:lnTo>
                  <a:lnTo>
                    <a:pt x="323" y="183"/>
                  </a:lnTo>
                  <a:lnTo>
                    <a:pt x="307" y="192"/>
                  </a:lnTo>
                  <a:lnTo>
                    <a:pt x="292" y="198"/>
                  </a:lnTo>
                  <a:lnTo>
                    <a:pt x="283" y="203"/>
                  </a:lnTo>
                  <a:lnTo>
                    <a:pt x="274" y="205"/>
                  </a:lnTo>
                  <a:lnTo>
                    <a:pt x="265" y="206"/>
                  </a:lnTo>
                  <a:lnTo>
                    <a:pt x="257" y="207"/>
                  </a:lnTo>
                  <a:lnTo>
                    <a:pt x="248" y="209"/>
                  </a:lnTo>
                  <a:lnTo>
                    <a:pt x="240" y="213"/>
                  </a:lnTo>
                  <a:lnTo>
                    <a:pt x="231" y="221"/>
                  </a:lnTo>
                  <a:lnTo>
                    <a:pt x="222" y="232"/>
                  </a:lnTo>
                </a:path>
              </a:pathLst>
            </a:custGeom>
            <a:solidFill>
              <a:srgbClr val="996600"/>
            </a:solidFill>
            <a:ln w="0">
              <a:solidFill>
                <a:srgbClr val="000000"/>
              </a:solidFill>
              <a:prstDash val="solid"/>
              <a:round/>
              <a:headEnd/>
              <a:tailEnd/>
            </a:ln>
          </p:spPr>
          <p:txBody>
            <a:bodyPr/>
            <a:lstStyle/>
            <a:p>
              <a:endParaRPr lang="en-GB" smtClean="0">
                <a:solidFill>
                  <a:srgbClr val="CCECFF"/>
                </a:solidFill>
              </a:endParaRPr>
            </a:p>
          </p:txBody>
        </p:sp>
        <p:sp>
          <p:nvSpPr>
            <p:cNvPr id="48" name="Freeform 133"/>
            <p:cNvSpPr>
              <a:spLocks/>
            </p:cNvSpPr>
            <p:nvPr/>
          </p:nvSpPr>
          <p:spPr bwMode="auto">
            <a:xfrm>
              <a:off x="4324" y="1049"/>
              <a:ext cx="122" cy="85"/>
            </a:xfrm>
            <a:custGeom>
              <a:avLst/>
              <a:gdLst>
                <a:gd name="T0" fmla="*/ 79 w 735"/>
                <a:gd name="T1" fmla="*/ 29 h 508"/>
                <a:gd name="T2" fmla="*/ 89 w 735"/>
                <a:gd name="T3" fmla="*/ 23 h 508"/>
                <a:gd name="T4" fmla="*/ 98 w 735"/>
                <a:gd name="T5" fmla="*/ 26 h 508"/>
                <a:gd name="T6" fmla="*/ 114 w 735"/>
                <a:gd name="T7" fmla="*/ 39 h 508"/>
                <a:gd name="T8" fmla="*/ 122 w 735"/>
                <a:gd name="T9" fmla="*/ 51 h 508"/>
                <a:gd name="T10" fmla="*/ 110 w 735"/>
                <a:gd name="T11" fmla="*/ 61 h 508"/>
                <a:gd name="T12" fmla="*/ 100 w 735"/>
                <a:gd name="T13" fmla="*/ 74 h 508"/>
                <a:gd name="T14" fmla="*/ 92 w 735"/>
                <a:gd name="T15" fmla="*/ 82 h 508"/>
                <a:gd name="T16" fmla="*/ 77 w 735"/>
                <a:gd name="T17" fmla="*/ 80 h 508"/>
                <a:gd name="T18" fmla="*/ 68 w 735"/>
                <a:gd name="T19" fmla="*/ 78 h 508"/>
                <a:gd name="T20" fmla="*/ 64 w 735"/>
                <a:gd name="T21" fmla="*/ 75 h 508"/>
                <a:gd name="T22" fmla="*/ 62 w 735"/>
                <a:gd name="T23" fmla="*/ 75 h 508"/>
                <a:gd name="T24" fmla="*/ 58 w 735"/>
                <a:gd name="T25" fmla="*/ 78 h 508"/>
                <a:gd name="T26" fmla="*/ 55 w 735"/>
                <a:gd name="T27" fmla="*/ 81 h 508"/>
                <a:gd name="T28" fmla="*/ 42 w 735"/>
                <a:gd name="T29" fmla="*/ 84 h 508"/>
                <a:gd name="T30" fmla="*/ 30 w 735"/>
                <a:gd name="T31" fmla="*/ 85 h 508"/>
                <a:gd name="T32" fmla="*/ 28 w 735"/>
                <a:gd name="T33" fmla="*/ 84 h 508"/>
                <a:gd name="T34" fmla="*/ 27 w 735"/>
                <a:gd name="T35" fmla="*/ 81 h 508"/>
                <a:gd name="T36" fmla="*/ 26 w 735"/>
                <a:gd name="T37" fmla="*/ 76 h 508"/>
                <a:gd name="T38" fmla="*/ 33 w 735"/>
                <a:gd name="T39" fmla="*/ 71 h 508"/>
                <a:gd name="T40" fmla="*/ 43 w 735"/>
                <a:gd name="T41" fmla="*/ 66 h 508"/>
                <a:gd name="T42" fmla="*/ 53 w 735"/>
                <a:gd name="T43" fmla="*/ 60 h 508"/>
                <a:gd name="T44" fmla="*/ 55 w 735"/>
                <a:gd name="T45" fmla="*/ 56 h 508"/>
                <a:gd name="T46" fmla="*/ 45 w 735"/>
                <a:gd name="T47" fmla="*/ 59 h 508"/>
                <a:gd name="T48" fmla="*/ 33 w 735"/>
                <a:gd name="T49" fmla="*/ 63 h 508"/>
                <a:gd name="T50" fmla="*/ 22 w 735"/>
                <a:gd name="T51" fmla="*/ 67 h 508"/>
                <a:gd name="T52" fmla="*/ 16 w 735"/>
                <a:gd name="T53" fmla="*/ 66 h 508"/>
                <a:gd name="T54" fmla="*/ 13 w 735"/>
                <a:gd name="T55" fmla="*/ 65 h 508"/>
                <a:gd name="T56" fmla="*/ 11 w 735"/>
                <a:gd name="T57" fmla="*/ 61 h 508"/>
                <a:gd name="T58" fmla="*/ 16 w 735"/>
                <a:gd name="T59" fmla="*/ 55 h 508"/>
                <a:gd name="T60" fmla="*/ 30 w 735"/>
                <a:gd name="T61" fmla="*/ 48 h 508"/>
                <a:gd name="T62" fmla="*/ 38 w 735"/>
                <a:gd name="T63" fmla="*/ 44 h 508"/>
                <a:gd name="T64" fmla="*/ 45 w 735"/>
                <a:gd name="T65" fmla="*/ 44 h 508"/>
                <a:gd name="T66" fmla="*/ 45 w 735"/>
                <a:gd name="T67" fmla="*/ 43 h 508"/>
                <a:gd name="T68" fmla="*/ 41 w 735"/>
                <a:gd name="T69" fmla="*/ 42 h 508"/>
                <a:gd name="T70" fmla="*/ 38 w 735"/>
                <a:gd name="T71" fmla="*/ 42 h 508"/>
                <a:gd name="T72" fmla="*/ 32 w 735"/>
                <a:gd name="T73" fmla="*/ 44 h 508"/>
                <a:gd name="T74" fmla="*/ 23 w 735"/>
                <a:gd name="T75" fmla="*/ 46 h 508"/>
                <a:gd name="T76" fmla="*/ 15 w 735"/>
                <a:gd name="T77" fmla="*/ 49 h 508"/>
                <a:gd name="T78" fmla="*/ 8 w 735"/>
                <a:gd name="T79" fmla="*/ 49 h 508"/>
                <a:gd name="T80" fmla="*/ 7 w 735"/>
                <a:gd name="T81" fmla="*/ 40 h 508"/>
                <a:gd name="T82" fmla="*/ 19 w 735"/>
                <a:gd name="T83" fmla="*/ 31 h 508"/>
                <a:gd name="T84" fmla="*/ 25 w 735"/>
                <a:gd name="T85" fmla="*/ 27 h 508"/>
                <a:gd name="T86" fmla="*/ 30 w 735"/>
                <a:gd name="T87" fmla="*/ 25 h 508"/>
                <a:gd name="T88" fmla="*/ 32 w 735"/>
                <a:gd name="T89" fmla="*/ 23 h 508"/>
                <a:gd name="T90" fmla="*/ 31 w 735"/>
                <a:gd name="T91" fmla="*/ 21 h 508"/>
                <a:gd name="T92" fmla="*/ 29 w 735"/>
                <a:gd name="T93" fmla="*/ 19 h 508"/>
                <a:gd name="T94" fmla="*/ 26 w 735"/>
                <a:gd name="T95" fmla="*/ 19 h 508"/>
                <a:gd name="T96" fmla="*/ 20 w 735"/>
                <a:gd name="T97" fmla="*/ 19 h 508"/>
                <a:gd name="T98" fmla="*/ 19 w 735"/>
                <a:gd name="T99" fmla="*/ 17 h 508"/>
                <a:gd name="T100" fmla="*/ 17 w 735"/>
                <a:gd name="T101" fmla="*/ 14 h 508"/>
                <a:gd name="T102" fmla="*/ 13 w 735"/>
                <a:gd name="T103" fmla="*/ 13 h 508"/>
                <a:gd name="T104" fmla="*/ 7 w 735"/>
                <a:gd name="T105" fmla="*/ 13 h 508"/>
                <a:gd name="T106" fmla="*/ 3 w 735"/>
                <a:gd name="T107" fmla="*/ 13 h 508"/>
                <a:gd name="T108" fmla="*/ 2 w 735"/>
                <a:gd name="T109" fmla="*/ 10 h 508"/>
                <a:gd name="T110" fmla="*/ 0 w 735"/>
                <a:gd name="T111" fmla="*/ 8 h 508"/>
                <a:gd name="T112" fmla="*/ 4 w 735"/>
                <a:gd name="T113" fmla="*/ 3 h 508"/>
                <a:gd name="T114" fmla="*/ 14 w 735"/>
                <a:gd name="T115" fmla="*/ 2 h 508"/>
                <a:gd name="T116" fmla="*/ 28 w 735"/>
                <a:gd name="T117" fmla="*/ 0 h 508"/>
                <a:gd name="T118" fmla="*/ 35 w 735"/>
                <a:gd name="T119" fmla="*/ 4 h 508"/>
                <a:gd name="T120" fmla="*/ 45 w 735"/>
                <a:gd name="T121" fmla="*/ 13 h 508"/>
                <a:gd name="T122" fmla="*/ 56 w 735"/>
                <a:gd name="T123" fmla="*/ 22 h 508"/>
                <a:gd name="T124" fmla="*/ 67 w 735"/>
                <a:gd name="T125" fmla="*/ 28 h 5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35"/>
                <a:gd name="T190" fmla="*/ 0 h 508"/>
                <a:gd name="T191" fmla="*/ 735 w 735"/>
                <a:gd name="T192" fmla="*/ 508 h 5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35" h="508">
                  <a:moveTo>
                    <a:pt x="446" y="179"/>
                  </a:moveTo>
                  <a:lnTo>
                    <a:pt x="446" y="179"/>
                  </a:lnTo>
                  <a:lnTo>
                    <a:pt x="460" y="178"/>
                  </a:lnTo>
                  <a:lnTo>
                    <a:pt x="475" y="172"/>
                  </a:lnTo>
                  <a:lnTo>
                    <a:pt x="489" y="165"/>
                  </a:lnTo>
                  <a:lnTo>
                    <a:pt x="504" y="155"/>
                  </a:lnTo>
                  <a:lnTo>
                    <a:pt x="520" y="147"/>
                  </a:lnTo>
                  <a:lnTo>
                    <a:pt x="535" y="140"/>
                  </a:lnTo>
                  <a:lnTo>
                    <a:pt x="551" y="139"/>
                  </a:lnTo>
                  <a:lnTo>
                    <a:pt x="568" y="144"/>
                  </a:lnTo>
                  <a:lnTo>
                    <a:pt x="589" y="154"/>
                  </a:lnTo>
                  <a:lnTo>
                    <a:pt x="612" y="168"/>
                  </a:lnTo>
                  <a:lnTo>
                    <a:pt x="638" y="187"/>
                  </a:lnTo>
                  <a:lnTo>
                    <a:pt x="664" y="208"/>
                  </a:lnTo>
                  <a:lnTo>
                    <a:pt x="688" y="231"/>
                  </a:lnTo>
                  <a:lnTo>
                    <a:pt x="710" y="256"/>
                  </a:lnTo>
                  <a:lnTo>
                    <a:pt x="726" y="280"/>
                  </a:lnTo>
                  <a:lnTo>
                    <a:pt x="735" y="306"/>
                  </a:lnTo>
                  <a:lnTo>
                    <a:pt x="718" y="319"/>
                  </a:lnTo>
                  <a:lnTo>
                    <a:pt x="701" y="333"/>
                  </a:lnTo>
                  <a:lnTo>
                    <a:pt x="682" y="347"/>
                  </a:lnTo>
                  <a:lnTo>
                    <a:pt x="664" y="364"/>
                  </a:lnTo>
                  <a:lnTo>
                    <a:pt x="645" y="381"/>
                  </a:lnTo>
                  <a:lnTo>
                    <a:pt x="628" y="401"/>
                  </a:lnTo>
                  <a:lnTo>
                    <a:pt x="613" y="422"/>
                  </a:lnTo>
                  <a:lnTo>
                    <a:pt x="600" y="445"/>
                  </a:lnTo>
                  <a:lnTo>
                    <a:pt x="588" y="466"/>
                  </a:lnTo>
                  <a:lnTo>
                    <a:pt x="571" y="481"/>
                  </a:lnTo>
                  <a:lnTo>
                    <a:pt x="552" y="489"/>
                  </a:lnTo>
                  <a:lnTo>
                    <a:pt x="531" y="492"/>
                  </a:lnTo>
                  <a:lnTo>
                    <a:pt x="508" y="491"/>
                  </a:lnTo>
                  <a:lnTo>
                    <a:pt x="486" y="487"/>
                  </a:lnTo>
                  <a:lnTo>
                    <a:pt x="464" y="478"/>
                  </a:lnTo>
                  <a:lnTo>
                    <a:pt x="443" y="467"/>
                  </a:lnTo>
                  <a:lnTo>
                    <a:pt x="422" y="468"/>
                  </a:lnTo>
                  <a:lnTo>
                    <a:pt x="407" y="466"/>
                  </a:lnTo>
                  <a:lnTo>
                    <a:pt x="397" y="462"/>
                  </a:lnTo>
                  <a:lnTo>
                    <a:pt x="392" y="458"/>
                  </a:lnTo>
                  <a:lnTo>
                    <a:pt x="388" y="454"/>
                  </a:lnTo>
                  <a:lnTo>
                    <a:pt x="386" y="449"/>
                  </a:lnTo>
                  <a:lnTo>
                    <a:pt x="383" y="446"/>
                  </a:lnTo>
                  <a:lnTo>
                    <a:pt x="380" y="445"/>
                  </a:lnTo>
                  <a:lnTo>
                    <a:pt x="376" y="449"/>
                  </a:lnTo>
                  <a:lnTo>
                    <a:pt x="370" y="454"/>
                  </a:lnTo>
                  <a:lnTo>
                    <a:pt x="363" y="459"/>
                  </a:lnTo>
                  <a:lnTo>
                    <a:pt x="354" y="463"/>
                  </a:lnTo>
                  <a:lnTo>
                    <a:pt x="347" y="468"/>
                  </a:lnTo>
                  <a:lnTo>
                    <a:pt x="339" y="473"/>
                  </a:lnTo>
                  <a:lnTo>
                    <a:pt x="333" y="477"/>
                  </a:lnTo>
                  <a:lnTo>
                    <a:pt x="329" y="482"/>
                  </a:lnTo>
                  <a:lnTo>
                    <a:pt x="307" y="488"/>
                  </a:lnTo>
                  <a:lnTo>
                    <a:pt x="288" y="493"/>
                  </a:lnTo>
                  <a:lnTo>
                    <a:pt x="271" y="498"/>
                  </a:lnTo>
                  <a:lnTo>
                    <a:pt x="255" y="502"/>
                  </a:lnTo>
                  <a:lnTo>
                    <a:pt x="240" y="505"/>
                  </a:lnTo>
                  <a:lnTo>
                    <a:pt x="223" y="506"/>
                  </a:lnTo>
                  <a:lnTo>
                    <a:pt x="204" y="508"/>
                  </a:lnTo>
                  <a:lnTo>
                    <a:pt x="183" y="508"/>
                  </a:lnTo>
                  <a:lnTo>
                    <a:pt x="178" y="508"/>
                  </a:lnTo>
                  <a:lnTo>
                    <a:pt x="172" y="507"/>
                  </a:lnTo>
                  <a:lnTo>
                    <a:pt x="169" y="505"/>
                  </a:lnTo>
                  <a:lnTo>
                    <a:pt x="166" y="502"/>
                  </a:lnTo>
                  <a:lnTo>
                    <a:pt x="163" y="498"/>
                  </a:lnTo>
                  <a:lnTo>
                    <a:pt x="162" y="492"/>
                  </a:lnTo>
                  <a:lnTo>
                    <a:pt x="160" y="485"/>
                  </a:lnTo>
                  <a:lnTo>
                    <a:pt x="159" y="476"/>
                  </a:lnTo>
                  <a:lnTo>
                    <a:pt x="157" y="467"/>
                  </a:lnTo>
                  <a:lnTo>
                    <a:pt x="159" y="457"/>
                  </a:lnTo>
                  <a:lnTo>
                    <a:pt x="165" y="448"/>
                  </a:lnTo>
                  <a:lnTo>
                    <a:pt x="172" y="441"/>
                  </a:lnTo>
                  <a:lnTo>
                    <a:pt x="183" y="432"/>
                  </a:lnTo>
                  <a:lnTo>
                    <a:pt x="196" y="425"/>
                  </a:lnTo>
                  <a:lnTo>
                    <a:pt x="210" y="417"/>
                  </a:lnTo>
                  <a:lnTo>
                    <a:pt x="225" y="410"/>
                  </a:lnTo>
                  <a:lnTo>
                    <a:pt x="241" y="402"/>
                  </a:lnTo>
                  <a:lnTo>
                    <a:pt x="258" y="394"/>
                  </a:lnTo>
                  <a:lnTo>
                    <a:pt x="274" y="385"/>
                  </a:lnTo>
                  <a:lnTo>
                    <a:pt x="290" y="377"/>
                  </a:lnTo>
                  <a:lnTo>
                    <a:pt x="306" y="368"/>
                  </a:lnTo>
                  <a:lnTo>
                    <a:pt x="320" y="359"/>
                  </a:lnTo>
                  <a:lnTo>
                    <a:pt x="332" y="348"/>
                  </a:lnTo>
                  <a:lnTo>
                    <a:pt x="342" y="336"/>
                  </a:lnTo>
                  <a:lnTo>
                    <a:pt x="332" y="335"/>
                  </a:lnTo>
                  <a:lnTo>
                    <a:pt x="319" y="337"/>
                  </a:lnTo>
                  <a:lnTo>
                    <a:pt x="305" y="340"/>
                  </a:lnTo>
                  <a:lnTo>
                    <a:pt x="289" y="345"/>
                  </a:lnTo>
                  <a:lnTo>
                    <a:pt x="273" y="350"/>
                  </a:lnTo>
                  <a:lnTo>
                    <a:pt x="255" y="358"/>
                  </a:lnTo>
                  <a:lnTo>
                    <a:pt x="236" y="364"/>
                  </a:lnTo>
                  <a:lnTo>
                    <a:pt x="218" y="371"/>
                  </a:lnTo>
                  <a:lnTo>
                    <a:pt x="200" y="379"/>
                  </a:lnTo>
                  <a:lnTo>
                    <a:pt x="182" y="385"/>
                  </a:lnTo>
                  <a:lnTo>
                    <a:pt x="165" y="391"/>
                  </a:lnTo>
                  <a:lnTo>
                    <a:pt x="149" y="396"/>
                  </a:lnTo>
                  <a:lnTo>
                    <a:pt x="134" y="399"/>
                  </a:lnTo>
                  <a:lnTo>
                    <a:pt x="120" y="400"/>
                  </a:lnTo>
                  <a:lnTo>
                    <a:pt x="108" y="400"/>
                  </a:lnTo>
                  <a:lnTo>
                    <a:pt x="98" y="397"/>
                  </a:lnTo>
                  <a:lnTo>
                    <a:pt x="94" y="395"/>
                  </a:lnTo>
                  <a:lnTo>
                    <a:pt x="89" y="393"/>
                  </a:lnTo>
                  <a:lnTo>
                    <a:pt x="84" y="391"/>
                  </a:lnTo>
                  <a:lnTo>
                    <a:pt x="81" y="386"/>
                  </a:lnTo>
                  <a:lnTo>
                    <a:pt x="77" y="383"/>
                  </a:lnTo>
                  <a:lnTo>
                    <a:pt x="74" y="378"/>
                  </a:lnTo>
                  <a:lnTo>
                    <a:pt x="71" y="371"/>
                  </a:lnTo>
                  <a:lnTo>
                    <a:pt x="68" y="364"/>
                  </a:lnTo>
                  <a:lnTo>
                    <a:pt x="72" y="353"/>
                  </a:lnTo>
                  <a:lnTo>
                    <a:pt x="82" y="343"/>
                  </a:lnTo>
                  <a:lnTo>
                    <a:pt x="97" y="331"/>
                  </a:lnTo>
                  <a:lnTo>
                    <a:pt x="117" y="319"/>
                  </a:lnTo>
                  <a:lnTo>
                    <a:pt x="138" y="308"/>
                  </a:lnTo>
                  <a:lnTo>
                    <a:pt x="159" y="298"/>
                  </a:lnTo>
                  <a:lnTo>
                    <a:pt x="179" y="287"/>
                  </a:lnTo>
                  <a:lnTo>
                    <a:pt x="196" y="277"/>
                  </a:lnTo>
                  <a:lnTo>
                    <a:pt x="212" y="269"/>
                  </a:lnTo>
                  <a:lnTo>
                    <a:pt x="226" y="263"/>
                  </a:lnTo>
                  <a:lnTo>
                    <a:pt x="236" y="262"/>
                  </a:lnTo>
                  <a:lnTo>
                    <a:pt x="247" y="261"/>
                  </a:lnTo>
                  <a:lnTo>
                    <a:pt x="257" y="262"/>
                  </a:lnTo>
                  <a:lnTo>
                    <a:pt x="269" y="261"/>
                  </a:lnTo>
                  <a:lnTo>
                    <a:pt x="280" y="259"/>
                  </a:lnTo>
                  <a:lnTo>
                    <a:pt x="295" y="253"/>
                  </a:lnTo>
                  <a:lnTo>
                    <a:pt x="273" y="254"/>
                  </a:lnTo>
                  <a:lnTo>
                    <a:pt x="259" y="254"/>
                  </a:lnTo>
                  <a:lnTo>
                    <a:pt x="250" y="254"/>
                  </a:lnTo>
                  <a:lnTo>
                    <a:pt x="246" y="253"/>
                  </a:lnTo>
                  <a:lnTo>
                    <a:pt x="244" y="253"/>
                  </a:lnTo>
                  <a:lnTo>
                    <a:pt x="242" y="253"/>
                  </a:lnTo>
                  <a:lnTo>
                    <a:pt x="238" y="253"/>
                  </a:lnTo>
                  <a:lnTo>
                    <a:pt x="229" y="253"/>
                  </a:lnTo>
                  <a:lnTo>
                    <a:pt x="223" y="254"/>
                  </a:lnTo>
                  <a:lnTo>
                    <a:pt x="214" y="256"/>
                  </a:lnTo>
                  <a:lnTo>
                    <a:pt x="204" y="258"/>
                  </a:lnTo>
                  <a:lnTo>
                    <a:pt x="194" y="261"/>
                  </a:lnTo>
                  <a:lnTo>
                    <a:pt x="181" y="266"/>
                  </a:lnTo>
                  <a:lnTo>
                    <a:pt x="168" y="270"/>
                  </a:lnTo>
                  <a:lnTo>
                    <a:pt x="154" y="274"/>
                  </a:lnTo>
                  <a:lnTo>
                    <a:pt x="140" y="277"/>
                  </a:lnTo>
                  <a:lnTo>
                    <a:pt x="126" y="282"/>
                  </a:lnTo>
                  <a:lnTo>
                    <a:pt x="112" y="286"/>
                  </a:lnTo>
                  <a:lnTo>
                    <a:pt x="99" y="288"/>
                  </a:lnTo>
                  <a:lnTo>
                    <a:pt x="88" y="291"/>
                  </a:lnTo>
                  <a:lnTo>
                    <a:pt x="76" y="292"/>
                  </a:lnTo>
                  <a:lnTo>
                    <a:pt x="65" y="293"/>
                  </a:lnTo>
                  <a:lnTo>
                    <a:pt x="57" y="292"/>
                  </a:lnTo>
                  <a:lnTo>
                    <a:pt x="50" y="290"/>
                  </a:lnTo>
                  <a:lnTo>
                    <a:pt x="38" y="271"/>
                  </a:lnTo>
                  <a:lnTo>
                    <a:pt x="37" y="254"/>
                  </a:lnTo>
                  <a:lnTo>
                    <a:pt x="45" y="238"/>
                  </a:lnTo>
                  <a:lnTo>
                    <a:pt x="59" y="224"/>
                  </a:lnTo>
                  <a:lnTo>
                    <a:pt x="77" y="211"/>
                  </a:lnTo>
                  <a:lnTo>
                    <a:pt x="96" y="198"/>
                  </a:lnTo>
                  <a:lnTo>
                    <a:pt x="114" y="187"/>
                  </a:lnTo>
                  <a:lnTo>
                    <a:pt x="130" y="177"/>
                  </a:lnTo>
                  <a:lnTo>
                    <a:pt x="143" y="167"/>
                  </a:lnTo>
                  <a:lnTo>
                    <a:pt x="153" y="161"/>
                  </a:lnTo>
                  <a:lnTo>
                    <a:pt x="163" y="156"/>
                  </a:lnTo>
                  <a:lnTo>
                    <a:pt x="170" y="152"/>
                  </a:lnTo>
                  <a:lnTo>
                    <a:pt x="177" y="150"/>
                  </a:lnTo>
                  <a:lnTo>
                    <a:pt x="183" y="148"/>
                  </a:lnTo>
                  <a:lnTo>
                    <a:pt x="189" y="146"/>
                  </a:lnTo>
                  <a:lnTo>
                    <a:pt x="196" y="144"/>
                  </a:lnTo>
                  <a:lnTo>
                    <a:pt x="194" y="138"/>
                  </a:lnTo>
                  <a:lnTo>
                    <a:pt x="191" y="134"/>
                  </a:lnTo>
                  <a:lnTo>
                    <a:pt x="190" y="131"/>
                  </a:lnTo>
                  <a:lnTo>
                    <a:pt x="188" y="129"/>
                  </a:lnTo>
                  <a:lnTo>
                    <a:pt x="186" y="125"/>
                  </a:lnTo>
                  <a:lnTo>
                    <a:pt x="184" y="122"/>
                  </a:lnTo>
                  <a:lnTo>
                    <a:pt x="180" y="118"/>
                  </a:lnTo>
                  <a:lnTo>
                    <a:pt x="175" y="111"/>
                  </a:lnTo>
                  <a:lnTo>
                    <a:pt x="171" y="111"/>
                  </a:lnTo>
                  <a:lnTo>
                    <a:pt x="166" y="111"/>
                  </a:lnTo>
                  <a:lnTo>
                    <a:pt x="159" y="111"/>
                  </a:lnTo>
                  <a:lnTo>
                    <a:pt x="154" y="111"/>
                  </a:lnTo>
                  <a:lnTo>
                    <a:pt x="147" y="111"/>
                  </a:lnTo>
                  <a:lnTo>
                    <a:pt x="139" y="111"/>
                  </a:lnTo>
                  <a:lnTo>
                    <a:pt x="132" y="111"/>
                  </a:lnTo>
                  <a:lnTo>
                    <a:pt x="123" y="111"/>
                  </a:lnTo>
                  <a:lnTo>
                    <a:pt x="120" y="107"/>
                  </a:lnTo>
                  <a:lnTo>
                    <a:pt x="117" y="103"/>
                  </a:lnTo>
                  <a:lnTo>
                    <a:pt x="113" y="100"/>
                  </a:lnTo>
                  <a:lnTo>
                    <a:pt x="110" y="95"/>
                  </a:lnTo>
                  <a:lnTo>
                    <a:pt x="107" y="91"/>
                  </a:lnTo>
                  <a:lnTo>
                    <a:pt x="104" y="87"/>
                  </a:lnTo>
                  <a:lnTo>
                    <a:pt x="102" y="84"/>
                  </a:lnTo>
                  <a:lnTo>
                    <a:pt x="98" y="79"/>
                  </a:lnTo>
                  <a:lnTo>
                    <a:pt x="89" y="79"/>
                  </a:lnTo>
                  <a:lnTo>
                    <a:pt x="80" y="79"/>
                  </a:lnTo>
                  <a:lnTo>
                    <a:pt x="71" y="79"/>
                  </a:lnTo>
                  <a:lnTo>
                    <a:pt x="62" y="79"/>
                  </a:lnTo>
                  <a:lnTo>
                    <a:pt x="52" y="79"/>
                  </a:lnTo>
                  <a:lnTo>
                    <a:pt x="43" y="79"/>
                  </a:lnTo>
                  <a:lnTo>
                    <a:pt x="34" y="79"/>
                  </a:lnTo>
                  <a:lnTo>
                    <a:pt x="25" y="79"/>
                  </a:lnTo>
                  <a:lnTo>
                    <a:pt x="21" y="75"/>
                  </a:lnTo>
                  <a:lnTo>
                    <a:pt x="18" y="71"/>
                  </a:lnTo>
                  <a:lnTo>
                    <a:pt x="15" y="68"/>
                  </a:lnTo>
                  <a:lnTo>
                    <a:pt x="13" y="63"/>
                  </a:lnTo>
                  <a:lnTo>
                    <a:pt x="10" y="59"/>
                  </a:lnTo>
                  <a:lnTo>
                    <a:pt x="6" y="55"/>
                  </a:lnTo>
                  <a:lnTo>
                    <a:pt x="3" y="52"/>
                  </a:lnTo>
                  <a:lnTo>
                    <a:pt x="0" y="47"/>
                  </a:lnTo>
                  <a:lnTo>
                    <a:pt x="6" y="40"/>
                  </a:lnTo>
                  <a:lnTo>
                    <a:pt x="13" y="32"/>
                  </a:lnTo>
                  <a:lnTo>
                    <a:pt x="18" y="24"/>
                  </a:lnTo>
                  <a:lnTo>
                    <a:pt x="25" y="16"/>
                  </a:lnTo>
                  <a:lnTo>
                    <a:pt x="44" y="15"/>
                  </a:lnTo>
                  <a:lnTo>
                    <a:pt x="65" y="14"/>
                  </a:lnTo>
                  <a:lnTo>
                    <a:pt x="87" y="11"/>
                  </a:lnTo>
                  <a:lnTo>
                    <a:pt x="109" y="8"/>
                  </a:lnTo>
                  <a:lnTo>
                    <a:pt x="129" y="6"/>
                  </a:lnTo>
                  <a:lnTo>
                    <a:pt x="150" y="2"/>
                  </a:lnTo>
                  <a:lnTo>
                    <a:pt x="168" y="1"/>
                  </a:lnTo>
                  <a:lnTo>
                    <a:pt x="183" y="0"/>
                  </a:lnTo>
                  <a:lnTo>
                    <a:pt x="198" y="11"/>
                  </a:lnTo>
                  <a:lnTo>
                    <a:pt x="213" y="23"/>
                  </a:lnTo>
                  <a:lnTo>
                    <a:pt x="228" y="36"/>
                  </a:lnTo>
                  <a:lnTo>
                    <a:pt x="243" y="48"/>
                  </a:lnTo>
                  <a:lnTo>
                    <a:pt x="257" y="62"/>
                  </a:lnTo>
                  <a:lnTo>
                    <a:pt x="272" y="76"/>
                  </a:lnTo>
                  <a:lnTo>
                    <a:pt x="287" y="89"/>
                  </a:lnTo>
                  <a:lnTo>
                    <a:pt x="303" y="103"/>
                  </a:lnTo>
                  <a:lnTo>
                    <a:pt x="318" y="116"/>
                  </a:lnTo>
                  <a:lnTo>
                    <a:pt x="335" y="129"/>
                  </a:lnTo>
                  <a:lnTo>
                    <a:pt x="351" y="139"/>
                  </a:lnTo>
                  <a:lnTo>
                    <a:pt x="369" y="150"/>
                  </a:lnTo>
                  <a:lnTo>
                    <a:pt x="386" y="160"/>
                  </a:lnTo>
                  <a:lnTo>
                    <a:pt x="406" y="168"/>
                  </a:lnTo>
                  <a:lnTo>
                    <a:pt x="426" y="175"/>
                  </a:lnTo>
                  <a:lnTo>
                    <a:pt x="446" y="179"/>
                  </a:lnTo>
                </a:path>
              </a:pathLst>
            </a:custGeom>
            <a:solidFill>
              <a:srgbClr val="996600"/>
            </a:solidFill>
            <a:ln w="0">
              <a:solidFill>
                <a:srgbClr val="000000"/>
              </a:solidFill>
              <a:prstDash val="solid"/>
              <a:round/>
              <a:headEnd/>
              <a:tailEnd/>
            </a:ln>
          </p:spPr>
          <p:txBody>
            <a:bodyPr/>
            <a:lstStyle/>
            <a:p>
              <a:endParaRPr lang="en-GB" smtClean="0">
                <a:solidFill>
                  <a:srgbClr val="CCECFF"/>
                </a:solidFill>
              </a:endParaRPr>
            </a:p>
          </p:txBody>
        </p:sp>
        <p:sp>
          <p:nvSpPr>
            <p:cNvPr id="49" name="Freeform 134"/>
            <p:cNvSpPr>
              <a:spLocks/>
            </p:cNvSpPr>
            <p:nvPr/>
          </p:nvSpPr>
          <p:spPr bwMode="auto">
            <a:xfrm>
              <a:off x="4175" y="534"/>
              <a:ext cx="167" cy="173"/>
            </a:xfrm>
            <a:custGeom>
              <a:avLst/>
              <a:gdLst>
                <a:gd name="T0" fmla="*/ 165 w 1004"/>
                <a:gd name="T1" fmla="*/ 87 h 1043"/>
                <a:gd name="T2" fmla="*/ 161 w 1004"/>
                <a:gd name="T3" fmla="*/ 89 h 1043"/>
                <a:gd name="T4" fmla="*/ 154 w 1004"/>
                <a:gd name="T5" fmla="*/ 95 h 1043"/>
                <a:gd name="T6" fmla="*/ 149 w 1004"/>
                <a:gd name="T7" fmla="*/ 102 h 1043"/>
                <a:gd name="T8" fmla="*/ 153 w 1004"/>
                <a:gd name="T9" fmla="*/ 86 h 1043"/>
                <a:gd name="T10" fmla="*/ 155 w 1004"/>
                <a:gd name="T11" fmla="*/ 64 h 1043"/>
                <a:gd name="T12" fmla="*/ 156 w 1004"/>
                <a:gd name="T13" fmla="*/ 41 h 1043"/>
                <a:gd name="T14" fmla="*/ 155 w 1004"/>
                <a:gd name="T15" fmla="*/ 23 h 1043"/>
                <a:gd name="T16" fmla="*/ 154 w 1004"/>
                <a:gd name="T17" fmla="*/ 17 h 1043"/>
                <a:gd name="T18" fmla="*/ 151 w 1004"/>
                <a:gd name="T19" fmla="*/ 9 h 1043"/>
                <a:gd name="T20" fmla="*/ 144 w 1004"/>
                <a:gd name="T21" fmla="*/ 6 h 1043"/>
                <a:gd name="T22" fmla="*/ 129 w 1004"/>
                <a:gd name="T23" fmla="*/ 4 h 1043"/>
                <a:gd name="T24" fmla="*/ 114 w 1004"/>
                <a:gd name="T25" fmla="*/ 1 h 1043"/>
                <a:gd name="T26" fmla="*/ 100 w 1004"/>
                <a:gd name="T27" fmla="*/ 0 h 1043"/>
                <a:gd name="T28" fmla="*/ 91 w 1004"/>
                <a:gd name="T29" fmla="*/ 3 h 1043"/>
                <a:gd name="T30" fmla="*/ 79 w 1004"/>
                <a:gd name="T31" fmla="*/ 10 h 1043"/>
                <a:gd name="T32" fmla="*/ 67 w 1004"/>
                <a:gd name="T33" fmla="*/ 19 h 1043"/>
                <a:gd name="T34" fmla="*/ 53 w 1004"/>
                <a:gd name="T35" fmla="*/ 23 h 1043"/>
                <a:gd name="T36" fmla="*/ 39 w 1004"/>
                <a:gd name="T37" fmla="*/ 20 h 1043"/>
                <a:gd name="T38" fmla="*/ 37 w 1004"/>
                <a:gd name="T39" fmla="*/ 26 h 1043"/>
                <a:gd name="T40" fmla="*/ 33 w 1004"/>
                <a:gd name="T41" fmla="*/ 33 h 1043"/>
                <a:gd name="T42" fmla="*/ 33 w 1004"/>
                <a:gd name="T43" fmla="*/ 42 h 1043"/>
                <a:gd name="T44" fmla="*/ 32 w 1004"/>
                <a:gd name="T45" fmla="*/ 54 h 1043"/>
                <a:gd name="T46" fmla="*/ 30 w 1004"/>
                <a:gd name="T47" fmla="*/ 66 h 1043"/>
                <a:gd name="T48" fmla="*/ 29 w 1004"/>
                <a:gd name="T49" fmla="*/ 77 h 1043"/>
                <a:gd name="T50" fmla="*/ 28 w 1004"/>
                <a:gd name="T51" fmla="*/ 81 h 1043"/>
                <a:gd name="T52" fmla="*/ 24 w 1004"/>
                <a:gd name="T53" fmla="*/ 83 h 1043"/>
                <a:gd name="T54" fmla="*/ 23 w 1004"/>
                <a:gd name="T55" fmla="*/ 67 h 1043"/>
                <a:gd name="T56" fmla="*/ 12 w 1004"/>
                <a:gd name="T57" fmla="*/ 57 h 1043"/>
                <a:gd name="T58" fmla="*/ 0 w 1004"/>
                <a:gd name="T59" fmla="*/ 63 h 1043"/>
                <a:gd name="T60" fmla="*/ 0 w 1004"/>
                <a:gd name="T61" fmla="*/ 72 h 1043"/>
                <a:gd name="T62" fmla="*/ 2 w 1004"/>
                <a:gd name="T63" fmla="*/ 83 h 1043"/>
                <a:gd name="T64" fmla="*/ 5 w 1004"/>
                <a:gd name="T65" fmla="*/ 93 h 1043"/>
                <a:gd name="T66" fmla="*/ 10 w 1004"/>
                <a:gd name="T67" fmla="*/ 100 h 1043"/>
                <a:gd name="T68" fmla="*/ 13 w 1004"/>
                <a:gd name="T69" fmla="*/ 102 h 1043"/>
                <a:gd name="T70" fmla="*/ 18 w 1004"/>
                <a:gd name="T71" fmla="*/ 104 h 1043"/>
                <a:gd name="T72" fmla="*/ 21 w 1004"/>
                <a:gd name="T73" fmla="*/ 105 h 1043"/>
                <a:gd name="T74" fmla="*/ 26 w 1004"/>
                <a:gd name="T75" fmla="*/ 110 h 1043"/>
                <a:gd name="T76" fmla="*/ 28 w 1004"/>
                <a:gd name="T77" fmla="*/ 112 h 1043"/>
                <a:gd name="T78" fmla="*/ 30 w 1004"/>
                <a:gd name="T79" fmla="*/ 128 h 1043"/>
                <a:gd name="T80" fmla="*/ 35 w 1004"/>
                <a:gd name="T81" fmla="*/ 141 h 1043"/>
                <a:gd name="T82" fmla="*/ 44 w 1004"/>
                <a:gd name="T83" fmla="*/ 152 h 1043"/>
                <a:gd name="T84" fmla="*/ 55 w 1004"/>
                <a:gd name="T85" fmla="*/ 160 h 1043"/>
                <a:gd name="T86" fmla="*/ 63 w 1004"/>
                <a:gd name="T87" fmla="*/ 165 h 1043"/>
                <a:gd name="T88" fmla="*/ 73 w 1004"/>
                <a:gd name="T89" fmla="*/ 170 h 1043"/>
                <a:gd name="T90" fmla="*/ 84 w 1004"/>
                <a:gd name="T91" fmla="*/ 173 h 1043"/>
                <a:gd name="T92" fmla="*/ 100 w 1004"/>
                <a:gd name="T93" fmla="*/ 171 h 1043"/>
                <a:gd name="T94" fmla="*/ 111 w 1004"/>
                <a:gd name="T95" fmla="*/ 164 h 1043"/>
                <a:gd name="T96" fmla="*/ 122 w 1004"/>
                <a:gd name="T97" fmla="*/ 157 h 1043"/>
                <a:gd name="T98" fmla="*/ 131 w 1004"/>
                <a:gd name="T99" fmla="*/ 148 h 1043"/>
                <a:gd name="T100" fmla="*/ 139 w 1004"/>
                <a:gd name="T101" fmla="*/ 134 h 1043"/>
                <a:gd name="T102" fmla="*/ 144 w 1004"/>
                <a:gd name="T103" fmla="*/ 124 h 1043"/>
                <a:gd name="T104" fmla="*/ 148 w 1004"/>
                <a:gd name="T105" fmla="*/ 124 h 1043"/>
                <a:gd name="T106" fmla="*/ 151 w 1004"/>
                <a:gd name="T107" fmla="*/ 123 h 1043"/>
                <a:gd name="T108" fmla="*/ 155 w 1004"/>
                <a:gd name="T109" fmla="*/ 117 h 1043"/>
                <a:gd name="T110" fmla="*/ 160 w 1004"/>
                <a:gd name="T111" fmla="*/ 107 h 1043"/>
                <a:gd name="T112" fmla="*/ 165 w 1004"/>
                <a:gd name="T113" fmla="*/ 96 h 1043"/>
                <a:gd name="T114" fmla="*/ 167 w 1004"/>
                <a:gd name="T115" fmla="*/ 86 h 10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04"/>
                <a:gd name="T175" fmla="*/ 0 h 1043"/>
                <a:gd name="T176" fmla="*/ 1004 w 1004"/>
                <a:gd name="T177" fmla="*/ 1043 h 10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04" h="1043">
                  <a:moveTo>
                    <a:pt x="1004" y="517"/>
                  </a:moveTo>
                  <a:lnTo>
                    <a:pt x="1004" y="517"/>
                  </a:lnTo>
                  <a:lnTo>
                    <a:pt x="998" y="523"/>
                  </a:lnTo>
                  <a:lnTo>
                    <a:pt x="989" y="525"/>
                  </a:lnTo>
                  <a:lnTo>
                    <a:pt x="983" y="526"/>
                  </a:lnTo>
                  <a:lnTo>
                    <a:pt x="981" y="534"/>
                  </a:lnTo>
                  <a:lnTo>
                    <a:pt x="968" y="536"/>
                  </a:lnTo>
                  <a:lnTo>
                    <a:pt x="955" y="541"/>
                  </a:lnTo>
                  <a:lnTo>
                    <a:pt x="944" y="551"/>
                  </a:lnTo>
                  <a:lnTo>
                    <a:pt x="933" y="562"/>
                  </a:lnTo>
                  <a:lnTo>
                    <a:pt x="923" y="573"/>
                  </a:lnTo>
                  <a:lnTo>
                    <a:pt x="913" y="587"/>
                  </a:lnTo>
                  <a:lnTo>
                    <a:pt x="905" y="600"/>
                  </a:lnTo>
                  <a:lnTo>
                    <a:pt x="895" y="613"/>
                  </a:lnTo>
                  <a:lnTo>
                    <a:pt x="901" y="594"/>
                  </a:lnTo>
                  <a:lnTo>
                    <a:pt x="908" y="570"/>
                  </a:lnTo>
                  <a:lnTo>
                    <a:pt x="913" y="544"/>
                  </a:lnTo>
                  <a:lnTo>
                    <a:pt x="918" y="516"/>
                  </a:lnTo>
                  <a:lnTo>
                    <a:pt x="923" y="486"/>
                  </a:lnTo>
                  <a:lnTo>
                    <a:pt x="926" y="453"/>
                  </a:lnTo>
                  <a:lnTo>
                    <a:pt x="929" y="420"/>
                  </a:lnTo>
                  <a:lnTo>
                    <a:pt x="932" y="386"/>
                  </a:lnTo>
                  <a:lnTo>
                    <a:pt x="935" y="352"/>
                  </a:lnTo>
                  <a:lnTo>
                    <a:pt x="936" y="318"/>
                  </a:lnTo>
                  <a:lnTo>
                    <a:pt x="937" y="283"/>
                  </a:lnTo>
                  <a:lnTo>
                    <a:pt x="937" y="250"/>
                  </a:lnTo>
                  <a:lnTo>
                    <a:pt x="937" y="219"/>
                  </a:lnTo>
                  <a:lnTo>
                    <a:pt x="936" y="189"/>
                  </a:lnTo>
                  <a:lnTo>
                    <a:pt x="935" y="161"/>
                  </a:lnTo>
                  <a:lnTo>
                    <a:pt x="932" y="136"/>
                  </a:lnTo>
                  <a:lnTo>
                    <a:pt x="931" y="124"/>
                  </a:lnTo>
                  <a:lnTo>
                    <a:pt x="928" y="112"/>
                  </a:lnTo>
                  <a:lnTo>
                    <a:pt x="925" y="101"/>
                  </a:lnTo>
                  <a:lnTo>
                    <a:pt x="921" y="89"/>
                  </a:lnTo>
                  <a:lnTo>
                    <a:pt x="915" y="77"/>
                  </a:lnTo>
                  <a:lnTo>
                    <a:pt x="912" y="64"/>
                  </a:lnTo>
                  <a:lnTo>
                    <a:pt x="909" y="52"/>
                  </a:lnTo>
                  <a:lnTo>
                    <a:pt x="908" y="41"/>
                  </a:lnTo>
                  <a:lnTo>
                    <a:pt x="886" y="40"/>
                  </a:lnTo>
                  <a:lnTo>
                    <a:pt x="865" y="38"/>
                  </a:lnTo>
                  <a:lnTo>
                    <a:pt x="844" y="35"/>
                  </a:lnTo>
                  <a:lnTo>
                    <a:pt x="821" y="31"/>
                  </a:lnTo>
                  <a:lnTo>
                    <a:pt x="800" y="27"/>
                  </a:lnTo>
                  <a:lnTo>
                    <a:pt x="777" y="22"/>
                  </a:lnTo>
                  <a:lnTo>
                    <a:pt x="755" y="17"/>
                  </a:lnTo>
                  <a:lnTo>
                    <a:pt x="732" y="13"/>
                  </a:lnTo>
                  <a:lnTo>
                    <a:pt x="710" y="9"/>
                  </a:lnTo>
                  <a:lnTo>
                    <a:pt x="688" y="5"/>
                  </a:lnTo>
                  <a:lnTo>
                    <a:pt x="666" y="2"/>
                  </a:lnTo>
                  <a:lnTo>
                    <a:pt x="644" y="0"/>
                  </a:lnTo>
                  <a:lnTo>
                    <a:pt x="624" y="0"/>
                  </a:lnTo>
                  <a:lnTo>
                    <a:pt x="604" y="1"/>
                  </a:lnTo>
                  <a:lnTo>
                    <a:pt x="584" y="4"/>
                  </a:lnTo>
                  <a:lnTo>
                    <a:pt x="565" y="9"/>
                  </a:lnTo>
                  <a:lnTo>
                    <a:pt x="545" y="16"/>
                  </a:lnTo>
                  <a:lnTo>
                    <a:pt x="527" y="26"/>
                  </a:lnTo>
                  <a:lnTo>
                    <a:pt x="508" y="37"/>
                  </a:lnTo>
                  <a:lnTo>
                    <a:pt x="490" y="50"/>
                  </a:lnTo>
                  <a:lnTo>
                    <a:pt x="473" y="63"/>
                  </a:lnTo>
                  <a:lnTo>
                    <a:pt x="456" y="77"/>
                  </a:lnTo>
                  <a:lnTo>
                    <a:pt x="438" y="91"/>
                  </a:lnTo>
                  <a:lnTo>
                    <a:pt x="421" y="104"/>
                  </a:lnTo>
                  <a:lnTo>
                    <a:pt x="401" y="115"/>
                  </a:lnTo>
                  <a:lnTo>
                    <a:pt x="382" y="125"/>
                  </a:lnTo>
                  <a:lnTo>
                    <a:pt x="362" y="133"/>
                  </a:lnTo>
                  <a:lnTo>
                    <a:pt x="340" y="138"/>
                  </a:lnTo>
                  <a:lnTo>
                    <a:pt x="317" y="140"/>
                  </a:lnTo>
                  <a:lnTo>
                    <a:pt x="292" y="138"/>
                  </a:lnTo>
                  <a:lnTo>
                    <a:pt x="264" y="132"/>
                  </a:lnTo>
                  <a:lnTo>
                    <a:pt x="236" y="120"/>
                  </a:lnTo>
                  <a:lnTo>
                    <a:pt x="234" y="127"/>
                  </a:lnTo>
                  <a:lnTo>
                    <a:pt x="231" y="137"/>
                  </a:lnTo>
                  <a:lnTo>
                    <a:pt x="227" y="148"/>
                  </a:lnTo>
                  <a:lnTo>
                    <a:pt x="223" y="159"/>
                  </a:lnTo>
                  <a:lnTo>
                    <a:pt x="216" y="172"/>
                  </a:lnTo>
                  <a:lnTo>
                    <a:pt x="210" y="183"/>
                  </a:lnTo>
                  <a:lnTo>
                    <a:pt x="204" y="192"/>
                  </a:lnTo>
                  <a:lnTo>
                    <a:pt x="199" y="200"/>
                  </a:lnTo>
                  <a:lnTo>
                    <a:pt x="199" y="218"/>
                  </a:lnTo>
                  <a:lnTo>
                    <a:pt x="198" y="235"/>
                  </a:lnTo>
                  <a:lnTo>
                    <a:pt x="197" y="253"/>
                  </a:lnTo>
                  <a:lnTo>
                    <a:pt x="195" y="272"/>
                  </a:lnTo>
                  <a:lnTo>
                    <a:pt x="194" y="289"/>
                  </a:lnTo>
                  <a:lnTo>
                    <a:pt x="192" y="307"/>
                  </a:lnTo>
                  <a:lnTo>
                    <a:pt x="190" y="325"/>
                  </a:lnTo>
                  <a:lnTo>
                    <a:pt x="187" y="342"/>
                  </a:lnTo>
                  <a:lnTo>
                    <a:pt x="184" y="360"/>
                  </a:lnTo>
                  <a:lnTo>
                    <a:pt x="182" y="379"/>
                  </a:lnTo>
                  <a:lnTo>
                    <a:pt x="180" y="397"/>
                  </a:lnTo>
                  <a:lnTo>
                    <a:pt x="179" y="414"/>
                  </a:lnTo>
                  <a:lnTo>
                    <a:pt x="177" y="432"/>
                  </a:lnTo>
                  <a:lnTo>
                    <a:pt x="176" y="450"/>
                  </a:lnTo>
                  <a:lnTo>
                    <a:pt x="175" y="467"/>
                  </a:lnTo>
                  <a:lnTo>
                    <a:pt x="175" y="486"/>
                  </a:lnTo>
                  <a:lnTo>
                    <a:pt x="170" y="487"/>
                  </a:lnTo>
                  <a:lnTo>
                    <a:pt x="166" y="488"/>
                  </a:lnTo>
                  <a:lnTo>
                    <a:pt x="161" y="491"/>
                  </a:lnTo>
                  <a:lnTo>
                    <a:pt x="156" y="493"/>
                  </a:lnTo>
                  <a:lnTo>
                    <a:pt x="152" y="496"/>
                  </a:lnTo>
                  <a:lnTo>
                    <a:pt x="147" y="499"/>
                  </a:lnTo>
                  <a:lnTo>
                    <a:pt x="142" y="501"/>
                  </a:lnTo>
                  <a:lnTo>
                    <a:pt x="138" y="502"/>
                  </a:lnTo>
                  <a:lnTo>
                    <a:pt x="138" y="406"/>
                  </a:lnTo>
                  <a:lnTo>
                    <a:pt x="120" y="384"/>
                  </a:lnTo>
                  <a:lnTo>
                    <a:pt x="103" y="366"/>
                  </a:lnTo>
                  <a:lnTo>
                    <a:pt x="87" y="353"/>
                  </a:lnTo>
                  <a:lnTo>
                    <a:pt x="71" y="344"/>
                  </a:lnTo>
                  <a:lnTo>
                    <a:pt x="54" y="342"/>
                  </a:lnTo>
                  <a:lnTo>
                    <a:pt x="38" y="347"/>
                  </a:lnTo>
                  <a:lnTo>
                    <a:pt x="20" y="358"/>
                  </a:lnTo>
                  <a:lnTo>
                    <a:pt x="2" y="379"/>
                  </a:lnTo>
                  <a:lnTo>
                    <a:pt x="0" y="398"/>
                  </a:lnTo>
                  <a:lnTo>
                    <a:pt x="0" y="417"/>
                  </a:lnTo>
                  <a:lnTo>
                    <a:pt x="0" y="435"/>
                  </a:lnTo>
                  <a:lnTo>
                    <a:pt x="2" y="453"/>
                  </a:lnTo>
                  <a:lnTo>
                    <a:pt x="4" y="470"/>
                  </a:lnTo>
                  <a:lnTo>
                    <a:pt x="8" y="487"/>
                  </a:lnTo>
                  <a:lnTo>
                    <a:pt x="11" y="502"/>
                  </a:lnTo>
                  <a:lnTo>
                    <a:pt x="16" y="517"/>
                  </a:lnTo>
                  <a:lnTo>
                    <a:pt x="20" y="532"/>
                  </a:lnTo>
                  <a:lnTo>
                    <a:pt x="26" y="545"/>
                  </a:lnTo>
                  <a:lnTo>
                    <a:pt x="32" y="558"/>
                  </a:lnTo>
                  <a:lnTo>
                    <a:pt x="39" y="570"/>
                  </a:lnTo>
                  <a:lnTo>
                    <a:pt x="45" y="582"/>
                  </a:lnTo>
                  <a:lnTo>
                    <a:pt x="51" y="593"/>
                  </a:lnTo>
                  <a:lnTo>
                    <a:pt x="59" y="603"/>
                  </a:lnTo>
                  <a:lnTo>
                    <a:pt x="65" y="613"/>
                  </a:lnTo>
                  <a:lnTo>
                    <a:pt x="74" y="614"/>
                  </a:lnTo>
                  <a:lnTo>
                    <a:pt x="81" y="615"/>
                  </a:lnTo>
                  <a:lnTo>
                    <a:pt x="89" y="618"/>
                  </a:lnTo>
                  <a:lnTo>
                    <a:pt x="95" y="621"/>
                  </a:lnTo>
                  <a:lnTo>
                    <a:pt x="102" y="624"/>
                  </a:lnTo>
                  <a:lnTo>
                    <a:pt x="109" y="627"/>
                  </a:lnTo>
                  <a:lnTo>
                    <a:pt x="118" y="629"/>
                  </a:lnTo>
                  <a:lnTo>
                    <a:pt x="126" y="630"/>
                  </a:lnTo>
                  <a:lnTo>
                    <a:pt x="128" y="636"/>
                  </a:lnTo>
                  <a:lnTo>
                    <a:pt x="133" y="643"/>
                  </a:lnTo>
                  <a:lnTo>
                    <a:pt x="139" y="649"/>
                  </a:lnTo>
                  <a:lnTo>
                    <a:pt x="148" y="655"/>
                  </a:lnTo>
                  <a:lnTo>
                    <a:pt x="155" y="661"/>
                  </a:lnTo>
                  <a:lnTo>
                    <a:pt x="162" y="666"/>
                  </a:lnTo>
                  <a:lnTo>
                    <a:pt x="166" y="673"/>
                  </a:lnTo>
                  <a:lnTo>
                    <a:pt x="168" y="678"/>
                  </a:lnTo>
                  <a:lnTo>
                    <a:pt x="169" y="703"/>
                  </a:lnTo>
                  <a:lnTo>
                    <a:pt x="171" y="727"/>
                  </a:lnTo>
                  <a:lnTo>
                    <a:pt x="175" y="751"/>
                  </a:lnTo>
                  <a:lnTo>
                    <a:pt x="180" y="772"/>
                  </a:lnTo>
                  <a:lnTo>
                    <a:pt x="186" y="794"/>
                  </a:lnTo>
                  <a:lnTo>
                    <a:pt x="194" y="814"/>
                  </a:lnTo>
                  <a:lnTo>
                    <a:pt x="203" y="833"/>
                  </a:lnTo>
                  <a:lnTo>
                    <a:pt x="213" y="852"/>
                  </a:lnTo>
                  <a:lnTo>
                    <a:pt x="225" y="870"/>
                  </a:lnTo>
                  <a:lnTo>
                    <a:pt x="237" y="886"/>
                  </a:lnTo>
                  <a:lnTo>
                    <a:pt x="251" y="902"/>
                  </a:lnTo>
                  <a:lnTo>
                    <a:pt x="264" y="916"/>
                  </a:lnTo>
                  <a:lnTo>
                    <a:pt x="280" y="929"/>
                  </a:lnTo>
                  <a:lnTo>
                    <a:pt x="297" y="941"/>
                  </a:lnTo>
                  <a:lnTo>
                    <a:pt x="313" y="952"/>
                  </a:lnTo>
                  <a:lnTo>
                    <a:pt x="331" y="963"/>
                  </a:lnTo>
                  <a:lnTo>
                    <a:pt x="348" y="972"/>
                  </a:lnTo>
                  <a:lnTo>
                    <a:pt x="365" y="982"/>
                  </a:lnTo>
                  <a:lnTo>
                    <a:pt x="380" y="992"/>
                  </a:lnTo>
                  <a:lnTo>
                    <a:pt x="395" y="1001"/>
                  </a:lnTo>
                  <a:lnTo>
                    <a:pt x="410" y="1010"/>
                  </a:lnTo>
                  <a:lnTo>
                    <a:pt x="424" y="1018"/>
                  </a:lnTo>
                  <a:lnTo>
                    <a:pt x="439" y="1026"/>
                  </a:lnTo>
                  <a:lnTo>
                    <a:pt x="455" y="1032"/>
                  </a:lnTo>
                  <a:lnTo>
                    <a:pt x="471" y="1037"/>
                  </a:lnTo>
                  <a:lnTo>
                    <a:pt x="488" y="1041"/>
                  </a:lnTo>
                  <a:lnTo>
                    <a:pt x="506" y="1043"/>
                  </a:lnTo>
                  <a:lnTo>
                    <a:pt x="527" y="1043"/>
                  </a:lnTo>
                  <a:lnTo>
                    <a:pt x="549" y="1041"/>
                  </a:lnTo>
                  <a:lnTo>
                    <a:pt x="573" y="1037"/>
                  </a:lnTo>
                  <a:lnTo>
                    <a:pt x="599" y="1030"/>
                  </a:lnTo>
                  <a:lnTo>
                    <a:pt x="629" y="1021"/>
                  </a:lnTo>
                  <a:lnTo>
                    <a:pt x="651" y="1005"/>
                  </a:lnTo>
                  <a:lnTo>
                    <a:pt x="670" y="990"/>
                  </a:lnTo>
                  <a:lnTo>
                    <a:pt x="688" y="978"/>
                  </a:lnTo>
                  <a:lnTo>
                    <a:pt x="705" y="966"/>
                  </a:lnTo>
                  <a:lnTo>
                    <a:pt x="720" y="955"/>
                  </a:lnTo>
                  <a:lnTo>
                    <a:pt x="735" y="944"/>
                  </a:lnTo>
                  <a:lnTo>
                    <a:pt x="748" y="933"/>
                  </a:lnTo>
                  <a:lnTo>
                    <a:pt x="761" y="921"/>
                  </a:lnTo>
                  <a:lnTo>
                    <a:pt x="773" y="907"/>
                  </a:lnTo>
                  <a:lnTo>
                    <a:pt x="785" y="892"/>
                  </a:lnTo>
                  <a:lnTo>
                    <a:pt x="796" y="875"/>
                  </a:lnTo>
                  <a:lnTo>
                    <a:pt x="808" y="855"/>
                  </a:lnTo>
                  <a:lnTo>
                    <a:pt x="820" y="832"/>
                  </a:lnTo>
                  <a:lnTo>
                    <a:pt x="833" y="805"/>
                  </a:lnTo>
                  <a:lnTo>
                    <a:pt x="846" y="775"/>
                  </a:lnTo>
                  <a:lnTo>
                    <a:pt x="860" y="740"/>
                  </a:lnTo>
                  <a:lnTo>
                    <a:pt x="865" y="745"/>
                  </a:lnTo>
                  <a:lnTo>
                    <a:pt x="870" y="749"/>
                  </a:lnTo>
                  <a:lnTo>
                    <a:pt x="877" y="751"/>
                  </a:lnTo>
                  <a:lnTo>
                    <a:pt x="883" y="751"/>
                  </a:lnTo>
                  <a:lnTo>
                    <a:pt x="890" y="750"/>
                  </a:lnTo>
                  <a:lnTo>
                    <a:pt x="896" y="748"/>
                  </a:lnTo>
                  <a:lnTo>
                    <a:pt x="901" y="744"/>
                  </a:lnTo>
                  <a:lnTo>
                    <a:pt x="906" y="741"/>
                  </a:lnTo>
                  <a:lnTo>
                    <a:pt x="910" y="735"/>
                  </a:lnTo>
                  <a:lnTo>
                    <a:pt x="916" y="727"/>
                  </a:lnTo>
                  <a:lnTo>
                    <a:pt x="923" y="717"/>
                  </a:lnTo>
                  <a:lnTo>
                    <a:pt x="930" y="706"/>
                  </a:lnTo>
                  <a:lnTo>
                    <a:pt x="938" y="693"/>
                  </a:lnTo>
                  <a:lnTo>
                    <a:pt x="946" y="679"/>
                  </a:lnTo>
                  <a:lnTo>
                    <a:pt x="955" y="664"/>
                  </a:lnTo>
                  <a:lnTo>
                    <a:pt x="963" y="648"/>
                  </a:lnTo>
                  <a:lnTo>
                    <a:pt x="971" y="632"/>
                  </a:lnTo>
                  <a:lnTo>
                    <a:pt x="978" y="615"/>
                  </a:lnTo>
                  <a:lnTo>
                    <a:pt x="985" y="598"/>
                  </a:lnTo>
                  <a:lnTo>
                    <a:pt x="991" y="581"/>
                  </a:lnTo>
                  <a:lnTo>
                    <a:pt x="997" y="565"/>
                  </a:lnTo>
                  <a:lnTo>
                    <a:pt x="1001" y="548"/>
                  </a:lnTo>
                  <a:lnTo>
                    <a:pt x="1003" y="532"/>
                  </a:lnTo>
                  <a:lnTo>
                    <a:pt x="1004" y="517"/>
                  </a:lnTo>
                </a:path>
              </a:pathLst>
            </a:custGeom>
            <a:solidFill>
              <a:srgbClr val="996600"/>
            </a:solidFill>
            <a:ln w="0">
              <a:solidFill>
                <a:srgbClr val="000000"/>
              </a:solidFill>
              <a:prstDash val="solid"/>
              <a:round/>
              <a:headEnd/>
              <a:tailEnd/>
            </a:ln>
          </p:spPr>
          <p:txBody>
            <a:bodyPr/>
            <a:lstStyle/>
            <a:p>
              <a:endParaRPr lang="en-GB" smtClean="0">
                <a:solidFill>
                  <a:srgbClr val="CCECFF"/>
                </a:solidFill>
              </a:endParaRPr>
            </a:p>
          </p:txBody>
        </p:sp>
        <p:sp>
          <p:nvSpPr>
            <p:cNvPr id="50" name="Freeform 135"/>
            <p:cNvSpPr>
              <a:spLocks noEditPoints="1"/>
            </p:cNvSpPr>
            <p:nvPr/>
          </p:nvSpPr>
          <p:spPr bwMode="auto">
            <a:xfrm>
              <a:off x="4175" y="553"/>
              <a:ext cx="142" cy="154"/>
            </a:xfrm>
            <a:custGeom>
              <a:avLst/>
              <a:gdLst>
                <a:gd name="T0" fmla="*/ 141 w 854"/>
                <a:gd name="T1" fmla="*/ 48 h 925"/>
                <a:gd name="T2" fmla="*/ 136 w 854"/>
                <a:gd name="T3" fmla="*/ 42 h 925"/>
                <a:gd name="T4" fmla="*/ 126 w 854"/>
                <a:gd name="T5" fmla="*/ 39 h 925"/>
                <a:gd name="T6" fmla="*/ 115 w 854"/>
                <a:gd name="T7" fmla="*/ 38 h 925"/>
                <a:gd name="T8" fmla="*/ 108 w 854"/>
                <a:gd name="T9" fmla="*/ 36 h 925"/>
                <a:gd name="T10" fmla="*/ 97 w 854"/>
                <a:gd name="T11" fmla="*/ 34 h 925"/>
                <a:gd name="T12" fmla="*/ 102 w 854"/>
                <a:gd name="T13" fmla="*/ 43 h 925"/>
                <a:gd name="T14" fmla="*/ 108 w 854"/>
                <a:gd name="T15" fmla="*/ 44 h 925"/>
                <a:gd name="T16" fmla="*/ 103 w 854"/>
                <a:gd name="T17" fmla="*/ 51 h 925"/>
                <a:gd name="T18" fmla="*/ 106 w 854"/>
                <a:gd name="T19" fmla="*/ 56 h 925"/>
                <a:gd name="T20" fmla="*/ 111 w 854"/>
                <a:gd name="T21" fmla="*/ 54 h 925"/>
                <a:gd name="T22" fmla="*/ 103 w 854"/>
                <a:gd name="T23" fmla="*/ 53 h 925"/>
                <a:gd name="T24" fmla="*/ 107 w 854"/>
                <a:gd name="T25" fmla="*/ 47 h 925"/>
                <a:gd name="T26" fmla="*/ 116 w 854"/>
                <a:gd name="T27" fmla="*/ 44 h 925"/>
                <a:gd name="T28" fmla="*/ 130 w 854"/>
                <a:gd name="T29" fmla="*/ 47 h 925"/>
                <a:gd name="T30" fmla="*/ 102 w 854"/>
                <a:gd name="T31" fmla="*/ 149 h 925"/>
                <a:gd name="T32" fmla="*/ 82 w 854"/>
                <a:gd name="T33" fmla="*/ 145 h 925"/>
                <a:gd name="T34" fmla="*/ 68 w 854"/>
                <a:gd name="T35" fmla="*/ 135 h 925"/>
                <a:gd name="T36" fmla="*/ 79 w 854"/>
                <a:gd name="T37" fmla="*/ 124 h 925"/>
                <a:gd name="T38" fmla="*/ 91 w 854"/>
                <a:gd name="T39" fmla="*/ 119 h 925"/>
                <a:gd name="T40" fmla="*/ 83 w 854"/>
                <a:gd name="T41" fmla="*/ 115 h 925"/>
                <a:gd name="T42" fmla="*/ 70 w 854"/>
                <a:gd name="T43" fmla="*/ 110 h 925"/>
                <a:gd name="T44" fmla="*/ 69 w 854"/>
                <a:gd name="T45" fmla="*/ 105 h 925"/>
                <a:gd name="T46" fmla="*/ 79 w 854"/>
                <a:gd name="T47" fmla="*/ 103 h 925"/>
                <a:gd name="T48" fmla="*/ 81 w 854"/>
                <a:gd name="T49" fmla="*/ 97 h 925"/>
                <a:gd name="T50" fmla="*/ 84 w 854"/>
                <a:gd name="T51" fmla="*/ 86 h 925"/>
                <a:gd name="T52" fmla="*/ 75 w 854"/>
                <a:gd name="T53" fmla="*/ 86 h 925"/>
                <a:gd name="T54" fmla="*/ 74 w 854"/>
                <a:gd name="T55" fmla="*/ 77 h 925"/>
                <a:gd name="T56" fmla="*/ 83 w 854"/>
                <a:gd name="T57" fmla="*/ 73 h 925"/>
                <a:gd name="T58" fmla="*/ 85 w 854"/>
                <a:gd name="T59" fmla="*/ 64 h 925"/>
                <a:gd name="T60" fmla="*/ 85 w 854"/>
                <a:gd name="T61" fmla="*/ 45 h 925"/>
                <a:gd name="T62" fmla="*/ 87 w 854"/>
                <a:gd name="T63" fmla="*/ 34 h 925"/>
                <a:gd name="T64" fmla="*/ 81 w 854"/>
                <a:gd name="T65" fmla="*/ 27 h 925"/>
                <a:gd name="T66" fmla="*/ 64 w 854"/>
                <a:gd name="T67" fmla="*/ 9 h 925"/>
                <a:gd name="T68" fmla="*/ 63 w 854"/>
                <a:gd name="T69" fmla="*/ 2 h 925"/>
                <a:gd name="T70" fmla="*/ 52 w 854"/>
                <a:gd name="T71" fmla="*/ 4 h 925"/>
                <a:gd name="T72" fmla="*/ 39 w 854"/>
                <a:gd name="T73" fmla="*/ 2 h 925"/>
                <a:gd name="T74" fmla="*/ 33 w 854"/>
                <a:gd name="T75" fmla="*/ 14 h 925"/>
                <a:gd name="T76" fmla="*/ 32 w 854"/>
                <a:gd name="T77" fmla="*/ 35 h 925"/>
                <a:gd name="T78" fmla="*/ 29 w 854"/>
                <a:gd name="T79" fmla="*/ 56 h 925"/>
                <a:gd name="T80" fmla="*/ 25 w 854"/>
                <a:gd name="T81" fmla="*/ 63 h 925"/>
                <a:gd name="T82" fmla="*/ 14 w 854"/>
                <a:gd name="T83" fmla="*/ 40 h 925"/>
                <a:gd name="T84" fmla="*/ 0 w 854"/>
                <a:gd name="T85" fmla="*/ 50 h 925"/>
                <a:gd name="T86" fmla="*/ 3 w 854"/>
                <a:gd name="T87" fmla="*/ 69 h 925"/>
                <a:gd name="T88" fmla="*/ 11 w 854"/>
                <a:gd name="T89" fmla="*/ 83 h 925"/>
                <a:gd name="T90" fmla="*/ 20 w 854"/>
                <a:gd name="T91" fmla="*/ 86 h 925"/>
                <a:gd name="T92" fmla="*/ 27 w 854"/>
                <a:gd name="T93" fmla="*/ 92 h 925"/>
                <a:gd name="T94" fmla="*/ 31 w 854"/>
                <a:gd name="T95" fmla="*/ 113 h 925"/>
                <a:gd name="T96" fmla="*/ 44 w 854"/>
                <a:gd name="T97" fmla="*/ 133 h 925"/>
                <a:gd name="T98" fmla="*/ 63 w 854"/>
                <a:gd name="T99" fmla="*/ 146 h 925"/>
                <a:gd name="T100" fmla="*/ 80 w 854"/>
                <a:gd name="T101" fmla="*/ 154 h 925"/>
                <a:gd name="T102" fmla="*/ 86 w 854"/>
                <a:gd name="T103" fmla="*/ 88 h 925"/>
                <a:gd name="T104" fmla="*/ 91 w 854"/>
                <a:gd name="T105" fmla="*/ 88 h 925"/>
                <a:gd name="T106" fmla="*/ 93 w 854"/>
                <a:gd name="T107" fmla="*/ 94 h 925"/>
                <a:gd name="T108" fmla="*/ 88 w 854"/>
                <a:gd name="T109" fmla="*/ 98 h 925"/>
                <a:gd name="T110" fmla="*/ 85 w 854"/>
                <a:gd name="T111" fmla="*/ 92 h 9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925"/>
                <a:gd name="T170" fmla="*/ 854 w 854"/>
                <a:gd name="T171" fmla="*/ 925 h 92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925">
                  <a:moveTo>
                    <a:pt x="808" y="310"/>
                  </a:moveTo>
                  <a:lnTo>
                    <a:pt x="820" y="309"/>
                  </a:lnTo>
                  <a:lnTo>
                    <a:pt x="829" y="307"/>
                  </a:lnTo>
                  <a:lnTo>
                    <a:pt x="836" y="304"/>
                  </a:lnTo>
                  <a:lnTo>
                    <a:pt x="841" y="301"/>
                  </a:lnTo>
                  <a:lnTo>
                    <a:pt x="846" y="297"/>
                  </a:lnTo>
                  <a:lnTo>
                    <a:pt x="849" y="291"/>
                  </a:lnTo>
                  <a:lnTo>
                    <a:pt x="852" y="286"/>
                  </a:lnTo>
                  <a:lnTo>
                    <a:pt x="854" y="279"/>
                  </a:lnTo>
                  <a:lnTo>
                    <a:pt x="846" y="273"/>
                  </a:lnTo>
                  <a:lnTo>
                    <a:pt x="838" y="268"/>
                  </a:lnTo>
                  <a:lnTo>
                    <a:pt x="832" y="263"/>
                  </a:lnTo>
                  <a:lnTo>
                    <a:pt x="825" y="257"/>
                  </a:lnTo>
                  <a:lnTo>
                    <a:pt x="819" y="253"/>
                  </a:lnTo>
                  <a:lnTo>
                    <a:pt x="811" y="248"/>
                  </a:lnTo>
                  <a:lnTo>
                    <a:pt x="805" y="242"/>
                  </a:lnTo>
                  <a:lnTo>
                    <a:pt x="796" y="237"/>
                  </a:lnTo>
                  <a:lnTo>
                    <a:pt x="788" y="236"/>
                  </a:lnTo>
                  <a:lnTo>
                    <a:pt x="779" y="235"/>
                  </a:lnTo>
                  <a:lnTo>
                    <a:pt x="770" y="235"/>
                  </a:lnTo>
                  <a:lnTo>
                    <a:pt x="759" y="235"/>
                  </a:lnTo>
                  <a:lnTo>
                    <a:pt x="749" y="235"/>
                  </a:lnTo>
                  <a:lnTo>
                    <a:pt x="739" y="235"/>
                  </a:lnTo>
                  <a:lnTo>
                    <a:pt x="729" y="236"/>
                  </a:lnTo>
                  <a:lnTo>
                    <a:pt x="720" y="236"/>
                  </a:lnTo>
                  <a:lnTo>
                    <a:pt x="710" y="234"/>
                  </a:lnTo>
                  <a:lnTo>
                    <a:pt x="701" y="230"/>
                  </a:lnTo>
                  <a:lnTo>
                    <a:pt x="694" y="228"/>
                  </a:lnTo>
                  <a:lnTo>
                    <a:pt x="688" y="225"/>
                  </a:lnTo>
                  <a:lnTo>
                    <a:pt x="682" y="222"/>
                  </a:lnTo>
                  <a:lnTo>
                    <a:pt x="678" y="219"/>
                  </a:lnTo>
                  <a:lnTo>
                    <a:pt x="672" y="214"/>
                  </a:lnTo>
                  <a:lnTo>
                    <a:pt x="668" y="209"/>
                  </a:lnTo>
                  <a:lnTo>
                    <a:pt x="658" y="214"/>
                  </a:lnTo>
                  <a:lnTo>
                    <a:pt x="648" y="218"/>
                  </a:lnTo>
                  <a:lnTo>
                    <a:pt x="636" y="220"/>
                  </a:lnTo>
                  <a:lnTo>
                    <a:pt x="624" y="221"/>
                  </a:lnTo>
                  <a:lnTo>
                    <a:pt x="612" y="219"/>
                  </a:lnTo>
                  <a:lnTo>
                    <a:pt x="603" y="214"/>
                  </a:lnTo>
                  <a:lnTo>
                    <a:pt x="593" y="207"/>
                  </a:lnTo>
                  <a:lnTo>
                    <a:pt x="586" y="196"/>
                  </a:lnTo>
                  <a:lnTo>
                    <a:pt x="586" y="206"/>
                  </a:lnTo>
                  <a:lnTo>
                    <a:pt x="589" y="213"/>
                  </a:lnTo>
                  <a:lnTo>
                    <a:pt x="593" y="221"/>
                  </a:lnTo>
                  <a:lnTo>
                    <a:pt x="598" y="227"/>
                  </a:lnTo>
                  <a:lnTo>
                    <a:pt x="604" y="235"/>
                  </a:lnTo>
                  <a:lnTo>
                    <a:pt x="608" y="242"/>
                  </a:lnTo>
                  <a:lnTo>
                    <a:pt x="611" y="250"/>
                  </a:lnTo>
                  <a:lnTo>
                    <a:pt x="613" y="259"/>
                  </a:lnTo>
                  <a:lnTo>
                    <a:pt x="618" y="261"/>
                  </a:lnTo>
                  <a:lnTo>
                    <a:pt x="623" y="264"/>
                  </a:lnTo>
                  <a:lnTo>
                    <a:pt x="628" y="265"/>
                  </a:lnTo>
                  <a:lnTo>
                    <a:pt x="634" y="266"/>
                  </a:lnTo>
                  <a:lnTo>
                    <a:pt x="639" y="266"/>
                  </a:lnTo>
                  <a:lnTo>
                    <a:pt x="644" y="266"/>
                  </a:lnTo>
                  <a:lnTo>
                    <a:pt x="651" y="265"/>
                  </a:lnTo>
                  <a:lnTo>
                    <a:pt x="656" y="263"/>
                  </a:lnTo>
                  <a:lnTo>
                    <a:pt x="648" y="270"/>
                  </a:lnTo>
                  <a:lnTo>
                    <a:pt x="640" y="278"/>
                  </a:lnTo>
                  <a:lnTo>
                    <a:pt x="634" y="285"/>
                  </a:lnTo>
                  <a:lnTo>
                    <a:pt x="628" y="292"/>
                  </a:lnTo>
                  <a:lnTo>
                    <a:pt x="623" y="301"/>
                  </a:lnTo>
                  <a:lnTo>
                    <a:pt x="618" y="309"/>
                  </a:lnTo>
                  <a:lnTo>
                    <a:pt x="612" y="316"/>
                  </a:lnTo>
                  <a:lnTo>
                    <a:pt x="608" y="324"/>
                  </a:lnTo>
                  <a:lnTo>
                    <a:pt x="611" y="326"/>
                  </a:lnTo>
                  <a:lnTo>
                    <a:pt x="617" y="329"/>
                  </a:lnTo>
                  <a:lnTo>
                    <a:pt x="622" y="332"/>
                  </a:lnTo>
                  <a:lnTo>
                    <a:pt x="628" y="335"/>
                  </a:lnTo>
                  <a:lnTo>
                    <a:pt x="636" y="338"/>
                  </a:lnTo>
                  <a:lnTo>
                    <a:pt x="642" y="342"/>
                  </a:lnTo>
                  <a:lnTo>
                    <a:pt x="650" y="344"/>
                  </a:lnTo>
                  <a:lnTo>
                    <a:pt x="655" y="345"/>
                  </a:lnTo>
                  <a:lnTo>
                    <a:pt x="664" y="343"/>
                  </a:lnTo>
                  <a:lnTo>
                    <a:pt x="669" y="337"/>
                  </a:lnTo>
                  <a:lnTo>
                    <a:pt x="670" y="331"/>
                  </a:lnTo>
                  <a:lnTo>
                    <a:pt x="669" y="326"/>
                  </a:lnTo>
                  <a:lnTo>
                    <a:pt x="659" y="324"/>
                  </a:lnTo>
                  <a:lnTo>
                    <a:pt x="651" y="322"/>
                  </a:lnTo>
                  <a:lnTo>
                    <a:pt x="642" y="322"/>
                  </a:lnTo>
                  <a:lnTo>
                    <a:pt x="636" y="322"/>
                  </a:lnTo>
                  <a:lnTo>
                    <a:pt x="629" y="322"/>
                  </a:lnTo>
                  <a:lnTo>
                    <a:pt x="625" y="322"/>
                  </a:lnTo>
                  <a:lnTo>
                    <a:pt x="622" y="321"/>
                  </a:lnTo>
                  <a:lnTo>
                    <a:pt x="620" y="318"/>
                  </a:lnTo>
                  <a:lnTo>
                    <a:pt x="623" y="314"/>
                  </a:lnTo>
                  <a:lnTo>
                    <a:pt x="627" y="309"/>
                  </a:lnTo>
                  <a:lnTo>
                    <a:pt x="632" y="302"/>
                  </a:lnTo>
                  <a:lnTo>
                    <a:pt x="636" y="296"/>
                  </a:lnTo>
                  <a:lnTo>
                    <a:pt x="641" y="289"/>
                  </a:lnTo>
                  <a:lnTo>
                    <a:pt x="645" y="283"/>
                  </a:lnTo>
                  <a:lnTo>
                    <a:pt x="652" y="278"/>
                  </a:lnTo>
                  <a:lnTo>
                    <a:pt x="658" y="273"/>
                  </a:lnTo>
                  <a:lnTo>
                    <a:pt x="662" y="271"/>
                  </a:lnTo>
                  <a:lnTo>
                    <a:pt x="667" y="269"/>
                  </a:lnTo>
                  <a:lnTo>
                    <a:pt x="675" y="267"/>
                  </a:lnTo>
                  <a:lnTo>
                    <a:pt x="684" y="265"/>
                  </a:lnTo>
                  <a:lnTo>
                    <a:pt x="695" y="264"/>
                  </a:lnTo>
                  <a:lnTo>
                    <a:pt x="707" y="265"/>
                  </a:lnTo>
                  <a:lnTo>
                    <a:pt x="719" y="266"/>
                  </a:lnTo>
                  <a:lnTo>
                    <a:pt x="732" y="268"/>
                  </a:lnTo>
                  <a:lnTo>
                    <a:pt x="745" y="271"/>
                  </a:lnTo>
                  <a:lnTo>
                    <a:pt x="757" y="275"/>
                  </a:lnTo>
                  <a:lnTo>
                    <a:pt x="770" y="280"/>
                  </a:lnTo>
                  <a:lnTo>
                    <a:pt x="780" y="284"/>
                  </a:lnTo>
                  <a:lnTo>
                    <a:pt x="791" y="289"/>
                  </a:lnTo>
                  <a:lnTo>
                    <a:pt x="799" y="295"/>
                  </a:lnTo>
                  <a:lnTo>
                    <a:pt x="805" y="302"/>
                  </a:lnTo>
                  <a:lnTo>
                    <a:pt x="808" y="310"/>
                  </a:lnTo>
                  <a:close/>
                  <a:moveTo>
                    <a:pt x="623" y="902"/>
                  </a:moveTo>
                  <a:lnTo>
                    <a:pt x="619" y="897"/>
                  </a:lnTo>
                  <a:lnTo>
                    <a:pt x="611" y="893"/>
                  </a:lnTo>
                  <a:lnTo>
                    <a:pt x="601" y="889"/>
                  </a:lnTo>
                  <a:lnTo>
                    <a:pt x="586" y="886"/>
                  </a:lnTo>
                  <a:lnTo>
                    <a:pt x="569" y="883"/>
                  </a:lnTo>
                  <a:lnTo>
                    <a:pt x="551" y="881"/>
                  </a:lnTo>
                  <a:lnTo>
                    <a:pt x="532" y="878"/>
                  </a:lnTo>
                  <a:lnTo>
                    <a:pt x="513" y="874"/>
                  </a:lnTo>
                  <a:lnTo>
                    <a:pt x="494" y="871"/>
                  </a:lnTo>
                  <a:lnTo>
                    <a:pt x="474" y="867"/>
                  </a:lnTo>
                  <a:lnTo>
                    <a:pt x="457" y="860"/>
                  </a:lnTo>
                  <a:lnTo>
                    <a:pt x="441" y="854"/>
                  </a:lnTo>
                  <a:lnTo>
                    <a:pt x="428" y="845"/>
                  </a:lnTo>
                  <a:lnTo>
                    <a:pt x="418" y="836"/>
                  </a:lnTo>
                  <a:lnTo>
                    <a:pt x="411" y="824"/>
                  </a:lnTo>
                  <a:lnTo>
                    <a:pt x="409" y="810"/>
                  </a:lnTo>
                  <a:lnTo>
                    <a:pt x="412" y="791"/>
                  </a:lnTo>
                  <a:lnTo>
                    <a:pt x="416" y="777"/>
                  </a:lnTo>
                  <a:lnTo>
                    <a:pt x="423" y="770"/>
                  </a:lnTo>
                  <a:lnTo>
                    <a:pt x="431" y="764"/>
                  </a:lnTo>
                  <a:lnTo>
                    <a:pt x="443" y="760"/>
                  </a:lnTo>
                  <a:lnTo>
                    <a:pt x="458" y="755"/>
                  </a:lnTo>
                  <a:lnTo>
                    <a:pt x="477" y="747"/>
                  </a:lnTo>
                  <a:lnTo>
                    <a:pt x="502" y="735"/>
                  </a:lnTo>
                  <a:lnTo>
                    <a:pt x="516" y="736"/>
                  </a:lnTo>
                  <a:lnTo>
                    <a:pt x="525" y="735"/>
                  </a:lnTo>
                  <a:lnTo>
                    <a:pt x="531" y="731"/>
                  </a:lnTo>
                  <a:lnTo>
                    <a:pt x="536" y="727"/>
                  </a:lnTo>
                  <a:lnTo>
                    <a:pt x="542" y="720"/>
                  </a:lnTo>
                  <a:lnTo>
                    <a:pt x="549" y="715"/>
                  </a:lnTo>
                  <a:lnTo>
                    <a:pt x="559" y="710"/>
                  </a:lnTo>
                  <a:lnTo>
                    <a:pt x="574" y="705"/>
                  </a:lnTo>
                  <a:lnTo>
                    <a:pt x="561" y="698"/>
                  </a:lnTo>
                  <a:lnTo>
                    <a:pt x="548" y="693"/>
                  </a:lnTo>
                  <a:lnTo>
                    <a:pt x="533" y="689"/>
                  </a:lnTo>
                  <a:lnTo>
                    <a:pt x="518" y="688"/>
                  </a:lnTo>
                  <a:lnTo>
                    <a:pt x="502" y="689"/>
                  </a:lnTo>
                  <a:lnTo>
                    <a:pt x="487" y="690"/>
                  </a:lnTo>
                  <a:lnTo>
                    <a:pt x="472" y="691"/>
                  </a:lnTo>
                  <a:lnTo>
                    <a:pt x="458" y="691"/>
                  </a:lnTo>
                  <a:lnTo>
                    <a:pt x="447" y="684"/>
                  </a:lnTo>
                  <a:lnTo>
                    <a:pt x="438" y="678"/>
                  </a:lnTo>
                  <a:lnTo>
                    <a:pt x="430" y="670"/>
                  </a:lnTo>
                  <a:lnTo>
                    <a:pt x="423" y="663"/>
                  </a:lnTo>
                  <a:lnTo>
                    <a:pt x="415" y="656"/>
                  </a:lnTo>
                  <a:lnTo>
                    <a:pt x="409" y="650"/>
                  </a:lnTo>
                  <a:lnTo>
                    <a:pt x="403" y="643"/>
                  </a:lnTo>
                  <a:lnTo>
                    <a:pt x="395" y="637"/>
                  </a:lnTo>
                  <a:lnTo>
                    <a:pt x="399" y="634"/>
                  </a:lnTo>
                  <a:lnTo>
                    <a:pt x="406" y="632"/>
                  </a:lnTo>
                  <a:lnTo>
                    <a:pt x="415" y="630"/>
                  </a:lnTo>
                  <a:lnTo>
                    <a:pt x="426" y="629"/>
                  </a:lnTo>
                  <a:lnTo>
                    <a:pt x="437" y="628"/>
                  </a:lnTo>
                  <a:lnTo>
                    <a:pt x="445" y="627"/>
                  </a:lnTo>
                  <a:lnTo>
                    <a:pt x="452" y="626"/>
                  </a:lnTo>
                  <a:lnTo>
                    <a:pt x="455" y="625"/>
                  </a:lnTo>
                  <a:lnTo>
                    <a:pt x="469" y="621"/>
                  </a:lnTo>
                  <a:lnTo>
                    <a:pt x="476" y="616"/>
                  </a:lnTo>
                  <a:lnTo>
                    <a:pt x="480" y="610"/>
                  </a:lnTo>
                  <a:lnTo>
                    <a:pt x="480" y="604"/>
                  </a:lnTo>
                  <a:lnTo>
                    <a:pt x="480" y="598"/>
                  </a:lnTo>
                  <a:lnTo>
                    <a:pt x="480" y="593"/>
                  </a:lnTo>
                  <a:lnTo>
                    <a:pt x="482" y="590"/>
                  </a:lnTo>
                  <a:lnTo>
                    <a:pt x="488" y="588"/>
                  </a:lnTo>
                  <a:lnTo>
                    <a:pt x="488" y="580"/>
                  </a:lnTo>
                  <a:lnTo>
                    <a:pt x="489" y="571"/>
                  </a:lnTo>
                  <a:lnTo>
                    <a:pt x="490" y="559"/>
                  </a:lnTo>
                  <a:lnTo>
                    <a:pt x="491" y="547"/>
                  </a:lnTo>
                  <a:lnTo>
                    <a:pt x="494" y="536"/>
                  </a:lnTo>
                  <a:lnTo>
                    <a:pt x="496" y="528"/>
                  </a:lnTo>
                  <a:lnTo>
                    <a:pt x="499" y="521"/>
                  </a:lnTo>
                  <a:lnTo>
                    <a:pt x="503" y="519"/>
                  </a:lnTo>
                  <a:lnTo>
                    <a:pt x="497" y="520"/>
                  </a:lnTo>
                  <a:lnTo>
                    <a:pt x="490" y="520"/>
                  </a:lnTo>
                  <a:lnTo>
                    <a:pt x="483" y="519"/>
                  </a:lnTo>
                  <a:lnTo>
                    <a:pt x="475" y="517"/>
                  </a:lnTo>
                  <a:lnTo>
                    <a:pt x="468" y="515"/>
                  </a:lnTo>
                  <a:lnTo>
                    <a:pt x="459" y="514"/>
                  </a:lnTo>
                  <a:lnTo>
                    <a:pt x="452" y="514"/>
                  </a:lnTo>
                  <a:lnTo>
                    <a:pt x="444" y="513"/>
                  </a:lnTo>
                  <a:lnTo>
                    <a:pt x="437" y="511"/>
                  </a:lnTo>
                  <a:lnTo>
                    <a:pt x="432" y="506"/>
                  </a:lnTo>
                  <a:lnTo>
                    <a:pt x="428" y="501"/>
                  </a:lnTo>
                  <a:lnTo>
                    <a:pt x="427" y="493"/>
                  </a:lnTo>
                  <a:lnTo>
                    <a:pt x="437" y="475"/>
                  </a:lnTo>
                  <a:lnTo>
                    <a:pt x="447" y="464"/>
                  </a:lnTo>
                  <a:lnTo>
                    <a:pt x="457" y="457"/>
                  </a:lnTo>
                  <a:lnTo>
                    <a:pt x="468" y="455"/>
                  </a:lnTo>
                  <a:lnTo>
                    <a:pt x="477" y="454"/>
                  </a:lnTo>
                  <a:lnTo>
                    <a:pt x="487" y="453"/>
                  </a:lnTo>
                  <a:lnTo>
                    <a:pt x="496" y="450"/>
                  </a:lnTo>
                  <a:lnTo>
                    <a:pt x="504" y="444"/>
                  </a:lnTo>
                  <a:lnTo>
                    <a:pt x="501" y="438"/>
                  </a:lnTo>
                  <a:lnTo>
                    <a:pt x="500" y="432"/>
                  </a:lnTo>
                  <a:lnTo>
                    <a:pt x="500" y="425"/>
                  </a:lnTo>
                  <a:lnTo>
                    <a:pt x="501" y="419"/>
                  </a:lnTo>
                  <a:lnTo>
                    <a:pt x="503" y="412"/>
                  </a:lnTo>
                  <a:lnTo>
                    <a:pt x="506" y="404"/>
                  </a:lnTo>
                  <a:lnTo>
                    <a:pt x="510" y="395"/>
                  </a:lnTo>
                  <a:lnTo>
                    <a:pt x="513" y="386"/>
                  </a:lnTo>
                  <a:lnTo>
                    <a:pt x="515" y="375"/>
                  </a:lnTo>
                  <a:lnTo>
                    <a:pt x="517" y="362"/>
                  </a:lnTo>
                  <a:lnTo>
                    <a:pt x="519" y="348"/>
                  </a:lnTo>
                  <a:lnTo>
                    <a:pt x="519" y="333"/>
                  </a:lnTo>
                  <a:lnTo>
                    <a:pt x="518" y="315"/>
                  </a:lnTo>
                  <a:lnTo>
                    <a:pt x="516" y="295"/>
                  </a:lnTo>
                  <a:lnTo>
                    <a:pt x="512" y="272"/>
                  </a:lnTo>
                  <a:lnTo>
                    <a:pt x="504" y="248"/>
                  </a:lnTo>
                  <a:lnTo>
                    <a:pt x="504" y="241"/>
                  </a:lnTo>
                  <a:lnTo>
                    <a:pt x="507" y="235"/>
                  </a:lnTo>
                  <a:lnTo>
                    <a:pt x="512" y="227"/>
                  </a:lnTo>
                  <a:lnTo>
                    <a:pt x="516" y="220"/>
                  </a:lnTo>
                  <a:lnTo>
                    <a:pt x="519" y="212"/>
                  </a:lnTo>
                  <a:lnTo>
                    <a:pt x="522" y="204"/>
                  </a:lnTo>
                  <a:lnTo>
                    <a:pt x="523" y="196"/>
                  </a:lnTo>
                  <a:lnTo>
                    <a:pt x="521" y="189"/>
                  </a:lnTo>
                  <a:lnTo>
                    <a:pt x="515" y="188"/>
                  </a:lnTo>
                  <a:lnTo>
                    <a:pt x="511" y="184"/>
                  </a:lnTo>
                  <a:lnTo>
                    <a:pt x="506" y="179"/>
                  </a:lnTo>
                  <a:lnTo>
                    <a:pt x="499" y="171"/>
                  </a:lnTo>
                  <a:lnTo>
                    <a:pt x="485" y="160"/>
                  </a:lnTo>
                  <a:lnTo>
                    <a:pt x="462" y="147"/>
                  </a:lnTo>
                  <a:lnTo>
                    <a:pt x="428" y="133"/>
                  </a:lnTo>
                  <a:lnTo>
                    <a:pt x="379" y="118"/>
                  </a:lnTo>
                  <a:lnTo>
                    <a:pt x="374" y="107"/>
                  </a:lnTo>
                  <a:lnTo>
                    <a:pt x="374" y="92"/>
                  </a:lnTo>
                  <a:lnTo>
                    <a:pt x="378" y="74"/>
                  </a:lnTo>
                  <a:lnTo>
                    <a:pt x="384" y="55"/>
                  </a:lnTo>
                  <a:lnTo>
                    <a:pt x="392" y="37"/>
                  </a:lnTo>
                  <a:lnTo>
                    <a:pt x="399" y="20"/>
                  </a:lnTo>
                  <a:lnTo>
                    <a:pt x="405" y="7"/>
                  </a:lnTo>
                  <a:lnTo>
                    <a:pt x="408" y="0"/>
                  </a:lnTo>
                  <a:lnTo>
                    <a:pt x="399" y="6"/>
                  </a:lnTo>
                  <a:lnTo>
                    <a:pt x="390" y="10"/>
                  </a:lnTo>
                  <a:lnTo>
                    <a:pt x="381" y="14"/>
                  </a:lnTo>
                  <a:lnTo>
                    <a:pt x="371" y="18"/>
                  </a:lnTo>
                  <a:lnTo>
                    <a:pt x="362" y="21"/>
                  </a:lnTo>
                  <a:lnTo>
                    <a:pt x="353" y="24"/>
                  </a:lnTo>
                  <a:lnTo>
                    <a:pt x="343" y="25"/>
                  </a:lnTo>
                  <a:lnTo>
                    <a:pt x="333" y="27"/>
                  </a:lnTo>
                  <a:lnTo>
                    <a:pt x="322" y="27"/>
                  </a:lnTo>
                  <a:lnTo>
                    <a:pt x="312" y="27"/>
                  </a:lnTo>
                  <a:lnTo>
                    <a:pt x="301" y="26"/>
                  </a:lnTo>
                  <a:lnTo>
                    <a:pt x="289" y="24"/>
                  </a:lnTo>
                  <a:lnTo>
                    <a:pt x="276" y="22"/>
                  </a:lnTo>
                  <a:lnTo>
                    <a:pt x="263" y="18"/>
                  </a:lnTo>
                  <a:lnTo>
                    <a:pt x="249" y="13"/>
                  </a:lnTo>
                  <a:lnTo>
                    <a:pt x="236" y="7"/>
                  </a:lnTo>
                  <a:lnTo>
                    <a:pt x="234" y="14"/>
                  </a:lnTo>
                  <a:lnTo>
                    <a:pt x="231" y="24"/>
                  </a:lnTo>
                  <a:lnTo>
                    <a:pt x="227" y="35"/>
                  </a:lnTo>
                  <a:lnTo>
                    <a:pt x="223" y="45"/>
                  </a:lnTo>
                  <a:lnTo>
                    <a:pt x="216" y="57"/>
                  </a:lnTo>
                  <a:lnTo>
                    <a:pt x="210" y="68"/>
                  </a:lnTo>
                  <a:lnTo>
                    <a:pt x="204" y="77"/>
                  </a:lnTo>
                  <a:lnTo>
                    <a:pt x="199" y="85"/>
                  </a:lnTo>
                  <a:lnTo>
                    <a:pt x="199" y="103"/>
                  </a:lnTo>
                  <a:lnTo>
                    <a:pt x="198" y="120"/>
                  </a:lnTo>
                  <a:lnTo>
                    <a:pt x="197" y="138"/>
                  </a:lnTo>
                  <a:lnTo>
                    <a:pt x="195" y="157"/>
                  </a:lnTo>
                  <a:lnTo>
                    <a:pt x="194" y="174"/>
                  </a:lnTo>
                  <a:lnTo>
                    <a:pt x="192" y="192"/>
                  </a:lnTo>
                  <a:lnTo>
                    <a:pt x="190" y="210"/>
                  </a:lnTo>
                  <a:lnTo>
                    <a:pt x="187" y="227"/>
                  </a:lnTo>
                  <a:lnTo>
                    <a:pt x="184" y="245"/>
                  </a:lnTo>
                  <a:lnTo>
                    <a:pt x="182" y="264"/>
                  </a:lnTo>
                  <a:lnTo>
                    <a:pt x="180" y="282"/>
                  </a:lnTo>
                  <a:lnTo>
                    <a:pt x="179" y="299"/>
                  </a:lnTo>
                  <a:lnTo>
                    <a:pt x="177" y="317"/>
                  </a:lnTo>
                  <a:lnTo>
                    <a:pt x="176" y="335"/>
                  </a:lnTo>
                  <a:lnTo>
                    <a:pt x="175" y="352"/>
                  </a:lnTo>
                  <a:lnTo>
                    <a:pt x="175" y="371"/>
                  </a:lnTo>
                  <a:lnTo>
                    <a:pt x="170" y="372"/>
                  </a:lnTo>
                  <a:lnTo>
                    <a:pt x="166" y="373"/>
                  </a:lnTo>
                  <a:lnTo>
                    <a:pt x="161" y="376"/>
                  </a:lnTo>
                  <a:lnTo>
                    <a:pt x="156" y="378"/>
                  </a:lnTo>
                  <a:lnTo>
                    <a:pt x="152" y="381"/>
                  </a:lnTo>
                  <a:lnTo>
                    <a:pt x="147" y="384"/>
                  </a:lnTo>
                  <a:lnTo>
                    <a:pt x="142" y="386"/>
                  </a:lnTo>
                  <a:lnTo>
                    <a:pt x="138" y="387"/>
                  </a:lnTo>
                  <a:lnTo>
                    <a:pt x="138" y="291"/>
                  </a:lnTo>
                  <a:lnTo>
                    <a:pt x="120" y="269"/>
                  </a:lnTo>
                  <a:lnTo>
                    <a:pt x="103" y="251"/>
                  </a:lnTo>
                  <a:lnTo>
                    <a:pt x="87" y="238"/>
                  </a:lnTo>
                  <a:lnTo>
                    <a:pt x="71" y="229"/>
                  </a:lnTo>
                  <a:lnTo>
                    <a:pt x="54" y="227"/>
                  </a:lnTo>
                  <a:lnTo>
                    <a:pt x="38" y="232"/>
                  </a:lnTo>
                  <a:lnTo>
                    <a:pt x="20" y="243"/>
                  </a:lnTo>
                  <a:lnTo>
                    <a:pt x="2" y="264"/>
                  </a:lnTo>
                  <a:lnTo>
                    <a:pt x="0" y="283"/>
                  </a:lnTo>
                  <a:lnTo>
                    <a:pt x="0" y="302"/>
                  </a:lnTo>
                  <a:lnTo>
                    <a:pt x="0" y="320"/>
                  </a:lnTo>
                  <a:lnTo>
                    <a:pt x="2" y="338"/>
                  </a:lnTo>
                  <a:lnTo>
                    <a:pt x="4" y="355"/>
                  </a:lnTo>
                  <a:lnTo>
                    <a:pt x="8" y="372"/>
                  </a:lnTo>
                  <a:lnTo>
                    <a:pt x="11" y="387"/>
                  </a:lnTo>
                  <a:lnTo>
                    <a:pt x="16" y="402"/>
                  </a:lnTo>
                  <a:lnTo>
                    <a:pt x="20" y="417"/>
                  </a:lnTo>
                  <a:lnTo>
                    <a:pt x="26" y="430"/>
                  </a:lnTo>
                  <a:lnTo>
                    <a:pt x="32" y="443"/>
                  </a:lnTo>
                  <a:lnTo>
                    <a:pt x="39" y="455"/>
                  </a:lnTo>
                  <a:lnTo>
                    <a:pt x="45" y="467"/>
                  </a:lnTo>
                  <a:lnTo>
                    <a:pt x="51" y="478"/>
                  </a:lnTo>
                  <a:lnTo>
                    <a:pt x="59" y="488"/>
                  </a:lnTo>
                  <a:lnTo>
                    <a:pt x="65" y="498"/>
                  </a:lnTo>
                  <a:lnTo>
                    <a:pt x="74" y="499"/>
                  </a:lnTo>
                  <a:lnTo>
                    <a:pt x="81" y="500"/>
                  </a:lnTo>
                  <a:lnTo>
                    <a:pt x="89" y="503"/>
                  </a:lnTo>
                  <a:lnTo>
                    <a:pt x="95" y="506"/>
                  </a:lnTo>
                  <a:lnTo>
                    <a:pt x="102" y="509"/>
                  </a:lnTo>
                  <a:lnTo>
                    <a:pt x="109" y="512"/>
                  </a:lnTo>
                  <a:lnTo>
                    <a:pt x="118" y="514"/>
                  </a:lnTo>
                  <a:lnTo>
                    <a:pt x="126" y="515"/>
                  </a:lnTo>
                  <a:lnTo>
                    <a:pt x="128" y="521"/>
                  </a:lnTo>
                  <a:lnTo>
                    <a:pt x="133" y="528"/>
                  </a:lnTo>
                  <a:lnTo>
                    <a:pt x="139" y="534"/>
                  </a:lnTo>
                  <a:lnTo>
                    <a:pt x="148" y="540"/>
                  </a:lnTo>
                  <a:lnTo>
                    <a:pt x="155" y="546"/>
                  </a:lnTo>
                  <a:lnTo>
                    <a:pt x="162" y="551"/>
                  </a:lnTo>
                  <a:lnTo>
                    <a:pt x="166" y="558"/>
                  </a:lnTo>
                  <a:lnTo>
                    <a:pt x="168" y="563"/>
                  </a:lnTo>
                  <a:lnTo>
                    <a:pt x="169" y="588"/>
                  </a:lnTo>
                  <a:lnTo>
                    <a:pt x="171" y="612"/>
                  </a:lnTo>
                  <a:lnTo>
                    <a:pt x="175" y="636"/>
                  </a:lnTo>
                  <a:lnTo>
                    <a:pt x="180" y="657"/>
                  </a:lnTo>
                  <a:lnTo>
                    <a:pt x="186" y="679"/>
                  </a:lnTo>
                  <a:lnTo>
                    <a:pt x="194" y="699"/>
                  </a:lnTo>
                  <a:lnTo>
                    <a:pt x="203" y="718"/>
                  </a:lnTo>
                  <a:lnTo>
                    <a:pt x="213" y="737"/>
                  </a:lnTo>
                  <a:lnTo>
                    <a:pt x="225" y="755"/>
                  </a:lnTo>
                  <a:lnTo>
                    <a:pt x="237" y="771"/>
                  </a:lnTo>
                  <a:lnTo>
                    <a:pt x="251" y="787"/>
                  </a:lnTo>
                  <a:lnTo>
                    <a:pt x="264" y="801"/>
                  </a:lnTo>
                  <a:lnTo>
                    <a:pt x="280" y="814"/>
                  </a:lnTo>
                  <a:lnTo>
                    <a:pt x="297" y="826"/>
                  </a:lnTo>
                  <a:lnTo>
                    <a:pt x="313" y="837"/>
                  </a:lnTo>
                  <a:lnTo>
                    <a:pt x="331" y="848"/>
                  </a:lnTo>
                  <a:lnTo>
                    <a:pt x="348" y="857"/>
                  </a:lnTo>
                  <a:lnTo>
                    <a:pt x="364" y="867"/>
                  </a:lnTo>
                  <a:lnTo>
                    <a:pt x="379" y="877"/>
                  </a:lnTo>
                  <a:lnTo>
                    <a:pt x="394" y="886"/>
                  </a:lnTo>
                  <a:lnTo>
                    <a:pt x="408" y="895"/>
                  </a:lnTo>
                  <a:lnTo>
                    <a:pt x="422" y="902"/>
                  </a:lnTo>
                  <a:lnTo>
                    <a:pt x="437" y="909"/>
                  </a:lnTo>
                  <a:lnTo>
                    <a:pt x="452" y="915"/>
                  </a:lnTo>
                  <a:lnTo>
                    <a:pt x="467" y="919"/>
                  </a:lnTo>
                  <a:lnTo>
                    <a:pt x="484" y="922"/>
                  </a:lnTo>
                  <a:lnTo>
                    <a:pt x="502" y="925"/>
                  </a:lnTo>
                  <a:lnTo>
                    <a:pt x="521" y="925"/>
                  </a:lnTo>
                  <a:lnTo>
                    <a:pt x="543" y="922"/>
                  </a:lnTo>
                  <a:lnTo>
                    <a:pt x="567" y="918"/>
                  </a:lnTo>
                  <a:lnTo>
                    <a:pt x="594" y="912"/>
                  </a:lnTo>
                  <a:lnTo>
                    <a:pt x="623" y="902"/>
                  </a:lnTo>
                  <a:close/>
                  <a:moveTo>
                    <a:pt x="518" y="531"/>
                  </a:moveTo>
                  <a:lnTo>
                    <a:pt x="521" y="533"/>
                  </a:lnTo>
                  <a:lnTo>
                    <a:pt x="526" y="533"/>
                  </a:lnTo>
                  <a:lnTo>
                    <a:pt x="529" y="534"/>
                  </a:lnTo>
                  <a:lnTo>
                    <a:pt x="532" y="536"/>
                  </a:lnTo>
                  <a:lnTo>
                    <a:pt x="537" y="533"/>
                  </a:lnTo>
                  <a:lnTo>
                    <a:pt x="543" y="532"/>
                  </a:lnTo>
                  <a:lnTo>
                    <a:pt x="547" y="531"/>
                  </a:lnTo>
                  <a:lnTo>
                    <a:pt x="552" y="529"/>
                  </a:lnTo>
                  <a:lnTo>
                    <a:pt x="553" y="537"/>
                  </a:lnTo>
                  <a:lnTo>
                    <a:pt x="556" y="545"/>
                  </a:lnTo>
                  <a:lnTo>
                    <a:pt x="557" y="550"/>
                  </a:lnTo>
                  <a:lnTo>
                    <a:pt x="558" y="556"/>
                  </a:lnTo>
                  <a:lnTo>
                    <a:pt x="558" y="561"/>
                  </a:lnTo>
                  <a:lnTo>
                    <a:pt x="559" y="567"/>
                  </a:lnTo>
                  <a:lnTo>
                    <a:pt x="561" y="574"/>
                  </a:lnTo>
                  <a:lnTo>
                    <a:pt x="562" y="583"/>
                  </a:lnTo>
                  <a:lnTo>
                    <a:pt x="555" y="584"/>
                  </a:lnTo>
                  <a:lnTo>
                    <a:pt x="548" y="587"/>
                  </a:lnTo>
                  <a:lnTo>
                    <a:pt x="542" y="590"/>
                  </a:lnTo>
                  <a:lnTo>
                    <a:pt x="534" y="591"/>
                  </a:lnTo>
                  <a:lnTo>
                    <a:pt x="529" y="588"/>
                  </a:lnTo>
                  <a:lnTo>
                    <a:pt x="523" y="584"/>
                  </a:lnTo>
                  <a:lnTo>
                    <a:pt x="519" y="582"/>
                  </a:lnTo>
                  <a:lnTo>
                    <a:pt x="514" y="579"/>
                  </a:lnTo>
                  <a:lnTo>
                    <a:pt x="514" y="572"/>
                  </a:lnTo>
                  <a:lnTo>
                    <a:pt x="514" y="564"/>
                  </a:lnTo>
                  <a:lnTo>
                    <a:pt x="514" y="559"/>
                  </a:lnTo>
                  <a:lnTo>
                    <a:pt x="513" y="555"/>
                  </a:lnTo>
                  <a:lnTo>
                    <a:pt x="513" y="549"/>
                  </a:lnTo>
                  <a:lnTo>
                    <a:pt x="514" y="544"/>
                  </a:lnTo>
                  <a:lnTo>
                    <a:pt x="516" y="539"/>
                  </a:lnTo>
                  <a:lnTo>
                    <a:pt x="518" y="531"/>
                  </a:lnTo>
                  <a:close/>
                </a:path>
              </a:pathLst>
            </a:custGeom>
            <a:solidFill>
              <a:srgbClr val="CC99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51" name="Freeform 136"/>
            <p:cNvSpPr>
              <a:spLocks noEditPoints="1"/>
            </p:cNvSpPr>
            <p:nvPr/>
          </p:nvSpPr>
          <p:spPr bwMode="auto">
            <a:xfrm>
              <a:off x="4039" y="736"/>
              <a:ext cx="439" cy="369"/>
            </a:xfrm>
            <a:custGeom>
              <a:avLst/>
              <a:gdLst>
                <a:gd name="T0" fmla="*/ 1 w 2639"/>
                <a:gd name="T1" fmla="*/ 334 h 2213"/>
                <a:gd name="T2" fmla="*/ 2 w 2639"/>
                <a:gd name="T3" fmla="*/ 338 h 2213"/>
                <a:gd name="T4" fmla="*/ 1 w 2639"/>
                <a:gd name="T5" fmla="*/ 343 h 2213"/>
                <a:gd name="T6" fmla="*/ 1 w 2639"/>
                <a:gd name="T7" fmla="*/ 349 h 2213"/>
                <a:gd name="T8" fmla="*/ 1 w 2639"/>
                <a:gd name="T9" fmla="*/ 355 h 2213"/>
                <a:gd name="T10" fmla="*/ 3 w 2639"/>
                <a:gd name="T11" fmla="*/ 369 h 2213"/>
                <a:gd name="T12" fmla="*/ 9 w 2639"/>
                <a:gd name="T13" fmla="*/ 365 h 2213"/>
                <a:gd name="T14" fmla="*/ 14 w 2639"/>
                <a:gd name="T15" fmla="*/ 361 h 2213"/>
                <a:gd name="T16" fmla="*/ 17 w 2639"/>
                <a:gd name="T17" fmla="*/ 355 h 2213"/>
                <a:gd name="T18" fmla="*/ 11 w 2639"/>
                <a:gd name="T19" fmla="*/ 345 h 2213"/>
                <a:gd name="T20" fmla="*/ 4 w 2639"/>
                <a:gd name="T21" fmla="*/ 335 h 2213"/>
                <a:gd name="T22" fmla="*/ 413 w 2639"/>
                <a:gd name="T23" fmla="*/ 331 h 2213"/>
                <a:gd name="T24" fmla="*/ 416 w 2639"/>
                <a:gd name="T25" fmla="*/ 336 h 2213"/>
                <a:gd name="T26" fmla="*/ 419 w 2639"/>
                <a:gd name="T27" fmla="*/ 342 h 2213"/>
                <a:gd name="T28" fmla="*/ 420 w 2639"/>
                <a:gd name="T29" fmla="*/ 348 h 2213"/>
                <a:gd name="T30" fmla="*/ 419 w 2639"/>
                <a:gd name="T31" fmla="*/ 353 h 2213"/>
                <a:gd name="T32" fmla="*/ 419 w 2639"/>
                <a:gd name="T33" fmla="*/ 358 h 2213"/>
                <a:gd name="T34" fmla="*/ 428 w 2639"/>
                <a:gd name="T35" fmla="*/ 362 h 2213"/>
                <a:gd name="T36" fmla="*/ 434 w 2639"/>
                <a:gd name="T37" fmla="*/ 355 h 2213"/>
                <a:gd name="T38" fmla="*/ 439 w 2639"/>
                <a:gd name="T39" fmla="*/ 350 h 2213"/>
                <a:gd name="T40" fmla="*/ 430 w 2639"/>
                <a:gd name="T41" fmla="*/ 340 h 2213"/>
                <a:gd name="T42" fmla="*/ 418 w 2639"/>
                <a:gd name="T43" fmla="*/ 332 h 2213"/>
                <a:gd name="T44" fmla="*/ 226 w 2639"/>
                <a:gd name="T45" fmla="*/ 178 h 2213"/>
                <a:gd name="T46" fmla="*/ 228 w 2639"/>
                <a:gd name="T47" fmla="*/ 154 h 2213"/>
                <a:gd name="T48" fmla="*/ 234 w 2639"/>
                <a:gd name="T49" fmla="*/ 131 h 2213"/>
                <a:gd name="T50" fmla="*/ 241 w 2639"/>
                <a:gd name="T51" fmla="*/ 111 h 2213"/>
                <a:gd name="T52" fmla="*/ 248 w 2639"/>
                <a:gd name="T53" fmla="*/ 92 h 2213"/>
                <a:gd name="T54" fmla="*/ 251 w 2639"/>
                <a:gd name="T55" fmla="*/ 73 h 2213"/>
                <a:gd name="T56" fmla="*/ 250 w 2639"/>
                <a:gd name="T57" fmla="*/ 62 h 2213"/>
                <a:gd name="T58" fmla="*/ 247 w 2639"/>
                <a:gd name="T59" fmla="*/ 50 h 2213"/>
                <a:gd name="T60" fmla="*/ 243 w 2639"/>
                <a:gd name="T61" fmla="*/ 34 h 2213"/>
                <a:gd name="T62" fmla="*/ 238 w 2639"/>
                <a:gd name="T63" fmla="*/ 18 h 2213"/>
                <a:gd name="T64" fmla="*/ 230 w 2639"/>
                <a:gd name="T65" fmla="*/ 5 h 2213"/>
                <a:gd name="T66" fmla="*/ 211 w 2639"/>
                <a:gd name="T67" fmla="*/ 0 h 2213"/>
                <a:gd name="T68" fmla="*/ 202 w 2639"/>
                <a:gd name="T69" fmla="*/ 7 h 2213"/>
                <a:gd name="T70" fmla="*/ 197 w 2639"/>
                <a:gd name="T71" fmla="*/ 14 h 2213"/>
                <a:gd name="T72" fmla="*/ 193 w 2639"/>
                <a:gd name="T73" fmla="*/ 24 h 2213"/>
                <a:gd name="T74" fmla="*/ 190 w 2639"/>
                <a:gd name="T75" fmla="*/ 35 h 2213"/>
                <a:gd name="T76" fmla="*/ 187 w 2639"/>
                <a:gd name="T77" fmla="*/ 50 h 2213"/>
                <a:gd name="T78" fmla="*/ 187 w 2639"/>
                <a:gd name="T79" fmla="*/ 60 h 2213"/>
                <a:gd name="T80" fmla="*/ 191 w 2639"/>
                <a:gd name="T81" fmla="*/ 67 h 2213"/>
                <a:gd name="T82" fmla="*/ 193 w 2639"/>
                <a:gd name="T83" fmla="*/ 71 h 2213"/>
                <a:gd name="T84" fmla="*/ 196 w 2639"/>
                <a:gd name="T85" fmla="*/ 76 h 2213"/>
                <a:gd name="T86" fmla="*/ 199 w 2639"/>
                <a:gd name="T87" fmla="*/ 84 h 2213"/>
                <a:gd name="T88" fmla="*/ 202 w 2639"/>
                <a:gd name="T89" fmla="*/ 92 h 2213"/>
                <a:gd name="T90" fmla="*/ 205 w 2639"/>
                <a:gd name="T91" fmla="*/ 100 h 2213"/>
                <a:gd name="T92" fmla="*/ 207 w 2639"/>
                <a:gd name="T93" fmla="*/ 109 h 2213"/>
                <a:gd name="T94" fmla="*/ 211 w 2639"/>
                <a:gd name="T95" fmla="*/ 120 h 2213"/>
                <a:gd name="T96" fmla="*/ 215 w 2639"/>
                <a:gd name="T97" fmla="*/ 131 h 2213"/>
                <a:gd name="T98" fmla="*/ 219 w 2639"/>
                <a:gd name="T99" fmla="*/ 143 h 2213"/>
                <a:gd name="T100" fmla="*/ 222 w 2639"/>
                <a:gd name="T101" fmla="*/ 155 h 2213"/>
                <a:gd name="T102" fmla="*/ 225 w 2639"/>
                <a:gd name="T103" fmla="*/ 168 h 22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39"/>
                <a:gd name="T157" fmla="*/ 0 h 2213"/>
                <a:gd name="T158" fmla="*/ 2639 w 2639"/>
                <a:gd name="T159" fmla="*/ 2213 h 221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39" h="2213">
                  <a:moveTo>
                    <a:pt x="0" y="1987"/>
                  </a:moveTo>
                  <a:lnTo>
                    <a:pt x="4" y="1995"/>
                  </a:lnTo>
                  <a:lnTo>
                    <a:pt x="7" y="2003"/>
                  </a:lnTo>
                  <a:lnTo>
                    <a:pt x="8" y="2012"/>
                  </a:lnTo>
                  <a:lnTo>
                    <a:pt x="10" y="2021"/>
                  </a:lnTo>
                  <a:lnTo>
                    <a:pt x="10" y="2029"/>
                  </a:lnTo>
                  <a:lnTo>
                    <a:pt x="10" y="2039"/>
                  </a:lnTo>
                  <a:lnTo>
                    <a:pt x="10" y="2048"/>
                  </a:lnTo>
                  <a:lnTo>
                    <a:pt x="9" y="2059"/>
                  </a:lnTo>
                  <a:lnTo>
                    <a:pt x="9" y="2070"/>
                  </a:lnTo>
                  <a:lnTo>
                    <a:pt x="8" y="2082"/>
                  </a:lnTo>
                  <a:lnTo>
                    <a:pt x="7" y="2093"/>
                  </a:lnTo>
                  <a:lnTo>
                    <a:pt x="6" y="2105"/>
                  </a:lnTo>
                  <a:lnTo>
                    <a:pt x="6" y="2118"/>
                  </a:lnTo>
                  <a:lnTo>
                    <a:pt x="6" y="2132"/>
                  </a:lnTo>
                  <a:lnTo>
                    <a:pt x="6" y="2146"/>
                  </a:lnTo>
                  <a:lnTo>
                    <a:pt x="7" y="2161"/>
                  </a:lnTo>
                  <a:lnTo>
                    <a:pt x="19" y="2213"/>
                  </a:lnTo>
                  <a:lnTo>
                    <a:pt x="31" y="2203"/>
                  </a:lnTo>
                  <a:lnTo>
                    <a:pt x="42" y="2195"/>
                  </a:lnTo>
                  <a:lnTo>
                    <a:pt x="52" y="2189"/>
                  </a:lnTo>
                  <a:lnTo>
                    <a:pt x="61" y="2181"/>
                  </a:lnTo>
                  <a:lnTo>
                    <a:pt x="72" y="2174"/>
                  </a:lnTo>
                  <a:lnTo>
                    <a:pt x="85" y="2165"/>
                  </a:lnTo>
                  <a:lnTo>
                    <a:pt x="102" y="2153"/>
                  </a:lnTo>
                  <a:lnTo>
                    <a:pt x="122" y="2138"/>
                  </a:lnTo>
                  <a:lnTo>
                    <a:pt x="103" y="2128"/>
                  </a:lnTo>
                  <a:lnTo>
                    <a:pt x="89" y="2112"/>
                  </a:lnTo>
                  <a:lnTo>
                    <a:pt x="77" y="2093"/>
                  </a:lnTo>
                  <a:lnTo>
                    <a:pt x="68" y="2072"/>
                  </a:lnTo>
                  <a:lnTo>
                    <a:pt x="57" y="2051"/>
                  </a:lnTo>
                  <a:lnTo>
                    <a:pt x="43" y="2028"/>
                  </a:lnTo>
                  <a:lnTo>
                    <a:pt x="25" y="2007"/>
                  </a:lnTo>
                  <a:lnTo>
                    <a:pt x="0" y="1987"/>
                  </a:lnTo>
                  <a:close/>
                  <a:moveTo>
                    <a:pt x="2473" y="1976"/>
                  </a:moveTo>
                  <a:lnTo>
                    <a:pt x="2483" y="1983"/>
                  </a:lnTo>
                  <a:lnTo>
                    <a:pt x="2491" y="1992"/>
                  </a:lnTo>
                  <a:lnTo>
                    <a:pt x="2498" y="2003"/>
                  </a:lnTo>
                  <a:lnTo>
                    <a:pt x="2503" y="2015"/>
                  </a:lnTo>
                  <a:lnTo>
                    <a:pt x="2508" y="2028"/>
                  </a:lnTo>
                  <a:lnTo>
                    <a:pt x="2515" y="2041"/>
                  </a:lnTo>
                  <a:lnTo>
                    <a:pt x="2521" y="2054"/>
                  </a:lnTo>
                  <a:lnTo>
                    <a:pt x="2529" y="2067"/>
                  </a:lnTo>
                  <a:lnTo>
                    <a:pt x="2529" y="2078"/>
                  </a:lnTo>
                  <a:lnTo>
                    <a:pt x="2527" y="2088"/>
                  </a:lnTo>
                  <a:lnTo>
                    <a:pt x="2525" y="2098"/>
                  </a:lnTo>
                  <a:lnTo>
                    <a:pt x="2523" y="2106"/>
                  </a:lnTo>
                  <a:lnTo>
                    <a:pt x="2520" y="2115"/>
                  </a:lnTo>
                  <a:lnTo>
                    <a:pt x="2519" y="2124"/>
                  </a:lnTo>
                  <a:lnTo>
                    <a:pt x="2517" y="2134"/>
                  </a:lnTo>
                  <a:lnTo>
                    <a:pt x="2517" y="2146"/>
                  </a:lnTo>
                  <a:lnTo>
                    <a:pt x="2547" y="2196"/>
                  </a:lnTo>
                  <a:lnTo>
                    <a:pt x="2560" y="2184"/>
                  </a:lnTo>
                  <a:lnTo>
                    <a:pt x="2573" y="2171"/>
                  </a:lnTo>
                  <a:lnTo>
                    <a:pt x="2585" y="2157"/>
                  </a:lnTo>
                  <a:lnTo>
                    <a:pt x="2598" y="2144"/>
                  </a:lnTo>
                  <a:lnTo>
                    <a:pt x="2611" y="2131"/>
                  </a:lnTo>
                  <a:lnTo>
                    <a:pt x="2622" y="2118"/>
                  </a:lnTo>
                  <a:lnTo>
                    <a:pt x="2631" y="2107"/>
                  </a:lnTo>
                  <a:lnTo>
                    <a:pt x="2639" y="2099"/>
                  </a:lnTo>
                  <a:lnTo>
                    <a:pt x="2624" y="2079"/>
                  </a:lnTo>
                  <a:lnTo>
                    <a:pt x="2605" y="2060"/>
                  </a:lnTo>
                  <a:lnTo>
                    <a:pt x="2583" y="2041"/>
                  </a:lnTo>
                  <a:lnTo>
                    <a:pt x="2561" y="2024"/>
                  </a:lnTo>
                  <a:lnTo>
                    <a:pt x="2537" y="2008"/>
                  </a:lnTo>
                  <a:lnTo>
                    <a:pt x="2514" y="1994"/>
                  </a:lnTo>
                  <a:lnTo>
                    <a:pt x="2492" y="1983"/>
                  </a:lnTo>
                  <a:lnTo>
                    <a:pt x="2473" y="1976"/>
                  </a:lnTo>
                  <a:close/>
                  <a:moveTo>
                    <a:pt x="1361" y="1068"/>
                  </a:moveTo>
                  <a:lnTo>
                    <a:pt x="1361" y="1017"/>
                  </a:lnTo>
                  <a:lnTo>
                    <a:pt x="1365" y="968"/>
                  </a:lnTo>
                  <a:lnTo>
                    <a:pt x="1373" y="921"/>
                  </a:lnTo>
                  <a:lnTo>
                    <a:pt x="1382" y="875"/>
                  </a:lnTo>
                  <a:lnTo>
                    <a:pt x="1394" y="831"/>
                  </a:lnTo>
                  <a:lnTo>
                    <a:pt x="1407" y="787"/>
                  </a:lnTo>
                  <a:lnTo>
                    <a:pt x="1422" y="746"/>
                  </a:lnTo>
                  <a:lnTo>
                    <a:pt x="1437" y="705"/>
                  </a:lnTo>
                  <a:lnTo>
                    <a:pt x="1451" y="665"/>
                  </a:lnTo>
                  <a:lnTo>
                    <a:pt x="1466" y="626"/>
                  </a:lnTo>
                  <a:lnTo>
                    <a:pt x="1479" y="587"/>
                  </a:lnTo>
                  <a:lnTo>
                    <a:pt x="1490" y="549"/>
                  </a:lnTo>
                  <a:lnTo>
                    <a:pt x="1500" y="511"/>
                  </a:lnTo>
                  <a:lnTo>
                    <a:pt x="1506" y="474"/>
                  </a:lnTo>
                  <a:lnTo>
                    <a:pt x="1510" y="435"/>
                  </a:lnTo>
                  <a:lnTo>
                    <a:pt x="1510" y="398"/>
                  </a:lnTo>
                  <a:lnTo>
                    <a:pt x="1505" y="389"/>
                  </a:lnTo>
                  <a:lnTo>
                    <a:pt x="1501" y="374"/>
                  </a:lnTo>
                  <a:lnTo>
                    <a:pt x="1497" y="354"/>
                  </a:lnTo>
                  <a:lnTo>
                    <a:pt x="1491" y="330"/>
                  </a:lnTo>
                  <a:lnTo>
                    <a:pt x="1485" y="301"/>
                  </a:lnTo>
                  <a:lnTo>
                    <a:pt x="1478" y="271"/>
                  </a:lnTo>
                  <a:lnTo>
                    <a:pt x="1470" y="238"/>
                  </a:lnTo>
                  <a:lnTo>
                    <a:pt x="1461" y="203"/>
                  </a:lnTo>
                  <a:lnTo>
                    <a:pt x="1451" y="170"/>
                  </a:lnTo>
                  <a:lnTo>
                    <a:pt x="1440" y="137"/>
                  </a:lnTo>
                  <a:lnTo>
                    <a:pt x="1428" y="105"/>
                  </a:lnTo>
                  <a:lnTo>
                    <a:pt x="1414" y="76"/>
                  </a:lnTo>
                  <a:lnTo>
                    <a:pt x="1399" y="50"/>
                  </a:lnTo>
                  <a:lnTo>
                    <a:pt x="1383" y="28"/>
                  </a:lnTo>
                  <a:lnTo>
                    <a:pt x="1365" y="11"/>
                  </a:lnTo>
                  <a:lnTo>
                    <a:pt x="1346" y="0"/>
                  </a:lnTo>
                  <a:lnTo>
                    <a:pt x="1266" y="0"/>
                  </a:lnTo>
                  <a:lnTo>
                    <a:pt x="1247" y="13"/>
                  </a:lnTo>
                  <a:lnTo>
                    <a:pt x="1231" y="26"/>
                  </a:lnTo>
                  <a:lnTo>
                    <a:pt x="1217" y="40"/>
                  </a:lnTo>
                  <a:lnTo>
                    <a:pt x="1206" y="54"/>
                  </a:lnTo>
                  <a:lnTo>
                    <a:pt x="1194" y="69"/>
                  </a:lnTo>
                  <a:lnTo>
                    <a:pt x="1184" y="85"/>
                  </a:lnTo>
                  <a:lnTo>
                    <a:pt x="1176" y="103"/>
                  </a:lnTo>
                  <a:lnTo>
                    <a:pt x="1168" y="121"/>
                  </a:lnTo>
                  <a:lnTo>
                    <a:pt x="1162" y="141"/>
                  </a:lnTo>
                  <a:lnTo>
                    <a:pt x="1155" y="163"/>
                  </a:lnTo>
                  <a:lnTo>
                    <a:pt x="1149" y="185"/>
                  </a:lnTo>
                  <a:lnTo>
                    <a:pt x="1143" y="211"/>
                  </a:lnTo>
                  <a:lnTo>
                    <a:pt x="1136" y="238"/>
                  </a:lnTo>
                  <a:lnTo>
                    <a:pt x="1130" y="266"/>
                  </a:lnTo>
                  <a:lnTo>
                    <a:pt x="1122" y="298"/>
                  </a:lnTo>
                  <a:lnTo>
                    <a:pt x="1115" y="332"/>
                  </a:lnTo>
                  <a:lnTo>
                    <a:pt x="1119" y="343"/>
                  </a:lnTo>
                  <a:lnTo>
                    <a:pt x="1125" y="357"/>
                  </a:lnTo>
                  <a:lnTo>
                    <a:pt x="1132" y="373"/>
                  </a:lnTo>
                  <a:lnTo>
                    <a:pt x="1140" y="388"/>
                  </a:lnTo>
                  <a:lnTo>
                    <a:pt x="1148" y="402"/>
                  </a:lnTo>
                  <a:lnTo>
                    <a:pt x="1153" y="414"/>
                  </a:lnTo>
                  <a:lnTo>
                    <a:pt x="1158" y="421"/>
                  </a:lnTo>
                  <a:lnTo>
                    <a:pt x="1160" y="425"/>
                  </a:lnTo>
                  <a:lnTo>
                    <a:pt x="1165" y="434"/>
                  </a:lnTo>
                  <a:lnTo>
                    <a:pt x="1171" y="445"/>
                  </a:lnTo>
                  <a:lnTo>
                    <a:pt x="1177" y="458"/>
                  </a:lnTo>
                  <a:lnTo>
                    <a:pt x="1182" y="471"/>
                  </a:lnTo>
                  <a:lnTo>
                    <a:pt x="1189" y="486"/>
                  </a:lnTo>
                  <a:lnTo>
                    <a:pt x="1194" y="501"/>
                  </a:lnTo>
                  <a:lnTo>
                    <a:pt x="1200" y="516"/>
                  </a:lnTo>
                  <a:lnTo>
                    <a:pt x="1207" y="533"/>
                  </a:lnTo>
                  <a:lnTo>
                    <a:pt x="1212" y="549"/>
                  </a:lnTo>
                  <a:lnTo>
                    <a:pt x="1219" y="566"/>
                  </a:lnTo>
                  <a:lnTo>
                    <a:pt x="1224" y="584"/>
                  </a:lnTo>
                  <a:lnTo>
                    <a:pt x="1230" y="601"/>
                  </a:lnTo>
                  <a:lnTo>
                    <a:pt x="1236" y="618"/>
                  </a:lnTo>
                  <a:lnTo>
                    <a:pt x="1241" y="635"/>
                  </a:lnTo>
                  <a:lnTo>
                    <a:pt x="1247" y="653"/>
                  </a:lnTo>
                  <a:lnTo>
                    <a:pt x="1253" y="670"/>
                  </a:lnTo>
                  <a:lnTo>
                    <a:pt x="1261" y="694"/>
                  </a:lnTo>
                  <a:lnTo>
                    <a:pt x="1270" y="718"/>
                  </a:lnTo>
                  <a:lnTo>
                    <a:pt x="1277" y="741"/>
                  </a:lnTo>
                  <a:lnTo>
                    <a:pt x="1286" y="765"/>
                  </a:lnTo>
                  <a:lnTo>
                    <a:pt x="1293" y="787"/>
                  </a:lnTo>
                  <a:lnTo>
                    <a:pt x="1300" y="811"/>
                  </a:lnTo>
                  <a:lnTo>
                    <a:pt x="1307" y="833"/>
                  </a:lnTo>
                  <a:lnTo>
                    <a:pt x="1314" y="857"/>
                  </a:lnTo>
                  <a:lnTo>
                    <a:pt x="1320" y="880"/>
                  </a:lnTo>
                  <a:lnTo>
                    <a:pt x="1327" y="904"/>
                  </a:lnTo>
                  <a:lnTo>
                    <a:pt x="1333" y="928"/>
                  </a:lnTo>
                  <a:lnTo>
                    <a:pt x="1338" y="954"/>
                  </a:lnTo>
                  <a:lnTo>
                    <a:pt x="1345" y="981"/>
                  </a:lnTo>
                  <a:lnTo>
                    <a:pt x="1350" y="1009"/>
                  </a:lnTo>
                  <a:lnTo>
                    <a:pt x="1356" y="1038"/>
                  </a:lnTo>
                  <a:lnTo>
                    <a:pt x="1361" y="1068"/>
                  </a:lnTo>
                  <a:close/>
                </a:path>
              </a:pathLst>
            </a:custGeom>
            <a:solidFill>
              <a:srgbClr val="E5E5E5"/>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52" name="Freeform 137"/>
            <p:cNvSpPr>
              <a:spLocks noEditPoints="1"/>
            </p:cNvSpPr>
            <p:nvPr/>
          </p:nvSpPr>
          <p:spPr bwMode="auto">
            <a:xfrm>
              <a:off x="4223" y="592"/>
              <a:ext cx="84" cy="17"/>
            </a:xfrm>
            <a:custGeom>
              <a:avLst/>
              <a:gdLst>
                <a:gd name="T0" fmla="*/ 61 w 505"/>
                <a:gd name="T1" fmla="*/ 11 h 99"/>
                <a:gd name="T2" fmla="*/ 61 w 505"/>
                <a:gd name="T3" fmla="*/ 12 h 99"/>
                <a:gd name="T4" fmla="*/ 62 w 505"/>
                <a:gd name="T5" fmla="*/ 13 h 99"/>
                <a:gd name="T6" fmla="*/ 63 w 505"/>
                <a:gd name="T7" fmla="*/ 14 h 99"/>
                <a:gd name="T8" fmla="*/ 64 w 505"/>
                <a:gd name="T9" fmla="*/ 14 h 99"/>
                <a:gd name="T10" fmla="*/ 66 w 505"/>
                <a:gd name="T11" fmla="*/ 15 h 99"/>
                <a:gd name="T12" fmla="*/ 69 w 505"/>
                <a:gd name="T13" fmla="*/ 16 h 99"/>
                <a:gd name="T14" fmla="*/ 71 w 505"/>
                <a:gd name="T15" fmla="*/ 17 h 99"/>
                <a:gd name="T16" fmla="*/ 74 w 505"/>
                <a:gd name="T17" fmla="*/ 17 h 99"/>
                <a:gd name="T18" fmla="*/ 76 w 505"/>
                <a:gd name="T19" fmla="*/ 17 h 99"/>
                <a:gd name="T20" fmla="*/ 79 w 505"/>
                <a:gd name="T21" fmla="*/ 16 h 99"/>
                <a:gd name="T22" fmla="*/ 81 w 505"/>
                <a:gd name="T23" fmla="*/ 16 h 99"/>
                <a:gd name="T24" fmla="*/ 84 w 505"/>
                <a:gd name="T25" fmla="*/ 14 h 99"/>
                <a:gd name="T26" fmla="*/ 82 w 505"/>
                <a:gd name="T27" fmla="*/ 12 h 99"/>
                <a:gd name="T28" fmla="*/ 80 w 505"/>
                <a:gd name="T29" fmla="*/ 11 h 99"/>
                <a:gd name="T30" fmla="*/ 79 w 505"/>
                <a:gd name="T31" fmla="*/ 10 h 99"/>
                <a:gd name="T32" fmla="*/ 78 w 505"/>
                <a:gd name="T33" fmla="*/ 9 h 99"/>
                <a:gd name="T34" fmla="*/ 76 w 505"/>
                <a:gd name="T35" fmla="*/ 9 h 99"/>
                <a:gd name="T36" fmla="*/ 75 w 505"/>
                <a:gd name="T37" fmla="*/ 9 h 99"/>
                <a:gd name="T38" fmla="*/ 73 w 505"/>
                <a:gd name="T39" fmla="*/ 9 h 99"/>
                <a:gd name="T40" fmla="*/ 72 w 505"/>
                <a:gd name="T41" fmla="*/ 8 h 99"/>
                <a:gd name="T42" fmla="*/ 69 w 505"/>
                <a:gd name="T43" fmla="*/ 8 h 99"/>
                <a:gd name="T44" fmla="*/ 67 w 505"/>
                <a:gd name="T45" fmla="*/ 7 h 99"/>
                <a:gd name="T46" fmla="*/ 66 w 505"/>
                <a:gd name="T47" fmla="*/ 7 h 99"/>
                <a:gd name="T48" fmla="*/ 64 w 505"/>
                <a:gd name="T49" fmla="*/ 7 h 99"/>
                <a:gd name="T50" fmla="*/ 63 w 505"/>
                <a:gd name="T51" fmla="*/ 8 h 99"/>
                <a:gd name="T52" fmla="*/ 62 w 505"/>
                <a:gd name="T53" fmla="*/ 8 h 99"/>
                <a:gd name="T54" fmla="*/ 61 w 505"/>
                <a:gd name="T55" fmla="*/ 9 h 99"/>
                <a:gd name="T56" fmla="*/ 61 w 505"/>
                <a:gd name="T57" fmla="*/ 11 h 99"/>
                <a:gd name="T58" fmla="*/ 23 w 505"/>
                <a:gd name="T59" fmla="*/ 5 h 99"/>
                <a:gd name="T60" fmla="*/ 23 w 505"/>
                <a:gd name="T61" fmla="*/ 6 h 99"/>
                <a:gd name="T62" fmla="*/ 22 w 505"/>
                <a:gd name="T63" fmla="*/ 7 h 99"/>
                <a:gd name="T64" fmla="*/ 21 w 505"/>
                <a:gd name="T65" fmla="*/ 7 h 99"/>
                <a:gd name="T66" fmla="*/ 19 w 505"/>
                <a:gd name="T67" fmla="*/ 7 h 99"/>
                <a:gd name="T68" fmla="*/ 17 w 505"/>
                <a:gd name="T69" fmla="*/ 8 h 99"/>
                <a:gd name="T70" fmla="*/ 15 w 505"/>
                <a:gd name="T71" fmla="*/ 8 h 99"/>
                <a:gd name="T72" fmla="*/ 12 w 505"/>
                <a:gd name="T73" fmla="*/ 9 h 99"/>
                <a:gd name="T74" fmla="*/ 10 w 505"/>
                <a:gd name="T75" fmla="*/ 8 h 99"/>
                <a:gd name="T76" fmla="*/ 7 w 505"/>
                <a:gd name="T77" fmla="*/ 8 h 99"/>
                <a:gd name="T78" fmla="*/ 5 w 505"/>
                <a:gd name="T79" fmla="*/ 7 h 99"/>
                <a:gd name="T80" fmla="*/ 2 w 505"/>
                <a:gd name="T81" fmla="*/ 5 h 99"/>
                <a:gd name="T82" fmla="*/ 0 w 505"/>
                <a:gd name="T83" fmla="*/ 3 h 99"/>
                <a:gd name="T84" fmla="*/ 2 w 505"/>
                <a:gd name="T85" fmla="*/ 2 h 99"/>
                <a:gd name="T86" fmla="*/ 4 w 505"/>
                <a:gd name="T87" fmla="*/ 1 h 99"/>
                <a:gd name="T88" fmla="*/ 6 w 505"/>
                <a:gd name="T89" fmla="*/ 0 h 99"/>
                <a:gd name="T90" fmla="*/ 7 w 505"/>
                <a:gd name="T91" fmla="*/ 0 h 99"/>
                <a:gd name="T92" fmla="*/ 8 w 505"/>
                <a:gd name="T93" fmla="*/ 0 h 99"/>
                <a:gd name="T94" fmla="*/ 10 w 505"/>
                <a:gd name="T95" fmla="*/ 0 h 99"/>
                <a:gd name="T96" fmla="*/ 11 w 505"/>
                <a:gd name="T97" fmla="*/ 0 h 99"/>
                <a:gd name="T98" fmla="*/ 13 w 505"/>
                <a:gd name="T99" fmla="*/ 0 h 99"/>
                <a:gd name="T100" fmla="*/ 15 w 505"/>
                <a:gd name="T101" fmla="*/ 0 h 99"/>
                <a:gd name="T102" fmla="*/ 17 w 505"/>
                <a:gd name="T103" fmla="*/ 0 h 99"/>
                <a:gd name="T104" fmla="*/ 19 w 505"/>
                <a:gd name="T105" fmla="*/ 0 h 99"/>
                <a:gd name="T106" fmla="*/ 21 w 505"/>
                <a:gd name="T107" fmla="*/ 1 h 99"/>
                <a:gd name="T108" fmla="*/ 22 w 505"/>
                <a:gd name="T109" fmla="*/ 1 h 99"/>
                <a:gd name="T110" fmla="*/ 23 w 505"/>
                <a:gd name="T111" fmla="*/ 2 h 99"/>
                <a:gd name="T112" fmla="*/ 23 w 505"/>
                <a:gd name="T113" fmla="*/ 3 h 99"/>
                <a:gd name="T114" fmla="*/ 23 w 505"/>
                <a:gd name="T115" fmla="*/ 5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05"/>
                <a:gd name="T175" fmla="*/ 0 h 99"/>
                <a:gd name="T176" fmla="*/ 505 w 505"/>
                <a:gd name="T177" fmla="*/ 99 h 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05" h="99">
                  <a:moveTo>
                    <a:pt x="364" y="63"/>
                  </a:moveTo>
                  <a:lnTo>
                    <a:pt x="366" y="70"/>
                  </a:lnTo>
                  <a:lnTo>
                    <a:pt x="370" y="76"/>
                  </a:lnTo>
                  <a:lnTo>
                    <a:pt x="378" y="80"/>
                  </a:lnTo>
                  <a:lnTo>
                    <a:pt x="385" y="80"/>
                  </a:lnTo>
                  <a:lnTo>
                    <a:pt x="399" y="87"/>
                  </a:lnTo>
                  <a:lnTo>
                    <a:pt x="413" y="94"/>
                  </a:lnTo>
                  <a:lnTo>
                    <a:pt x="428" y="97"/>
                  </a:lnTo>
                  <a:lnTo>
                    <a:pt x="443" y="99"/>
                  </a:lnTo>
                  <a:lnTo>
                    <a:pt x="458" y="99"/>
                  </a:lnTo>
                  <a:lnTo>
                    <a:pt x="474" y="96"/>
                  </a:lnTo>
                  <a:lnTo>
                    <a:pt x="489" y="91"/>
                  </a:lnTo>
                  <a:lnTo>
                    <a:pt x="505" y="81"/>
                  </a:lnTo>
                  <a:lnTo>
                    <a:pt x="492" y="69"/>
                  </a:lnTo>
                  <a:lnTo>
                    <a:pt x="482" y="62"/>
                  </a:lnTo>
                  <a:lnTo>
                    <a:pt x="473" y="56"/>
                  </a:lnTo>
                  <a:lnTo>
                    <a:pt x="466" y="53"/>
                  </a:lnTo>
                  <a:lnTo>
                    <a:pt x="458" y="52"/>
                  </a:lnTo>
                  <a:lnTo>
                    <a:pt x="451" y="51"/>
                  </a:lnTo>
                  <a:lnTo>
                    <a:pt x="441" y="50"/>
                  </a:lnTo>
                  <a:lnTo>
                    <a:pt x="430" y="48"/>
                  </a:lnTo>
                  <a:lnTo>
                    <a:pt x="416" y="44"/>
                  </a:lnTo>
                  <a:lnTo>
                    <a:pt x="404" y="41"/>
                  </a:lnTo>
                  <a:lnTo>
                    <a:pt x="394" y="41"/>
                  </a:lnTo>
                  <a:lnTo>
                    <a:pt x="384" y="41"/>
                  </a:lnTo>
                  <a:lnTo>
                    <a:pt x="378" y="45"/>
                  </a:lnTo>
                  <a:lnTo>
                    <a:pt x="371" y="49"/>
                  </a:lnTo>
                  <a:lnTo>
                    <a:pt x="367" y="54"/>
                  </a:lnTo>
                  <a:lnTo>
                    <a:pt x="364" y="63"/>
                  </a:lnTo>
                  <a:close/>
                  <a:moveTo>
                    <a:pt x="141" y="28"/>
                  </a:moveTo>
                  <a:lnTo>
                    <a:pt x="138" y="34"/>
                  </a:lnTo>
                  <a:lnTo>
                    <a:pt x="133" y="39"/>
                  </a:lnTo>
                  <a:lnTo>
                    <a:pt x="125" y="41"/>
                  </a:lnTo>
                  <a:lnTo>
                    <a:pt x="117" y="40"/>
                  </a:lnTo>
                  <a:lnTo>
                    <a:pt x="103" y="45"/>
                  </a:lnTo>
                  <a:lnTo>
                    <a:pt x="89" y="48"/>
                  </a:lnTo>
                  <a:lnTo>
                    <a:pt x="74" y="50"/>
                  </a:lnTo>
                  <a:lnTo>
                    <a:pt x="59" y="49"/>
                  </a:lnTo>
                  <a:lnTo>
                    <a:pt x="44" y="46"/>
                  </a:lnTo>
                  <a:lnTo>
                    <a:pt x="29" y="40"/>
                  </a:lnTo>
                  <a:lnTo>
                    <a:pt x="14" y="31"/>
                  </a:lnTo>
                  <a:lnTo>
                    <a:pt x="0" y="19"/>
                  </a:lnTo>
                  <a:lnTo>
                    <a:pt x="15" y="10"/>
                  </a:lnTo>
                  <a:lnTo>
                    <a:pt x="26" y="5"/>
                  </a:lnTo>
                  <a:lnTo>
                    <a:pt x="35" y="2"/>
                  </a:lnTo>
                  <a:lnTo>
                    <a:pt x="43" y="0"/>
                  </a:lnTo>
                  <a:lnTo>
                    <a:pt x="50" y="0"/>
                  </a:lnTo>
                  <a:lnTo>
                    <a:pt x="58" y="1"/>
                  </a:lnTo>
                  <a:lnTo>
                    <a:pt x="66" y="1"/>
                  </a:lnTo>
                  <a:lnTo>
                    <a:pt x="78" y="1"/>
                  </a:lnTo>
                  <a:lnTo>
                    <a:pt x="93" y="0"/>
                  </a:lnTo>
                  <a:lnTo>
                    <a:pt x="105" y="0"/>
                  </a:lnTo>
                  <a:lnTo>
                    <a:pt x="116" y="1"/>
                  </a:lnTo>
                  <a:lnTo>
                    <a:pt x="124" y="3"/>
                  </a:lnTo>
                  <a:lnTo>
                    <a:pt x="131" y="6"/>
                  </a:lnTo>
                  <a:lnTo>
                    <a:pt x="136" y="11"/>
                  </a:lnTo>
                  <a:lnTo>
                    <a:pt x="139" y="19"/>
                  </a:lnTo>
                  <a:lnTo>
                    <a:pt x="141"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53" name="Freeform 138"/>
            <p:cNvSpPr>
              <a:spLocks noEditPoints="1"/>
            </p:cNvSpPr>
            <p:nvPr/>
          </p:nvSpPr>
          <p:spPr bwMode="auto">
            <a:xfrm>
              <a:off x="4196" y="631"/>
              <a:ext cx="106" cy="105"/>
            </a:xfrm>
            <a:custGeom>
              <a:avLst/>
              <a:gdLst>
                <a:gd name="T0" fmla="*/ 78 w 635"/>
                <a:gd name="T1" fmla="*/ 11 h 629"/>
                <a:gd name="T2" fmla="*/ 81 w 635"/>
                <a:gd name="T3" fmla="*/ 7 h 629"/>
                <a:gd name="T4" fmla="*/ 81 w 635"/>
                <a:gd name="T5" fmla="*/ 0 h 629"/>
                <a:gd name="T6" fmla="*/ 83 w 635"/>
                <a:gd name="T7" fmla="*/ 8 h 629"/>
                <a:gd name="T8" fmla="*/ 79 w 635"/>
                <a:gd name="T9" fmla="*/ 12 h 629"/>
                <a:gd name="T10" fmla="*/ 43 w 635"/>
                <a:gd name="T11" fmla="*/ 28 h 629"/>
                <a:gd name="T12" fmla="*/ 47 w 635"/>
                <a:gd name="T13" fmla="*/ 32 h 629"/>
                <a:gd name="T14" fmla="*/ 51 w 635"/>
                <a:gd name="T15" fmla="*/ 35 h 629"/>
                <a:gd name="T16" fmla="*/ 56 w 635"/>
                <a:gd name="T17" fmla="*/ 37 h 629"/>
                <a:gd name="T18" fmla="*/ 62 w 635"/>
                <a:gd name="T19" fmla="*/ 37 h 629"/>
                <a:gd name="T20" fmla="*/ 70 w 635"/>
                <a:gd name="T21" fmla="*/ 38 h 629"/>
                <a:gd name="T22" fmla="*/ 75 w 635"/>
                <a:gd name="T23" fmla="*/ 38 h 629"/>
                <a:gd name="T24" fmla="*/ 81 w 635"/>
                <a:gd name="T25" fmla="*/ 35 h 629"/>
                <a:gd name="T26" fmla="*/ 91 w 635"/>
                <a:gd name="T27" fmla="*/ 31 h 629"/>
                <a:gd name="T28" fmla="*/ 77 w 635"/>
                <a:gd name="T29" fmla="*/ 29 h 629"/>
                <a:gd name="T30" fmla="*/ 71 w 635"/>
                <a:gd name="T31" fmla="*/ 31 h 629"/>
                <a:gd name="T32" fmla="*/ 64 w 635"/>
                <a:gd name="T33" fmla="*/ 31 h 629"/>
                <a:gd name="T34" fmla="*/ 58 w 635"/>
                <a:gd name="T35" fmla="*/ 29 h 629"/>
                <a:gd name="T36" fmla="*/ 49 w 635"/>
                <a:gd name="T37" fmla="*/ 28 h 629"/>
                <a:gd name="T38" fmla="*/ 1 w 635"/>
                <a:gd name="T39" fmla="*/ 10 h 629"/>
                <a:gd name="T40" fmla="*/ 3 w 635"/>
                <a:gd name="T41" fmla="*/ 12 h 629"/>
                <a:gd name="T42" fmla="*/ 5 w 635"/>
                <a:gd name="T43" fmla="*/ 14 h 629"/>
                <a:gd name="T44" fmla="*/ 7 w 635"/>
                <a:gd name="T45" fmla="*/ 21 h 629"/>
                <a:gd name="T46" fmla="*/ 9 w 635"/>
                <a:gd name="T47" fmla="*/ 31 h 629"/>
                <a:gd name="T48" fmla="*/ 12 w 635"/>
                <a:gd name="T49" fmla="*/ 41 h 629"/>
                <a:gd name="T50" fmla="*/ 18 w 635"/>
                <a:gd name="T51" fmla="*/ 50 h 629"/>
                <a:gd name="T52" fmla="*/ 26 w 635"/>
                <a:gd name="T53" fmla="*/ 59 h 629"/>
                <a:gd name="T54" fmla="*/ 35 w 635"/>
                <a:gd name="T55" fmla="*/ 64 h 629"/>
                <a:gd name="T56" fmla="*/ 41 w 635"/>
                <a:gd name="T57" fmla="*/ 67 h 629"/>
                <a:gd name="T58" fmla="*/ 48 w 635"/>
                <a:gd name="T59" fmla="*/ 72 h 629"/>
                <a:gd name="T60" fmla="*/ 57 w 635"/>
                <a:gd name="T61" fmla="*/ 75 h 629"/>
                <a:gd name="T62" fmla="*/ 70 w 635"/>
                <a:gd name="T63" fmla="*/ 76 h 629"/>
                <a:gd name="T64" fmla="*/ 86 w 635"/>
                <a:gd name="T65" fmla="*/ 71 h 629"/>
                <a:gd name="T66" fmla="*/ 94 w 635"/>
                <a:gd name="T67" fmla="*/ 65 h 629"/>
                <a:gd name="T68" fmla="*/ 101 w 635"/>
                <a:gd name="T69" fmla="*/ 59 h 629"/>
                <a:gd name="T70" fmla="*/ 104 w 635"/>
                <a:gd name="T71" fmla="*/ 59 h 629"/>
                <a:gd name="T72" fmla="*/ 99 w 635"/>
                <a:gd name="T73" fmla="*/ 70 h 629"/>
                <a:gd name="T74" fmla="*/ 95 w 635"/>
                <a:gd name="T75" fmla="*/ 77 h 629"/>
                <a:gd name="T76" fmla="*/ 90 w 635"/>
                <a:gd name="T77" fmla="*/ 84 h 629"/>
                <a:gd name="T78" fmla="*/ 85 w 635"/>
                <a:gd name="T79" fmla="*/ 91 h 629"/>
                <a:gd name="T80" fmla="*/ 80 w 635"/>
                <a:gd name="T81" fmla="*/ 96 h 629"/>
                <a:gd name="T82" fmla="*/ 75 w 635"/>
                <a:gd name="T83" fmla="*/ 101 h 629"/>
                <a:gd name="T84" fmla="*/ 69 w 635"/>
                <a:gd name="T85" fmla="*/ 103 h 629"/>
                <a:gd name="T86" fmla="*/ 64 w 635"/>
                <a:gd name="T87" fmla="*/ 105 h 629"/>
                <a:gd name="T88" fmla="*/ 60 w 635"/>
                <a:gd name="T89" fmla="*/ 105 h 629"/>
                <a:gd name="T90" fmla="*/ 56 w 635"/>
                <a:gd name="T91" fmla="*/ 105 h 629"/>
                <a:gd name="T92" fmla="*/ 41 w 635"/>
                <a:gd name="T93" fmla="*/ 97 h 629"/>
                <a:gd name="T94" fmla="*/ 26 w 635"/>
                <a:gd name="T95" fmla="*/ 86 h 629"/>
                <a:gd name="T96" fmla="*/ 17 w 635"/>
                <a:gd name="T97" fmla="*/ 76 h 629"/>
                <a:gd name="T98" fmla="*/ 11 w 635"/>
                <a:gd name="T99" fmla="*/ 66 h 629"/>
                <a:gd name="T100" fmla="*/ 6 w 635"/>
                <a:gd name="T101" fmla="*/ 55 h 629"/>
                <a:gd name="T102" fmla="*/ 3 w 635"/>
                <a:gd name="T103" fmla="*/ 44 h 629"/>
                <a:gd name="T104" fmla="*/ 4 w 635"/>
                <a:gd name="T105" fmla="*/ 34 h 629"/>
                <a:gd name="T106" fmla="*/ 5 w 635"/>
                <a:gd name="T107" fmla="*/ 24 h 629"/>
                <a:gd name="T108" fmla="*/ 4 w 635"/>
                <a:gd name="T109" fmla="*/ 17 h 629"/>
                <a:gd name="T110" fmla="*/ 2 w 635"/>
                <a:gd name="T111" fmla="*/ 14 h 629"/>
                <a:gd name="T112" fmla="*/ 0 w 635"/>
                <a:gd name="T113" fmla="*/ 10 h 62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35"/>
                <a:gd name="T172" fmla="*/ 0 h 629"/>
                <a:gd name="T173" fmla="*/ 635 w 635"/>
                <a:gd name="T174" fmla="*/ 629 h 62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35" h="629">
                  <a:moveTo>
                    <a:pt x="433" y="64"/>
                  </a:moveTo>
                  <a:lnTo>
                    <a:pt x="451" y="66"/>
                  </a:lnTo>
                  <a:lnTo>
                    <a:pt x="466" y="65"/>
                  </a:lnTo>
                  <a:lnTo>
                    <a:pt x="477" y="61"/>
                  </a:lnTo>
                  <a:lnTo>
                    <a:pt x="485" y="53"/>
                  </a:lnTo>
                  <a:lnTo>
                    <a:pt x="488" y="44"/>
                  </a:lnTo>
                  <a:lnTo>
                    <a:pt x="490" y="32"/>
                  </a:lnTo>
                  <a:lnTo>
                    <a:pt x="489" y="17"/>
                  </a:lnTo>
                  <a:lnTo>
                    <a:pt x="487" y="0"/>
                  </a:lnTo>
                  <a:lnTo>
                    <a:pt x="493" y="19"/>
                  </a:lnTo>
                  <a:lnTo>
                    <a:pt x="495" y="36"/>
                  </a:lnTo>
                  <a:lnTo>
                    <a:pt x="495" y="50"/>
                  </a:lnTo>
                  <a:lnTo>
                    <a:pt x="492" y="61"/>
                  </a:lnTo>
                  <a:lnTo>
                    <a:pt x="483" y="68"/>
                  </a:lnTo>
                  <a:lnTo>
                    <a:pt x="472" y="72"/>
                  </a:lnTo>
                  <a:lnTo>
                    <a:pt x="455" y="71"/>
                  </a:lnTo>
                  <a:lnTo>
                    <a:pt x="433" y="64"/>
                  </a:lnTo>
                  <a:close/>
                  <a:moveTo>
                    <a:pt x="259" y="167"/>
                  </a:moveTo>
                  <a:lnTo>
                    <a:pt x="266" y="174"/>
                  </a:lnTo>
                  <a:lnTo>
                    <a:pt x="274" y="182"/>
                  </a:lnTo>
                  <a:lnTo>
                    <a:pt x="281" y="189"/>
                  </a:lnTo>
                  <a:lnTo>
                    <a:pt x="289" y="197"/>
                  </a:lnTo>
                  <a:lnTo>
                    <a:pt x="296" y="204"/>
                  </a:lnTo>
                  <a:lnTo>
                    <a:pt x="305" y="211"/>
                  </a:lnTo>
                  <a:lnTo>
                    <a:pt x="313" y="217"/>
                  </a:lnTo>
                  <a:lnTo>
                    <a:pt x="322" y="222"/>
                  </a:lnTo>
                  <a:lnTo>
                    <a:pt x="335" y="223"/>
                  </a:lnTo>
                  <a:lnTo>
                    <a:pt x="346" y="223"/>
                  </a:lnTo>
                  <a:lnTo>
                    <a:pt x="359" y="222"/>
                  </a:lnTo>
                  <a:lnTo>
                    <a:pt x="372" y="221"/>
                  </a:lnTo>
                  <a:lnTo>
                    <a:pt x="387" y="222"/>
                  </a:lnTo>
                  <a:lnTo>
                    <a:pt x="402" y="223"/>
                  </a:lnTo>
                  <a:lnTo>
                    <a:pt x="419" y="228"/>
                  </a:lnTo>
                  <a:lnTo>
                    <a:pt x="438" y="234"/>
                  </a:lnTo>
                  <a:lnTo>
                    <a:pt x="445" y="233"/>
                  </a:lnTo>
                  <a:lnTo>
                    <a:pt x="452" y="230"/>
                  </a:lnTo>
                  <a:lnTo>
                    <a:pt x="461" y="225"/>
                  </a:lnTo>
                  <a:lnTo>
                    <a:pt x="472" y="217"/>
                  </a:lnTo>
                  <a:lnTo>
                    <a:pt x="485" y="208"/>
                  </a:lnTo>
                  <a:lnTo>
                    <a:pt x="501" y="201"/>
                  </a:lnTo>
                  <a:lnTo>
                    <a:pt x="520" y="194"/>
                  </a:lnTo>
                  <a:lnTo>
                    <a:pt x="544" y="188"/>
                  </a:lnTo>
                  <a:lnTo>
                    <a:pt x="509" y="180"/>
                  </a:lnTo>
                  <a:lnTo>
                    <a:pt x="483" y="175"/>
                  </a:lnTo>
                  <a:lnTo>
                    <a:pt x="464" y="175"/>
                  </a:lnTo>
                  <a:lnTo>
                    <a:pt x="449" y="176"/>
                  </a:lnTo>
                  <a:lnTo>
                    <a:pt x="437" y="180"/>
                  </a:lnTo>
                  <a:lnTo>
                    <a:pt x="426" y="183"/>
                  </a:lnTo>
                  <a:lnTo>
                    <a:pt x="413" y="185"/>
                  </a:lnTo>
                  <a:lnTo>
                    <a:pt x="398" y="185"/>
                  </a:lnTo>
                  <a:lnTo>
                    <a:pt x="382" y="183"/>
                  </a:lnTo>
                  <a:lnTo>
                    <a:pt x="370" y="180"/>
                  </a:lnTo>
                  <a:lnTo>
                    <a:pt x="360" y="176"/>
                  </a:lnTo>
                  <a:lnTo>
                    <a:pt x="350" y="173"/>
                  </a:lnTo>
                  <a:lnTo>
                    <a:pt x="336" y="170"/>
                  </a:lnTo>
                  <a:lnTo>
                    <a:pt x="318" y="168"/>
                  </a:lnTo>
                  <a:lnTo>
                    <a:pt x="293" y="167"/>
                  </a:lnTo>
                  <a:lnTo>
                    <a:pt x="259" y="167"/>
                  </a:lnTo>
                  <a:close/>
                  <a:moveTo>
                    <a:pt x="0" y="57"/>
                  </a:moveTo>
                  <a:lnTo>
                    <a:pt x="4" y="60"/>
                  </a:lnTo>
                  <a:lnTo>
                    <a:pt x="8" y="64"/>
                  </a:lnTo>
                  <a:lnTo>
                    <a:pt x="12" y="68"/>
                  </a:lnTo>
                  <a:lnTo>
                    <a:pt x="18" y="73"/>
                  </a:lnTo>
                  <a:lnTo>
                    <a:pt x="22" y="77"/>
                  </a:lnTo>
                  <a:lnTo>
                    <a:pt x="26" y="81"/>
                  </a:lnTo>
                  <a:lnTo>
                    <a:pt x="32" y="85"/>
                  </a:lnTo>
                  <a:lnTo>
                    <a:pt x="36" y="90"/>
                  </a:lnTo>
                  <a:lnTo>
                    <a:pt x="38" y="109"/>
                  </a:lnTo>
                  <a:lnTo>
                    <a:pt x="40" y="128"/>
                  </a:lnTo>
                  <a:lnTo>
                    <a:pt x="42" y="148"/>
                  </a:lnTo>
                  <a:lnTo>
                    <a:pt x="46" y="167"/>
                  </a:lnTo>
                  <a:lnTo>
                    <a:pt x="51" y="186"/>
                  </a:lnTo>
                  <a:lnTo>
                    <a:pt x="56" y="206"/>
                  </a:lnTo>
                  <a:lnTo>
                    <a:pt x="63" y="226"/>
                  </a:lnTo>
                  <a:lnTo>
                    <a:pt x="70" y="245"/>
                  </a:lnTo>
                  <a:lnTo>
                    <a:pt x="80" y="263"/>
                  </a:lnTo>
                  <a:lnTo>
                    <a:pt x="92" y="282"/>
                  </a:lnTo>
                  <a:lnTo>
                    <a:pt x="105" y="300"/>
                  </a:lnTo>
                  <a:lnTo>
                    <a:pt x="120" y="318"/>
                  </a:lnTo>
                  <a:lnTo>
                    <a:pt x="137" y="335"/>
                  </a:lnTo>
                  <a:lnTo>
                    <a:pt x="156" y="351"/>
                  </a:lnTo>
                  <a:lnTo>
                    <a:pt x="178" y="367"/>
                  </a:lnTo>
                  <a:lnTo>
                    <a:pt x="203" y="382"/>
                  </a:lnTo>
                  <a:lnTo>
                    <a:pt x="212" y="384"/>
                  </a:lnTo>
                  <a:lnTo>
                    <a:pt x="221" y="388"/>
                  </a:lnTo>
                  <a:lnTo>
                    <a:pt x="232" y="395"/>
                  </a:lnTo>
                  <a:lnTo>
                    <a:pt x="244" y="403"/>
                  </a:lnTo>
                  <a:lnTo>
                    <a:pt x="257" y="412"/>
                  </a:lnTo>
                  <a:lnTo>
                    <a:pt x="270" y="421"/>
                  </a:lnTo>
                  <a:lnTo>
                    <a:pt x="287" y="430"/>
                  </a:lnTo>
                  <a:lnTo>
                    <a:pt x="304" y="438"/>
                  </a:lnTo>
                  <a:lnTo>
                    <a:pt x="323" y="446"/>
                  </a:lnTo>
                  <a:lnTo>
                    <a:pt x="344" y="452"/>
                  </a:lnTo>
                  <a:lnTo>
                    <a:pt x="367" y="456"/>
                  </a:lnTo>
                  <a:lnTo>
                    <a:pt x="391" y="457"/>
                  </a:lnTo>
                  <a:lnTo>
                    <a:pt x="419" y="454"/>
                  </a:lnTo>
                  <a:lnTo>
                    <a:pt x="448" y="449"/>
                  </a:lnTo>
                  <a:lnTo>
                    <a:pt x="480" y="440"/>
                  </a:lnTo>
                  <a:lnTo>
                    <a:pt x="514" y="426"/>
                  </a:lnTo>
                  <a:lnTo>
                    <a:pt x="529" y="414"/>
                  </a:lnTo>
                  <a:lnTo>
                    <a:pt x="546" y="402"/>
                  </a:lnTo>
                  <a:lnTo>
                    <a:pt x="561" y="390"/>
                  </a:lnTo>
                  <a:lnTo>
                    <a:pt x="577" y="380"/>
                  </a:lnTo>
                  <a:lnTo>
                    <a:pt x="592" y="368"/>
                  </a:lnTo>
                  <a:lnTo>
                    <a:pt x="607" y="356"/>
                  </a:lnTo>
                  <a:lnTo>
                    <a:pt x="622" y="344"/>
                  </a:lnTo>
                  <a:lnTo>
                    <a:pt x="635" y="330"/>
                  </a:lnTo>
                  <a:lnTo>
                    <a:pt x="623" y="355"/>
                  </a:lnTo>
                  <a:lnTo>
                    <a:pt x="611" y="379"/>
                  </a:lnTo>
                  <a:lnTo>
                    <a:pt x="602" y="400"/>
                  </a:lnTo>
                  <a:lnTo>
                    <a:pt x="594" y="419"/>
                  </a:lnTo>
                  <a:lnTo>
                    <a:pt x="586" y="436"/>
                  </a:lnTo>
                  <a:lnTo>
                    <a:pt x="579" y="451"/>
                  </a:lnTo>
                  <a:lnTo>
                    <a:pt x="572" y="464"/>
                  </a:lnTo>
                  <a:lnTo>
                    <a:pt x="566" y="474"/>
                  </a:lnTo>
                  <a:lnTo>
                    <a:pt x="554" y="490"/>
                  </a:lnTo>
                  <a:lnTo>
                    <a:pt x="542" y="505"/>
                  </a:lnTo>
                  <a:lnTo>
                    <a:pt x="532" y="519"/>
                  </a:lnTo>
                  <a:lnTo>
                    <a:pt x="521" y="533"/>
                  </a:lnTo>
                  <a:lnTo>
                    <a:pt x="509" y="544"/>
                  </a:lnTo>
                  <a:lnTo>
                    <a:pt x="500" y="557"/>
                  </a:lnTo>
                  <a:lnTo>
                    <a:pt x="489" y="568"/>
                  </a:lnTo>
                  <a:lnTo>
                    <a:pt x="478" y="578"/>
                  </a:lnTo>
                  <a:lnTo>
                    <a:pt x="467" y="587"/>
                  </a:lnTo>
                  <a:lnTo>
                    <a:pt x="458" y="596"/>
                  </a:lnTo>
                  <a:lnTo>
                    <a:pt x="447" y="603"/>
                  </a:lnTo>
                  <a:lnTo>
                    <a:pt x="436" y="610"/>
                  </a:lnTo>
                  <a:lnTo>
                    <a:pt x="426" y="616"/>
                  </a:lnTo>
                  <a:lnTo>
                    <a:pt x="414" y="620"/>
                  </a:lnTo>
                  <a:lnTo>
                    <a:pt x="403" y="623"/>
                  </a:lnTo>
                  <a:lnTo>
                    <a:pt x="391" y="627"/>
                  </a:lnTo>
                  <a:lnTo>
                    <a:pt x="383" y="627"/>
                  </a:lnTo>
                  <a:lnTo>
                    <a:pt x="374" y="628"/>
                  </a:lnTo>
                  <a:lnTo>
                    <a:pt x="366" y="628"/>
                  </a:lnTo>
                  <a:lnTo>
                    <a:pt x="358" y="628"/>
                  </a:lnTo>
                  <a:lnTo>
                    <a:pt x="350" y="629"/>
                  </a:lnTo>
                  <a:lnTo>
                    <a:pt x="341" y="629"/>
                  </a:lnTo>
                  <a:lnTo>
                    <a:pt x="333" y="629"/>
                  </a:lnTo>
                  <a:lnTo>
                    <a:pt x="324" y="629"/>
                  </a:lnTo>
                  <a:lnTo>
                    <a:pt x="281" y="604"/>
                  </a:lnTo>
                  <a:lnTo>
                    <a:pt x="243" y="582"/>
                  </a:lnTo>
                  <a:lnTo>
                    <a:pt x="209" y="559"/>
                  </a:lnTo>
                  <a:lnTo>
                    <a:pt x="181" y="538"/>
                  </a:lnTo>
                  <a:lnTo>
                    <a:pt x="156" y="518"/>
                  </a:lnTo>
                  <a:lnTo>
                    <a:pt x="135" y="497"/>
                  </a:lnTo>
                  <a:lnTo>
                    <a:pt x="116" y="477"/>
                  </a:lnTo>
                  <a:lnTo>
                    <a:pt x="101" y="458"/>
                  </a:lnTo>
                  <a:lnTo>
                    <a:pt x="87" y="437"/>
                  </a:lnTo>
                  <a:lnTo>
                    <a:pt x="76" y="417"/>
                  </a:lnTo>
                  <a:lnTo>
                    <a:pt x="66" y="397"/>
                  </a:lnTo>
                  <a:lnTo>
                    <a:pt x="56" y="375"/>
                  </a:lnTo>
                  <a:lnTo>
                    <a:pt x="47" y="354"/>
                  </a:lnTo>
                  <a:lnTo>
                    <a:pt x="38" y="331"/>
                  </a:lnTo>
                  <a:lnTo>
                    <a:pt x="29" y="308"/>
                  </a:lnTo>
                  <a:lnTo>
                    <a:pt x="18" y="283"/>
                  </a:lnTo>
                  <a:lnTo>
                    <a:pt x="19" y="262"/>
                  </a:lnTo>
                  <a:lnTo>
                    <a:pt x="21" y="241"/>
                  </a:lnTo>
                  <a:lnTo>
                    <a:pt x="22" y="221"/>
                  </a:lnTo>
                  <a:lnTo>
                    <a:pt x="23" y="201"/>
                  </a:lnTo>
                  <a:lnTo>
                    <a:pt x="24" y="182"/>
                  </a:lnTo>
                  <a:lnTo>
                    <a:pt x="26" y="162"/>
                  </a:lnTo>
                  <a:lnTo>
                    <a:pt x="27" y="141"/>
                  </a:lnTo>
                  <a:lnTo>
                    <a:pt x="30" y="120"/>
                  </a:lnTo>
                  <a:lnTo>
                    <a:pt x="27" y="112"/>
                  </a:lnTo>
                  <a:lnTo>
                    <a:pt x="24" y="104"/>
                  </a:lnTo>
                  <a:lnTo>
                    <a:pt x="21" y="96"/>
                  </a:lnTo>
                  <a:lnTo>
                    <a:pt x="18" y="89"/>
                  </a:lnTo>
                  <a:lnTo>
                    <a:pt x="14" y="81"/>
                  </a:lnTo>
                  <a:lnTo>
                    <a:pt x="9" y="73"/>
                  </a:lnTo>
                  <a:lnTo>
                    <a:pt x="5" y="65"/>
                  </a:lnTo>
                  <a:lnTo>
                    <a:pt x="0" y="57"/>
                  </a:lnTo>
                  <a:close/>
                </a:path>
              </a:pathLst>
            </a:custGeom>
            <a:solidFill>
              <a:srgbClr val="864D2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54" name="Freeform 139"/>
            <p:cNvSpPr>
              <a:spLocks noEditPoints="1"/>
            </p:cNvSpPr>
            <p:nvPr/>
          </p:nvSpPr>
          <p:spPr bwMode="auto">
            <a:xfrm>
              <a:off x="4173" y="488"/>
              <a:ext cx="378" cy="1537"/>
            </a:xfrm>
            <a:custGeom>
              <a:avLst/>
              <a:gdLst>
                <a:gd name="T0" fmla="*/ 67 w 2274"/>
                <a:gd name="T1" fmla="*/ 351 h 9220"/>
                <a:gd name="T2" fmla="*/ 100 w 2274"/>
                <a:gd name="T3" fmla="*/ 483 h 9220"/>
                <a:gd name="T4" fmla="*/ 108 w 2274"/>
                <a:gd name="T5" fmla="*/ 561 h 9220"/>
                <a:gd name="T6" fmla="*/ 110 w 2274"/>
                <a:gd name="T7" fmla="*/ 668 h 9220"/>
                <a:gd name="T8" fmla="*/ 112 w 2274"/>
                <a:gd name="T9" fmla="*/ 821 h 9220"/>
                <a:gd name="T10" fmla="*/ 112 w 2274"/>
                <a:gd name="T11" fmla="*/ 797 h 9220"/>
                <a:gd name="T12" fmla="*/ 110 w 2274"/>
                <a:gd name="T13" fmla="*/ 685 h 9220"/>
                <a:gd name="T14" fmla="*/ 109 w 2274"/>
                <a:gd name="T15" fmla="*/ 610 h 9220"/>
                <a:gd name="T16" fmla="*/ 102 w 2274"/>
                <a:gd name="T17" fmla="*/ 486 h 9220"/>
                <a:gd name="T18" fmla="*/ 62 w 2274"/>
                <a:gd name="T19" fmla="*/ 329 h 9220"/>
                <a:gd name="T20" fmla="*/ 176 w 2274"/>
                <a:gd name="T21" fmla="*/ 129 h 9220"/>
                <a:gd name="T22" fmla="*/ 172 w 2274"/>
                <a:gd name="T23" fmla="*/ 60 h 9220"/>
                <a:gd name="T24" fmla="*/ 110 w 2274"/>
                <a:gd name="T25" fmla="*/ 6 h 9220"/>
                <a:gd name="T26" fmla="*/ 23 w 2274"/>
                <a:gd name="T27" fmla="*/ 28 h 9220"/>
                <a:gd name="T28" fmla="*/ 0 w 2274"/>
                <a:gd name="T29" fmla="*/ 95 h 9220"/>
                <a:gd name="T30" fmla="*/ 31 w 2274"/>
                <a:gd name="T31" fmla="*/ 127 h 9220"/>
                <a:gd name="T32" fmla="*/ 41 w 2274"/>
                <a:gd name="T33" fmla="*/ 67 h 9220"/>
                <a:gd name="T34" fmla="*/ 116 w 2274"/>
                <a:gd name="T35" fmla="*/ 47 h 9220"/>
                <a:gd name="T36" fmla="*/ 158 w 2274"/>
                <a:gd name="T37" fmla="*/ 94 h 9220"/>
                <a:gd name="T38" fmla="*/ 169 w 2274"/>
                <a:gd name="T39" fmla="*/ 133 h 9220"/>
                <a:gd name="T40" fmla="*/ 142 w 2274"/>
                <a:gd name="T41" fmla="*/ 110 h 9220"/>
                <a:gd name="T42" fmla="*/ 104 w 2274"/>
                <a:gd name="T43" fmla="*/ 97 h 9220"/>
                <a:gd name="T44" fmla="*/ 48 w 2274"/>
                <a:gd name="T45" fmla="*/ 94 h 9220"/>
                <a:gd name="T46" fmla="*/ 75 w 2274"/>
                <a:gd name="T47" fmla="*/ 89 h 9220"/>
                <a:gd name="T48" fmla="*/ 62 w 2274"/>
                <a:gd name="T49" fmla="*/ 102 h 9220"/>
                <a:gd name="T50" fmla="*/ 73 w 2274"/>
                <a:gd name="T51" fmla="*/ 107 h 9220"/>
                <a:gd name="T52" fmla="*/ 55 w 2274"/>
                <a:gd name="T53" fmla="*/ 105 h 9220"/>
                <a:gd name="T54" fmla="*/ 128 w 2274"/>
                <a:gd name="T55" fmla="*/ 112 h 9220"/>
                <a:gd name="T56" fmla="*/ 110 w 2274"/>
                <a:gd name="T57" fmla="*/ 116 h 9220"/>
                <a:gd name="T58" fmla="*/ 126 w 2274"/>
                <a:gd name="T59" fmla="*/ 117 h 9220"/>
                <a:gd name="T60" fmla="*/ 83 w 2274"/>
                <a:gd name="T61" fmla="*/ 146 h 9220"/>
                <a:gd name="T62" fmla="*/ 99 w 2274"/>
                <a:gd name="T63" fmla="*/ 150 h 9220"/>
                <a:gd name="T64" fmla="*/ 78 w 2274"/>
                <a:gd name="T65" fmla="*/ 169 h 9220"/>
                <a:gd name="T66" fmla="*/ 112 w 2274"/>
                <a:gd name="T67" fmla="*/ 173 h 9220"/>
                <a:gd name="T68" fmla="*/ 82 w 2274"/>
                <a:gd name="T69" fmla="*/ 172 h 9220"/>
                <a:gd name="T70" fmla="*/ 85 w 2274"/>
                <a:gd name="T71" fmla="*/ 393 h 9220"/>
                <a:gd name="T72" fmla="*/ 92 w 2274"/>
                <a:gd name="T73" fmla="*/ 287 h 9220"/>
                <a:gd name="T74" fmla="*/ 75 w 2274"/>
                <a:gd name="T75" fmla="*/ 288 h 9220"/>
                <a:gd name="T76" fmla="*/ 95 w 2274"/>
                <a:gd name="T77" fmla="*/ 252 h 9220"/>
                <a:gd name="T78" fmla="*/ 268 w 2274"/>
                <a:gd name="T79" fmla="*/ 615 h 9220"/>
                <a:gd name="T80" fmla="*/ 267 w 2274"/>
                <a:gd name="T81" fmla="*/ 625 h 9220"/>
                <a:gd name="T82" fmla="*/ 378 w 2274"/>
                <a:gd name="T83" fmla="*/ 1498 h 9220"/>
                <a:gd name="T84" fmla="*/ 326 w 2274"/>
                <a:gd name="T85" fmla="*/ 1537 h 9220"/>
                <a:gd name="T86" fmla="*/ 242 w 2274"/>
                <a:gd name="T87" fmla="*/ 1523 h 9220"/>
                <a:gd name="T88" fmla="*/ 273 w 2274"/>
                <a:gd name="T89" fmla="*/ 1468 h 9220"/>
                <a:gd name="T90" fmla="*/ 28 w 2274"/>
                <a:gd name="T91" fmla="*/ 1489 h 9220"/>
                <a:gd name="T92" fmla="*/ 43 w 2274"/>
                <a:gd name="T93" fmla="*/ 1528 h 9220"/>
                <a:gd name="T94" fmla="*/ 118 w 2274"/>
                <a:gd name="T95" fmla="*/ 1525 h 9220"/>
                <a:gd name="T96" fmla="*/ 102 w 2274"/>
                <a:gd name="T97" fmla="*/ 1512 h 9220"/>
                <a:gd name="T98" fmla="*/ 64 w 2274"/>
                <a:gd name="T99" fmla="*/ 1505 h 9220"/>
                <a:gd name="T100" fmla="*/ 57 w 2274"/>
                <a:gd name="T101" fmla="*/ 1486 h 9220"/>
                <a:gd name="T102" fmla="*/ 127 w 2274"/>
                <a:gd name="T103" fmla="*/ 1475 h 9220"/>
                <a:gd name="T104" fmla="*/ 86 w 2274"/>
                <a:gd name="T105" fmla="*/ 1447 h 9220"/>
                <a:gd name="T106" fmla="*/ 31 w 2274"/>
                <a:gd name="T107" fmla="*/ 1484 h 9220"/>
                <a:gd name="T108" fmla="*/ 66 w 2274"/>
                <a:gd name="T109" fmla="*/ 1455 h 9220"/>
                <a:gd name="T110" fmla="*/ 106 w 2274"/>
                <a:gd name="T111" fmla="*/ 1456 h 9220"/>
                <a:gd name="T112" fmla="*/ 267 w 2274"/>
                <a:gd name="T113" fmla="*/ 1444 h 9220"/>
                <a:gd name="T114" fmla="*/ 239 w 2274"/>
                <a:gd name="T115" fmla="*/ 1458 h 9220"/>
                <a:gd name="T116" fmla="*/ 300 w 2274"/>
                <a:gd name="T117" fmla="*/ 1433 h 9220"/>
                <a:gd name="T118" fmla="*/ 330 w 2274"/>
                <a:gd name="T119" fmla="*/ 1444 h 9220"/>
                <a:gd name="T120" fmla="*/ 340 w 2274"/>
                <a:gd name="T121" fmla="*/ 1447 h 92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74"/>
                <a:gd name="T184" fmla="*/ 0 h 9220"/>
                <a:gd name="T185" fmla="*/ 2274 w 2274"/>
                <a:gd name="T186" fmla="*/ 9220 h 92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74" h="9220">
                  <a:moveTo>
                    <a:pt x="235" y="1760"/>
                  </a:moveTo>
                  <a:lnTo>
                    <a:pt x="237" y="1764"/>
                  </a:lnTo>
                  <a:lnTo>
                    <a:pt x="240" y="1769"/>
                  </a:lnTo>
                  <a:lnTo>
                    <a:pt x="244" y="1776"/>
                  </a:lnTo>
                  <a:lnTo>
                    <a:pt x="248" y="1782"/>
                  </a:lnTo>
                  <a:lnTo>
                    <a:pt x="252" y="1790"/>
                  </a:lnTo>
                  <a:lnTo>
                    <a:pt x="256" y="1798"/>
                  </a:lnTo>
                  <a:lnTo>
                    <a:pt x="261" y="1806"/>
                  </a:lnTo>
                  <a:lnTo>
                    <a:pt x="266" y="1814"/>
                  </a:lnTo>
                  <a:lnTo>
                    <a:pt x="275" y="1827"/>
                  </a:lnTo>
                  <a:lnTo>
                    <a:pt x="286" y="1842"/>
                  </a:lnTo>
                  <a:lnTo>
                    <a:pt x="297" y="1860"/>
                  </a:lnTo>
                  <a:lnTo>
                    <a:pt x="307" y="1879"/>
                  </a:lnTo>
                  <a:lnTo>
                    <a:pt x="318" y="1901"/>
                  </a:lnTo>
                  <a:lnTo>
                    <a:pt x="330" y="1923"/>
                  </a:lnTo>
                  <a:lnTo>
                    <a:pt x="341" y="1946"/>
                  </a:lnTo>
                  <a:lnTo>
                    <a:pt x="351" y="1970"/>
                  </a:lnTo>
                  <a:lnTo>
                    <a:pt x="362" y="1994"/>
                  </a:lnTo>
                  <a:lnTo>
                    <a:pt x="372" y="2019"/>
                  </a:lnTo>
                  <a:lnTo>
                    <a:pt x="381" y="2042"/>
                  </a:lnTo>
                  <a:lnTo>
                    <a:pt x="391" y="2065"/>
                  </a:lnTo>
                  <a:lnTo>
                    <a:pt x="398" y="2087"/>
                  </a:lnTo>
                  <a:lnTo>
                    <a:pt x="406" y="2107"/>
                  </a:lnTo>
                  <a:lnTo>
                    <a:pt x="412" y="2125"/>
                  </a:lnTo>
                  <a:lnTo>
                    <a:pt x="418" y="2142"/>
                  </a:lnTo>
                  <a:lnTo>
                    <a:pt x="503" y="2427"/>
                  </a:lnTo>
                  <a:lnTo>
                    <a:pt x="510" y="2441"/>
                  </a:lnTo>
                  <a:lnTo>
                    <a:pt x="516" y="2456"/>
                  </a:lnTo>
                  <a:lnTo>
                    <a:pt x="522" y="2472"/>
                  </a:lnTo>
                  <a:lnTo>
                    <a:pt x="528" y="2490"/>
                  </a:lnTo>
                  <a:lnTo>
                    <a:pt x="533" y="2509"/>
                  </a:lnTo>
                  <a:lnTo>
                    <a:pt x="539" y="2530"/>
                  </a:lnTo>
                  <a:lnTo>
                    <a:pt x="544" y="2551"/>
                  </a:lnTo>
                  <a:lnTo>
                    <a:pt x="549" y="2575"/>
                  </a:lnTo>
                  <a:lnTo>
                    <a:pt x="554" y="2598"/>
                  </a:lnTo>
                  <a:lnTo>
                    <a:pt x="559" y="2623"/>
                  </a:lnTo>
                  <a:lnTo>
                    <a:pt x="563" y="2649"/>
                  </a:lnTo>
                  <a:lnTo>
                    <a:pt x="568" y="2674"/>
                  </a:lnTo>
                  <a:lnTo>
                    <a:pt x="572" y="2702"/>
                  </a:lnTo>
                  <a:lnTo>
                    <a:pt x="576" y="2729"/>
                  </a:lnTo>
                  <a:lnTo>
                    <a:pt x="580" y="2757"/>
                  </a:lnTo>
                  <a:lnTo>
                    <a:pt x="585" y="2785"/>
                  </a:lnTo>
                  <a:lnTo>
                    <a:pt x="588" y="2813"/>
                  </a:lnTo>
                  <a:lnTo>
                    <a:pt x="592" y="2842"/>
                  </a:lnTo>
                  <a:lnTo>
                    <a:pt x="595" y="2871"/>
                  </a:lnTo>
                  <a:lnTo>
                    <a:pt x="600" y="2900"/>
                  </a:lnTo>
                  <a:lnTo>
                    <a:pt x="603" y="2929"/>
                  </a:lnTo>
                  <a:lnTo>
                    <a:pt x="607" y="2958"/>
                  </a:lnTo>
                  <a:lnTo>
                    <a:pt x="610" y="2987"/>
                  </a:lnTo>
                  <a:lnTo>
                    <a:pt x="614" y="3014"/>
                  </a:lnTo>
                  <a:lnTo>
                    <a:pt x="617" y="3042"/>
                  </a:lnTo>
                  <a:lnTo>
                    <a:pt x="621" y="3069"/>
                  </a:lnTo>
                  <a:lnTo>
                    <a:pt x="624" y="3096"/>
                  </a:lnTo>
                  <a:lnTo>
                    <a:pt x="628" y="3121"/>
                  </a:lnTo>
                  <a:lnTo>
                    <a:pt x="631" y="3146"/>
                  </a:lnTo>
                  <a:lnTo>
                    <a:pt x="634" y="3171"/>
                  </a:lnTo>
                  <a:lnTo>
                    <a:pt x="638" y="3193"/>
                  </a:lnTo>
                  <a:lnTo>
                    <a:pt x="641" y="3215"/>
                  </a:lnTo>
                  <a:lnTo>
                    <a:pt x="644" y="3228"/>
                  </a:lnTo>
                  <a:lnTo>
                    <a:pt x="645" y="3242"/>
                  </a:lnTo>
                  <a:lnTo>
                    <a:pt x="647" y="3255"/>
                  </a:lnTo>
                  <a:lnTo>
                    <a:pt x="647" y="3268"/>
                  </a:lnTo>
                  <a:lnTo>
                    <a:pt x="648" y="3281"/>
                  </a:lnTo>
                  <a:lnTo>
                    <a:pt x="648" y="3295"/>
                  </a:lnTo>
                  <a:lnTo>
                    <a:pt x="649" y="3308"/>
                  </a:lnTo>
                  <a:lnTo>
                    <a:pt x="648" y="3321"/>
                  </a:lnTo>
                  <a:lnTo>
                    <a:pt x="648" y="3336"/>
                  </a:lnTo>
                  <a:lnTo>
                    <a:pt x="648" y="3351"/>
                  </a:lnTo>
                  <a:lnTo>
                    <a:pt x="647" y="3366"/>
                  </a:lnTo>
                  <a:lnTo>
                    <a:pt x="647" y="3382"/>
                  </a:lnTo>
                  <a:lnTo>
                    <a:pt x="646" y="3399"/>
                  </a:lnTo>
                  <a:lnTo>
                    <a:pt x="646" y="3417"/>
                  </a:lnTo>
                  <a:lnTo>
                    <a:pt x="645" y="3435"/>
                  </a:lnTo>
                  <a:lnTo>
                    <a:pt x="644" y="3454"/>
                  </a:lnTo>
                  <a:lnTo>
                    <a:pt x="644" y="3475"/>
                  </a:lnTo>
                  <a:lnTo>
                    <a:pt x="643" y="3497"/>
                  </a:lnTo>
                  <a:lnTo>
                    <a:pt x="643" y="3519"/>
                  </a:lnTo>
                  <a:lnTo>
                    <a:pt x="643" y="3544"/>
                  </a:lnTo>
                  <a:lnTo>
                    <a:pt x="643" y="3569"/>
                  </a:lnTo>
                  <a:lnTo>
                    <a:pt x="643" y="3596"/>
                  </a:lnTo>
                  <a:lnTo>
                    <a:pt x="643" y="3625"/>
                  </a:lnTo>
                  <a:lnTo>
                    <a:pt x="644" y="3656"/>
                  </a:lnTo>
                  <a:lnTo>
                    <a:pt x="645" y="3688"/>
                  </a:lnTo>
                  <a:lnTo>
                    <a:pt x="646" y="3721"/>
                  </a:lnTo>
                  <a:lnTo>
                    <a:pt x="647" y="3758"/>
                  </a:lnTo>
                  <a:lnTo>
                    <a:pt x="649" y="3795"/>
                  </a:lnTo>
                  <a:lnTo>
                    <a:pt x="652" y="3836"/>
                  </a:lnTo>
                  <a:lnTo>
                    <a:pt x="654" y="3878"/>
                  </a:lnTo>
                  <a:lnTo>
                    <a:pt x="657" y="3921"/>
                  </a:lnTo>
                  <a:lnTo>
                    <a:pt x="662" y="3968"/>
                  </a:lnTo>
                  <a:lnTo>
                    <a:pt x="662" y="3987"/>
                  </a:lnTo>
                  <a:lnTo>
                    <a:pt x="660" y="4007"/>
                  </a:lnTo>
                  <a:lnTo>
                    <a:pt x="659" y="4026"/>
                  </a:lnTo>
                  <a:lnTo>
                    <a:pt x="656" y="4047"/>
                  </a:lnTo>
                  <a:lnTo>
                    <a:pt x="653" y="4065"/>
                  </a:lnTo>
                  <a:lnTo>
                    <a:pt x="652" y="4083"/>
                  </a:lnTo>
                  <a:lnTo>
                    <a:pt x="650" y="4098"/>
                  </a:lnTo>
                  <a:lnTo>
                    <a:pt x="650" y="4112"/>
                  </a:lnTo>
                  <a:lnTo>
                    <a:pt x="646" y="4136"/>
                  </a:lnTo>
                  <a:lnTo>
                    <a:pt x="643" y="4162"/>
                  </a:lnTo>
                  <a:lnTo>
                    <a:pt x="640" y="4190"/>
                  </a:lnTo>
                  <a:lnTo>
                    <a:pt x="639" y="4218"/>
                  </a:lnTo>
                  <a:lnTo>
                    <a:pt x="639" y="4247"/>
                  </a:lnTo>
                  <a:lnTo>
                    <a:pt x="639" y="4277"/>
                  </a:lnTo>
                  <a:lnTo>
                    <a:pt x="639" y="4306"/>
                  </a:lnTo>
                  <a:lnTo>
                    <a:pt x="640" y="4336"/>
                  </a:lnTo>
                  <a:lnTo>
                    <a:pt x="641" y="4367"/>
                  </a:lnTo>
                  <a:lnTo>
                    <a:pt x="643" y="4397"/>
                  </a:lnTo>
                  <a:lnTo>
                    <a:pt x="645" y="4427"/>
                  </a:lnTo>
                  <a:lnTo>
                    <a:pt x="646" y="4456"/>
                  </a:lnTo>
                  <a:lnTo>
                    <a:pt x="647" y="4484"/>
                  </a:lnTo>
                  <a:lnTo>
                    <a:pt x="648" y="4512"/>
                  </a:lnTo>
                  <a:lnTo>
                    <a:pt x="649" y="4537"/>
                  </a:lnTo>
                  <a:lnTo>
                    <a:pt x="649" y="4562"/>
                  </a:lnTo>
                  <a:lnTo>
                    <a:pt x="675" y="4923"/>
                  </a:lnTo>
                  <a:lnTo>
                    <a:pt x="650" y="4955"/>
                  </a:lnTo>
                  <a:lnTo>
                    <a:pt x="651" y="4972"/>
                  </a:lnTo>
                  <a:lnTo>
                    <a:pt x="652" y="4987"/>
                  </a:lnTo>
                  <a:lnTo>
                    <a:pt x="655" y="5001"/>
                  </a:lnTo>
                  <a:lnTo>
                    <a:pt x="659" y="5011"/>
                  </a:lnTo>
                  <a:lnTo>
                    <a:pt x="664" y="5021"/>
                  </a:lnTo>
                  <a:lnTo>
                    <a:pt x="670" y="5028"/>
                  </a:lnTo>
                  <a:lnTo>
                    <a:pt x="678" y="5033"/>
                  </a:lnTo>
                  <a:lnTo>
                    <a:pt x="686" y="5034"/>
                  </a:lnTo>
                  <a:lnTo>
                    <a:pt x="686" y="5022"/>
                  </a:lnTo>
                  <a:lnTo>
                    <a:pt x="689" y="5010"/>
                  </a:lnTo>
                  <a:lnTo>
                    <a:pt x="690" y="4999"/>
                  </a:lnTo>
                  <a:lnTo>
                    <a:pt x="693" y="4988"/>
                  </a:lnTo>
                  <a:lnTo>
                    <a:pt x="695" y="4978"/>
                  </a:lnTo>
                  <a:lnTo>
                    <a:pt x="696" y="4969"/>
                  </a:lnTo>
                  <a:lnTo>
                    <a:pt x="698" y="4961"/>
                  </a:lnTo>
                  <a:lnTo>
                    <a:pt x="698" y="4955"/>
                  </a:lnTo>
                  <a:lnTo>
                    <a:pt x="675" y="4923"/>
                  </a:lnTo>
                  <a:lnTo>
                    <a:pt x="675" y="4894"/>
                  </a:lnTo>
                  <a:lnTo>
                    <a:pt x="674" y="4866"/>
                  </a:lnTo>
                  <a:lnTo>
                    <a:pt x="674" y="4837"/>
                  </a:lnTo>
                  <a:lnTo>
                    <a:pt x="672" y="4808"/>
                  </a:lnTo>
                  <a:lnTo>
                    <a:pt x="671" y="4779"/>
                  </a:lnTo>
                  <a:lnTo>
                    <a:pt x="670" y="4750"/>
                  </a:lnTo>
                  <a:lnTo>
                    <a:pt x="669" y="4720"/>
                  </a:lnTo>
                  <a:lnTo>
                    <a:pt x="668" y="4692"/>
                  </a:lnTo>
                  <a:lnTo>
                    <a:pt x="666" y="4663"/>
                  </a:lnTo>
                  <a:lnTo>
                    <a:pt x="665" y="4633"/>
                  </a:lnTo>
                  <a:lnTo>
                    <a:pt x="663" y="4604"/>
                  </a:lnTo>
                  <a:lnTo>
                    <a:pt x="662" y="4574"/>
                  </a:lnTo>
                  <a:lnTo>
                    <a:pt x="660" y="4544"/>
                  </a:lnTo>
                  <a:lnTo>
                    <a:pt x="659" y="4515"/>
                  </a:lnTo>
                  <a:lnTo>
                    <a:pt x="657" y="4485"/>
                  </a:lnTo>
                  <a:lnTo>
                    <a:pt x="656" y="4456"/>
                  </a:lnTo>
                  <a:lnTo>
                    <a:pt x="655" y="4426"/>
                  </a:lnTo>
                  <a:lnTo>
                    <a:pt x="654" y="4397"/>
                  </a:lnTo>
                  <a:lnTo>
                    <a:pt x="653" y="4367"/>
                  </a:lnTo>
                  <a:lnTo>
                    <a:pt x="653" y="4339"/>
                  </a:lnTo>
                  <a:lnTo>
                    <a:pt x="653" y="4310"/>
                  </a:lnTo>
                  <a:lnTo>
                    <a:pt x="653" y="4281"/>
                  </a:lnTo>
                  <a:lnTo>
                    <a:pt x="653" y="4252"/>
                  </a:lnTo>
                  <a:lnTo>
                    <a:pt x="654" y="4223"/>
                  </a:lnTo>
                  <a:lnTo>
                    <a:pt x="655" y="4194"/>
                  </a:lnTo>
                  <a:lnTo>
                    <a:pt x="656" y="4166"/>
                  </a:lnTo>
                  <a:lnTo>
                    <a:pt x="659" y="4139"/>
                  </a:lnTo>
                  <a:lnTo>
                    <a:pt x="661" y="4110"/>
                  </a:lnTo>
                  <a:lnTo>
                    <a:pt x="663" y="4082"/>
                  </a:lnTo>
                  <a:lnTo>
                    <a:pt x="666" y="4055"/>
                  </a:lnTo>
                  <a:lnTo>
                    <a:pt x="670" y="4027"/>
                  </a:lnTo>
                  <a:lnTo>
                    <a:pt x="675" y="4001"/>
                  </a:lnTo>
                  <a:lnTo>
                    <a:pt x="677" y="3988"/>
                  </a:lnTo>
                  <a:lnTo>
                    <a:pt x="678" y="3974"/>
                  </a:lnTo>
                  <a:lnTo>
                    <a:pt x="678" y="3959"/>
                  </a:lnTo>
                  <a:lnTo>
                    <a:pt x="678" y="3943"/>
                  </a:lnTo>
                  <a:lnTo>
                    <a:pt x="677" y="3927"/>
                  </a:lnTo>
                  <a:lnTo>
                    <a:pt x="676" y="3910"/>
                  </a:lnTo>
                  <a:lnTo>
                    <a:pt x="675" y="3893"/>
                  </a:lnTo>
                  <a:lnTo>
                    <a:pt x="672" y="3875"/>
                  </a:lnTo>
                  <a:lnTo>
                    <a:pt x="670" y="3858"/>
                  </a:lnTo>
                  <a:lnTo>
                    <a:pt x="669" y="3842"/>
                  </a:lnTo>
                  <a:lnTo>
                    <a:pt x="667" y="3826"/>
                  </a:lnTo>
                  <a:lnTo>
                    <a:pt x="665" y="3810"/>
                  </a:lnTo>
                  <a:lnTo>
                    <a:pt x="664" y="3796"/>
                  </a:lnTo>
                  <a:lnTo>
                    <a:pt x="663" y="3783"/>
                  </a:lnTo>
                  <a:lnTo>
                    <a:pt x="662" y="3772"/>
                  </a:lnTo>
                  <a:lnTo>
                    <a:pt x="662" y="3762"/>
                  </a:lnTo>
                  <a:lnTo>
                    <a:pt x="657" y="3729"/>
                  </a:lnTo>
                  <a:lnTo>
                    <a:pt x="655" y="3695"/>
                  </a:lnTo>
                  <a:lnTo>
                    <a:pt x="654" y="3660"/>
                  </a:lnTo>
                  <a:lnTo>
                    <a:pt x="653" y="3624"/>
                  </a:lnTo>
                  <a:lnTo>
                    <a:pt x="653" y="3589"/>
                  </a:lnTo>
                  <a:lnTo>
                    <a:pt x="654" y="3552"/>
                  </a:lnTo>
                  <a:lnTo>
                    <a:pt x="655" y="3515"/>
                  </a:lnTo>
                  <a:lnTo>
                    <a:pt x="656" y="3479"/>
                  </a:lnTo>
                  <a:lnTo>
                    <a:pt x="657" y="3442"/>
                  </a:lnTo>
                  <a:lnTo>
                    <a:pt x="659" y="3405"/>
                  </a:lnTo>
                  <a:lnTo>
                    <a:pt x="660" y="3368"/>
                  </a:lnTo>
                  <a:lnTo>
                    <a:pt x="660" y="3333"/>
                  </a:lnTo>
                  <a:lnTo>
                    <a:pt x="659" y="3297"/>
                  </a:lnTo>
                  <a:lnTo>
                    <a:pt x="657" y="3262"/>
                  </a:lnTo>
                  <a:lnTo>
                    <a:pt x="655" y="3228"/>
                  </a:lnTo>
                  <a:lnTo>
                    <a:pt x="651" y="3195"/>
                  </a:lnTo>
                  <a:lnTo>
                    <a:pt x="647" y="3167"/>
                  </a:lnTo>
                  <a:lnTo>
                    <a:pt x="643" y="3138"/>
                  </a:lnTo>
                  <a:lnTo>
                    <a:pt x="639" y="3111"/>
                  </a:lnTo>
                  <a:lnTo>
                    <a:pt x="635" y="3083"/>
                  </a:lnTo>
                  <a:lnTo>
                    <a:pt x="631" y="3054"/>
                  </a:lnTo>
                  <a:lnTo>
                    <a:pt x="628" y="3026"/>
                  </a:lnTo>
                  <a:lnTo>
                    <a:pt x="623" y="2998"/>
                  </a:lnTo>
                  <a:lnTo>
                    <a:pt x="620" y="2970"/>
                  </a:lnTo>
                  <a:lnTo>
                    <a:pt x="617" y="2943"/>
                  </a:lnTo>
                  <a:lnTo>
                    <a:pt x="613" y="2915"/>
                  </a:lnTo>
                  <a:lnTo>
                    <a:pt x="609" y="2887"/>
                  </a:lnTo>
                  <a:lnTo>
                    <a:pt x="605" y="2859"/>
                  </a:lnTo>
                  <a:lnTo>
                    <a:pt x="602" y="2831"/>
                  </a:lnTo>
                  <a:lnTo>
                    <a:pt x="598" y="2805"/>
                  </a:lnTo>
                  <a:lnTo>
                    <a:pt x="593" y="2777"/>
                  </a:lnTo>
                  <a:lnTo>
                    <a:pt x="590" y="2750"/>
                  </a:lnTo>
                  <a:lnTo>
                    <a:pt x="586" y="2722"/>
                  </a:lnTo>
                  <a:lnTo>
                    <a:pt x="581" y="2696"/>
                  </a:lnTo>
                  <a:lnTo>
                    <a:pt x="577" y="2669"/>
                  </a:lnTo>
                  <a:lnTo>
                    <a:pt x="573" y="2642"/>
                  </a:lnTo>
                  <a:lnTo>
                    <a:pt x="568" y="2615"/>
                  </a:lnTo>
                  <a:lnTo>
                    <a:pt x="563" y="2589"/>
                  </a:lnTo>
                  <a:lnTo>
                    <a:pt x="558" y="2563"/>
                  </a:lnTo>
                  <a:lnTo>
                    <a:pt x="553" y="2536"/>
                  </a:lnTo>
                  <a:lnTo>
                    <a:pt x="547" y="2511"/>
                  </a:lnTo>
                  <a:lnTo>
                    <a:pt x="542" y="2484"/>
                  </a:lnTo>
                  <a:lnTo>
                    <a:pt x="537" y="2458"/>
                  </a:lnTo>
                  <a:lnTo>
                    <a:pt x="530" y="2432"/>
                  </a:lnTo>
                  <a:lnTo>
                    <a:pt x="524" y="2407"/>
                  </a:lnTo>
                  <a:lnTo>
                    <a:pt x="517" y="2382"/>
                  </a:lnTo>
                  <a:lnTo>
                    <a:pt x="511" y="2357"/>
                  </a:lnTo>
                  <a:lnTo>
                    <a:pt x="503" y="2332"/>
                  </a:lnTo>
                  <a:lnTo>
                    <a:pt x="372" y="1973"/>
                  </a:lnTo>
                  <a:lnTo>
                    <a:pt x="366" y="1960"/>
                  </a:lnTo>
                  <a:lnTo>
                    <a:pt x="360" y="1946"/>
                  </a:lnTo>
                  <a:lnTo>
                    <a:pt x="352" y="1931"/>
                  </a:lnTo>
                  <a:lnTo>
                    <a:pt x="344" y="1915"/>
                  </a:lnTo>
                  <a:lnTo>
                    <a:pt x="334" y="1898"/>
                  </a:lnTo>
                  <a:lnTo>
                    <a:pt x="325" y="1882"/>
                  </a:lnTo>
                  <a:lnTo>
                    <a:pt x="315" y="1864"/>
                  </a:lnTo>
                  <a:lnTo>
                    <a:pt x="304" y="1848"/>
                  </a:lnTo>
                  <a:lnTo>
                    <a:pt x="294" y="1832"/>
                  </a:lnTo>
                  <a:lnTo>
                    <a:pt x="283" y="1817"/>
                  </a:lnTo>
                  <a:lnTo>
                    <a:pt x="273" y="1804"/>
                  </a:lnTo>
                  <a:lnTo>
                    <a:pt x="264" y="1791"/>
                  </a:lnTo>
                  <a:lnTo>
                    <a:pt x="255" y="1780"/>
                  </a:lnTo>
                  <a:lnTo>
                    <a:pt x="246" y="1771"/>
                  </a:lnTo>
                  <a:lnTo>
                    <a:pt x="240" y="1764"/>
                  </a:lnTo>
                  <a:lnTo>
                    <a:pt x="235" y="1760"/>
                  </a:lnTo>
                  <a:close/>
                  <a:moveTo>
                    <a:pt x="1017" y="795"/>
                  </a:moveTo>
                  <a:lnTo>
                    <a:pt x="1026" y="794"/>
                  </a:lnTo>
                  <a:lnTo>
                    <a:pt x="1033" y="792"/>
                  </a:lnTo>
                  <a:lnTo>
                    <a:pt x="1040" y="788"/>
                  </a:lnTo>
                  <a:lnTo>
                    <a:pt x="1046" y="785"/>
                  </a:lnTo>
                  <a:lnTo>
                    <a:pt x="1051" y="780"/>
                  </a:lnTo>
                  <a:lnTo>
                    <a:pt x="1057" y="775"/>
                  </a:lnTo>
                  <a:lnTo>
                    <a:pt x="1061" y="769"/>
                  </a:lnTo>
                  <a:lnTo>
                    <a:pt x="1065" y="763"/>
                  </a:lnTo>
                  <a:lnTo>
                    <a:pt x="1065" y="751"/>
                  </a:lnTo>
                  <a:lnTo>
                    <a:pt x="1063" y="741"/>
                  </a:lnTo>
                  <a:lnTo>
                    <a:pt x="1062" y="732"/>
                  </a:lnTo>
                  <a:lnTo>
                    <a:pt x="1060" y="722"/>
                  </a:lnTo>
                  <a:lnTo>
                    <a:pt x="1057" y="714"/>
                  </a:lnTo>
                  <a:lnTo>
                    <a:pt x="1056" y="704"/>
                  </a:lnTo>
                  <a:lnTo>
                    <a:pt x="1054" y="694"/>
                  </a:lnTo>
                  <a:lnTo>
                    <a:pt x="1054" y="683"/>
                  </a:lnTo>
                  <a:lnTo>
                    <a:pt x="1063" y="667"/>
                  </a:lnTo>
                  <a:lnTo>
                    <a:pt x="1071" y="646"/>
                  </a:lnTo>
                  <a:lnTo>
                    <a:pt x="1075" y="625"/>
                  </a:lnTo>
                  <a:lnTo>
                    <a:pt x="1077" y="601"/>
                  </a:lnTo>
                  <a:lnTo>
                    <a:pt x="1077" y="576"/>
                  </a:lnTo>
                  <a:lnTo>
                    <a:pt x="1075" y="548"/>
                  </a:lnTo>
                  <a:lnTo>
                    <a:pt x="1072" y="520"/>
                  </a:lnTo>
                  <a:lnTo>
                    <a:pt x="1067" y="492"/>
                  </a:lnTo>
                  <a:lnTo>
                    <a:pt x="1062" y="463"/>
                  </a:lnTo>
                  <a:lnTo>
                    <a:pt x="1056" y="435"/>
                  </a:lnTo>
                  <a:lnTo>
                    <a:pt x="1049" y="409"/>
                  </a:lnTo>
                  <a:lnTo>
                    <a:pt x="1042" y="383"/>
                  </a:lnTo>
                  <a:lnTo>
                    <a:pt x="1035" y="358"/>
                  </a:lnTo>
                  <a:lnTo>
                    <a:pt x="1028" y="337"/>
                  </a:lnTo>
                  <a:lnTo>
                    <a:pt x="1023" y="318"/>
                  </a:lnTo>
                  <a:lnTo>
                    <a:pt x="1017" y="301"/>
                  </a:lnTo>
                  <a:lnTo>
                    <a:pt x="1009" y="278"/>
                  </a:lnTo>
                  <a:lnTo>
                    <a:pt x="998" y="257"/>
                  </a:lnTo>
                  <a:lnTo>
                    <a:pt x="985" y="237"/>
                  </a:lnTo>
                  <a:lnTo>
                    <a:pt x="970" y="218"/>
                  </a:lnTo>
                  <a:lnTo>
                    <a:pt x="954" y="201"/>
                  </a:lnTo>
                  <a:lnTo>
                    <a:pt x="936" y="185"/>
                  </a:lnTo>
                  <a:lnTo>
                    <a:pt x="918" y="170"/>
                  </a:lnTo>
                  <a:lnTo>
                    <a:pt x="898" y="156"/>
                  </a:lnTo>
                  <a:lnTo>
                    <a:pt x="879" y="142"/>
                  </a:lnTo>
                  <a:lnTo>
                    <a:pt x="859" y="128"/>
                  </a:lnTo>
                  <a:lnTo>
                    <a:pt x="841" y="116"/>
                  </a:lnTo>
                  <a:lnTo>
                    <a:pt x="821" y="103"/>
                  </a:lnTo>
                  <a:lnTo>
                    <a:pt x="804" y="89"/>
                  </a:lnTo>
                  <a:lnTo>
                    <a:pt x="788" y="76"/>
                  </a:lnTo>
                  <a:lnTo>
                    <a:pt x="773" y="62"/>
                  </a:lnTo>
                  <a:lnTo>
                    <a:pt x="760" y="47"/>
                  </a:lnTo>
                  <a:lnTo>
                    <a:pt x="736" y="46"/>
                  </a:lnTo>
                  <a:lnTo>
                    <a:pt x="711" y="43"/>
                  </a:lnTo>
                  <a:lnTo>
                    <a:pt x="686" y="39"/>
                  </a:lnTo>
                  <a:lnTo>
                    <a:pt x="662" y="33"/>
                  </a:lnTo>
                  <a:lnTo>
                    <a:pt x="637" y="28"/>
                  </a:lnTo>
                  <a:lnTo>
                    <a:pt x="614" y="22"/>
                  </a:lnTo>
                  <a:lnTo>
                    <a:pt x="589" y="15"/>
                  </a:lnTo>
                  <a:lnTo>
                    <a:pt x="565" y="10"/>
                  </a:lnTo>
                  <a:lnTo>
                    <a:pt x="541" y="4"/>
                  </a:lnTo>
                  <a:lnTo>
                    <a:pt x="517" y="1"/>
                  </a:lnTo>
                  <a:lnTo>
                    <a:pt x="493" y="0"/>
                  </a:lnTo>
                  <a:lnTo>
                    <a:pt x="469" y="0"/>
                  </a:lnTo>
                  <a:lnTo>
                    <a:pt x="444" y="3"/>
                  </a:lnTo>
                  <a:lnTo>
                    <a:pt x="420" y="9"/>
                  </a:lnTo>
                  <a:lnTo>
                    <a:pt x="394" y="18"/>
                  </a:lnTo>
                  <a:lnTo>
                    <a:pt x="370" y="31"/>
                  </a:lnTo>
                  <a:lnTo>
                    <a:pt x="346" y="43"/>
                  </a:lnTo>
                  <a:lnTo>
                    <a:pt x="322" y="53"/>
                  </a:lnTo>
                  <a:lnTo>
                    <a:pt x="299" y="62"/>
                  </a:lnTo>
                  <a:lnTo>
                    <a:pt x="275" y="73"/>
                  </a:lnTo>
                  <a:lnTo>
                    <a:pt x="253" y="82"/>
                  </a:lnTo>
                  <a:lnTo>
                    <a:pt x="230" y="93"/>
                  </a:lnTo>
                  <a:lnTo>
                    <a:pt x="209" y="104"/>
                  </a:lnTo>
                  <a:lnTo>
                    <a:pt x="189" y="117"/>
                  </a:lnTo>
                  <a:lnTo>
                    <a:pt x="169" y="132"/>
                  </a:lnTo>
                  <a:lnTo>
                    <a:pt x="152" y="148"/>
                  </a:lnTo>
                  <a:lnTo>
                    <a:pt x="137" y="167"/>
                  </a:lnTo>
                  <a:lnTo>
                    <a:pt x="124" y="188"/>
                  </a:lnTo>
                  <a:lnTo>
                    <a:pt x="114" y="213"/>
                  </a:lnTo>
                  <a:lnTo>
                    <a:pt x="105" y="242"/>
                  </a:lnTo>
                  <a:lnTo>
                    <a:pt x="101" y="274"/>
                  </a:lnTo>
                  <a:lnTo>
                    <a:pt x="99" y="310"/>
                  </a:lnTo>
                  <a:lnTo>
                    <a:pt x="86" y="315"/>
                  </a:lnTo>
                  <a:lnTo>
                    <a:pt x="76" y="326"/>
                  </a:lnTo>
                  <a:lnTo>
                    <a:pt x="68" y="343"/>
                  </a:lnTo>
                  <a:lnTo>
                    <a:pt x="60" y="363"/>
                  </a:lnTo>
                  <a:lnTo>
                    <a:pt x="52" y="383"/>
                  </a:lnTo>
                  <a:lnTo>
                    <a:pt x="43" y="402"/>
                  </a:lnTo>
                  <a:lnTo>
                    <a:pt x="33" y="417"/>
                  </a:lnTo>
                  <a:lnTo>
                    <a:pt x="22" y="427"/>
                  </a:lnTo>
                  <a:lnTo>
                    <a:pt x="21" y="438"/>
                  </a:lnTo>
                  <a:lnTo>
                    <a:pt x="18" y="449"/>
                  </a:lnTo>
                  <a:lnTo>
                    <a:pt x="16" y="463"/>
                  </a:lnTo>
                  <a:lnTo>
                    <a:pt x="14" y="477"/>
                  </a:lnTo>
                  <a:lnTo>
                    <a:pt x="11" y="492"/>
                  </a:lnTo>
                  <a:lnTo>
                    <a:pt x="8" y="508"/>
                  </a:lnTo>
                  <a:lnTo>
                    <a:pt x="6" y="523"/>
                  </a:lnTo>
                  <a:lnTo>
                    <a:pt x="3" y="539"/>
                  </a:lnTo>
                  <a:lnTo>
                    <a:pt x="1" y="556"/>
                  </a:lnTo>
                  <a:lnTo>
                    <a:pt x="0" y="571"/>
                  </a:lnTo>
                  <a:lnTo>
                    <a:pt x="0" y="587"/>
                  </a:lnTo>
                  <a:lnTo>
                    <a:pt x="0" y="602"/>
                  </a:lnTo>
                  <a:lnTo>
                    <a:pt x="2" y="616"/>
                  </a:lnTo>
                  <a:lnTo>
                    <a:pt x="5" y="630"/>
                  </a:lnTo>
                  <a:lnTo>
                    <a:pt x="9" y="642"/>
                  </a:lnTo>
                  <a:lnTo>
                    <a:pt x="15" y="653"/>
                  </a:lnTo>
                  <a:lnTo>
                    <a:pt x="32" y="634"/>
                  </a:lnTo>
                  <a:lnTo>
                    <a:pt x="50" y="623"/>
                  </a:lnTo>
                  <a:lnTo>
                    <a:pt x="67" y="619"/>
                  </a:lnTo>
                  <a:lnTo>
                    <a:pt x="83" y="622"/>
                  </a:lnTo>
                  <a:lnTo>
                    <a:pt x="99" y="629"/>
                  </a:lnTo>
                  <a:lnTo>
                    <a:pt x="115" y="643"/>
                  </a:lnTo>
                  <a:lnTo>
                    <a:pt x="132" y="661"/>
                  </a:lnTo>
                  <a:lnTo>
                    <a:pt x="150" y="683"/>
                  </a:lnTo>
                  <a:lnTo>
                    <a:pt x="150" y="779"/>
                  </a:lnTo>
                  <a:lnTo>
                    <a:pt x="154" y="778"/>
                  </a:lnTo>
                  <a:lnTo>
                    <a:pt x="159" y="777"/>
                  </a:lnTo>
                  <a:lnTo>
                    <a:pt x="164" y="773"/>
                  </a:lnTo>
                  <a:lnTo>
                    <a:pt x="168" y="770"/>
                  </a:lnTo>
                  <a:lnTo>
                    <a:pt x="173" y="768"/>
                  </a:lnTo>
                  <a:lnTo>
                    <a:pt x="178" y="765"/>
                  </a:lnTo>
                  <a:lnTo>
                    <a:pt x="182" y="764"/>
                  </a:lnTo>
                  <a:lnTo>
                    <a:pt x="187" y="763"/>
                  </a:lnTo>
                  <a:lnTo>
                    <a:pt x="187" y="745"/>
                  </a:lnTo>
                  <a:lnTo>
                    <a:pt x="188" y="727"/>
                  </a:lnTo>
                  <a:lnTo>
                    <a:pt x="189" y="709"/>
                  </a:lnTo>
                  <a:lnTo>
                    <a:pt x="191" y="691"/>
                  </a:lnTo>
                  <a:lnTo>
                    <a:pt x="192" y="674"/>
                  </a:lnTo>
                  <a:lnTo>
                    <a:pt x="194" y="656"/>
                  </a:lnTo>
                  <a:lnTo>
                    <a:pt x="196" y="638"/>
                  </a:lnTo>
                  <a:lnTo>
                    <a:pt x="199" y="619"/>
                  </a:lnTo>
                  <a:lnTo>
                    <a:pt x="202" y="602"/>
                  </a:lnTo>
                  <a:lnTo>
                    <a:pt x="204" y="584"/>
                  </a:lnTo>
                  <a:lnTo>
                    <a:pt x="206" y="566"/>
                  </a:lnTo>
                  <a:lnTo>
                    <a:pt x="207" y="549"/>
                  </a:lnTo>
                  <a:lnTo>
                    <a:pt x="209" y="531"/>
                  </a:lnTo>
                  <a:lnTo>
                    <a:pt x="210" y="512"/>
                  </a:lnTo>
                  <a:lnTo>
                    <a:pt x="211" y="495"/>
                  </a:lnTo>
                  <a:lnTo>
                    <a:pt x="211" y="477"/>
                  </a:lnTo>
                  <a:lnTo>
                    <a:pt x="216" y="470"/>
                  </a:lnTo>
                  <a:lnTo>
                    <a:pt x="222" y="460"/>
                  </a:lnTo>
                  <a:lnTo>
                    <a:pt x="228" y="448"/>
                  </a:lnTo>
                  <a:lnTo>
                    <a:pt x="234" y="437"/>
                  </a:lnTo>
                  <a:lnTo>
                    <a:pt x="239" y="425"/>
                  </a:lnTo>
                  <a:lnTo>
                    <a:pt x="243" y="414"/>
                  </a:lnTo>
                  <a:lnTo>
                    <a:pt x="246" y="404"/>
                  </a:lnTo>
                  <a:lnTo>
                    <a:pt x="248" y="397"/>
                  </a:lnTo>
                  <a:lnTo>
                    <a:pt x="278" y="409"/>
                  </a:lnTo>
                  <a:lnTo>
                    <a:pt x="304" y="415"/>
                  </a:lnTo>
                  <a:lnTo>
                    <a:pt x="329" y="417"/>
                  </a:lnTo>
                  <a:lnTo>
                    <a:pt x="352" y="415"/>
                  </a:lnTo>
                  <a:lnTo>
                    <a:pt x="375" y="410"/>
                  </a:lnTo>
                  <a:lnTo>
                    <a:pt x="395" y="402"/>
                  </a:lnTo>
                  <a:lnTo>
                    <a:pt x="415" y="393"/>
                  </a:lnTo>
                  <a:lnTo>
                    <a:pt x="433" y="381"/>
                  </a:lnTo>
                  <a:lnTo>
                    <a:pt x="451" y="367"/>
                  </a:lnTo>
                  <a:lnTo>
                    <a:pt x="468" y="354"/>
                  </a:lnTo>
                  <a:lnTo>
                    <a:pt x="485" y="340"/>
                  </a:lnTo>
                  <a:lnTo>
                    <a:pt x="502" y="326"/>
                  </a:lnTo>
                  <a:lnTo>
                    <a:pt x="520" y="314"/>
                  </a:lnTo>
                  <a:lnTo>
                    <a:pt x="539" y="302"/>
                  </a:lnTo>
                  <a:lnTo>
                    <a:pt x="557" y="292"/>
                  </a:lnTo>
                  <a:lnTo>
                    <a:pt x="577" y="285"/>
                  </a:lnTo>
                  <a:lnTo>
                    <a:pt x="596" y="280"/>
                  </a:lnTo>
                  <a:lnTo>
                    <a:pt x="616" y="277"/>
                  </a:lnTo>
                  <a:lnTo>
                    <a:pt x="636" y="276"/>
                  </a:lnTo>
                  <a:lnTo>
                    <a:pt x="656" y="276"/>
                  </a:lnTo>
                  <a:lnTo>
                    <a:pt x="678" y="278"/>
                  </a:lnTo>
                  <a:lnTo>
                    <a:pt x="700" y="281"/>
                  </a:lnTo>
                  <a:lnTo>
                    <a:pt x="722" y="285"/>
                  </a:lnTo>
                  <a:lnTo>
                    <a:pt x="744" y="289"/>
                  </a:lnTo>
                  <a:lnTo>
                    <a:pt x="767" y="293"/>
                  </a:lnTo>
                  <a:lnTo>
                    <a:pt x="789" y="299"/>
                  </a:lnTo>
                  <a:lnTo>
                    <a:pt x="812" y="303"/>
                  </a:lnTo>
                  <a:lnTo>
                    <a:pt x="833" y="307"/>
                  </a:lnTo>
                  <a:lnTo>
                    <a:pt x="856" y="311"/>
                  </a:lnTo>
                  <a:lnTo>
                    <a:pt x="877" y="315"/>
                  </a:lnTo>
                  <a:lnTo>
                    <a:pt x="898" y="316"/>
                  </a:lnTo>
                  <a:lnTo>
                    <a:pt x="920" y="317"/>
                  </a:lnTo>
                  <a:lnTo>
                    <a:pt x="921" y="329"/>
                  </a:lnTo>
                  <a:lnTo>
                    <a:pt x="924" y="340"/>
                  </a:lnTo>
                  <a:lnTo>
                    <a:pt x="927" y="353"/>
                  </a:lnTo>
                  <a:lnTo>
                    <a:pt x="933" y="365"/>
                  </a:lnTo>
                  <a:lnTo>
                    <a:pt x="937" y="377"/>
                  </a:lnTo>
                  <a:lnTo>
                    <a:pt x="940" y="388"/>
                  </a:lnTo>
                  <a:lnTo>
                    <a:pt x="943" y="401"/>
                  </a:lnTo>
                  <a:lnTo>
                    <a:pt x="944" y="413"/>
                  </a:lnTo>
                  <a:lnTo>
                    <a:pt x="947" y="439"/>
                  </a:lnTo>
                  <a:lnTo>
                    <a:pt x="948" y="466"/>
                  </a:lnTo>
                  <a:lnTo>
                    <a:pt x="949" y="496"/>
                  </a:lnTo>
                  <a:lnTo>
                    <a:pt x="949" y="527"/>
                  </a:lnTo>
                  <a:lnTo>
                    <a:pt x="949" y="561"/>
                  </a:lnTo>
                  <a:lnTo>
                    <a:pt x="948" y="595"/>
                  </a:lnTo>
                  <a:lnTo>
                    <a:pt x="947" y="629"/>
                  </a:lnTo>
                  <a:lnTo>
                    <a:pt x="944" y="663"/>
                  </a:lnTo>
                  <a:lnTo>
                    <a:pt x="941" y="698"/>
                  </a:lnTo>
                  <a:lnTo>
                    <a:pt x="938" y="731"/>
                  </a:lnTo>
                  <a:lnTo>
                    <a:pt x="935" y="763"/>
                  </a:lnTo>
                  <a:lnTo>
                    <a:pt x="930" y="793"/>
                  </a:lnTo>
                  <a:lnTo>
                    <a:pt x="925" y="822"/>
                  </a:lnTo>
                  <a:lnTo>
                    <a:pt x="920" y="847"/>
                  </a:lnTo>
                  <a:lnTo>
                    <a:pt x="913" y="871"/>
                  </a:lnTo>
                  <a:lnTo>
                    <a:pt x="907" y="890"/>
                  </a:lnTo>
                  <a:lnTo>
                    <a:pt x="917" y="877"/>
                  </a:lnTo>
                  <a:lnTo>
                    <a:pt x="925" y="864"/>
                  </a:lnTo>
                  <a:lnTo>
                    <a:pt x="935" y="850"/>
                  </a:lnTo>
                  <a:lnTo>
                    <a:pt x="945" y="838"/>
                  </a:lnTo>
                  <a:lnTo>
                    <a:pt x="956" y="827"/>
                  </a:lnTo>
                  <a:lnTo>
                    <a:pt x="967" y="817"/>
                  </a:lnTo>
                  <a:lnTo>
                    <a:pt x="980" y="812"/>
                  </a:lnTo>
                  <a:lnTo>
                    <a:pt x="993" y="810"/>
                  </a:lnTo>
                  <a:lnTo>
                    <a:pt x="995" y="803"/>
                  </a:lnTo>
                  <a:lnTo>
                    <a:pt x="1002" y="802"/>
                  </a:lnTo>
                  <a:lnTo>
                    <a:pt x="1010" y="801"/>
                  </a:lnTo>
                  <a:lnTo>
                    <a:pt x="1017" y="795"/>
                  </a:lnTo>
                  <a:close/>
                  <a:moveTo>
                    <a:pt x="600" y="583"/>
                  </a:moveTo>
                  <a:lnTo>
                    <a:pt x="605" y="594"/>
                  </a:lnTo>
                  <a:lnTo>
                    <a:pt x="614" y="602"/>
                  </a:lnTo>
                  <a:lnTo>
                    <a:pt x="624" y="608"/>
                  </a:lnTo>
                  <a:lnTo>
                    <a:pt x="636" y="610"/>
                  </a:lnTo>
                  <a:lnTo>
                    <a:pt x="648" y="611"/>
                  </a:lnTo>
                  <a:lnTo>
                    <a:pt x="660" y="609"/>
                  </a:lnTo>
                  <a:lnTo>
                    <a:pt x="670" y="606"/>
                  </a:lnTo>
                  <a:lnTo>
                    <a:pt x="679" y="600"/>
                  </a:lnTo>
                  <a:lnTo>
                    <a:pt x="695" y="613"/>
                  </a:lnTo>
                  <a:lnTo>
                    <a:pt x="711" y="622"/>
                  </a:lnTo>
                  <a:lnTo>
                    <a:pt x="728" y="625"/>
                  </a:lnTo>
                  <a:lnTo>
                    <a:pt x="745" y="626"/>
                  </a:lnTo>
                  <a:lnTo>
                    <a:pt x="761" y="626"/>
                  </a:lnTo>
                  <a:lnTo>
                    <a:pt x="777" y="625"/>
                  </a:lnTo>
                  <a:lnTo>
                    <a:pt x="793" y="626"/>
                  </a:lnTo>
                  <a:lnTo>
                    <a:pt x="808" y="628"/>
                  </a:lnTo>
                  <a:lnTo>
                    <a:pt x="815" y="631"/>
                  </a:lnTo>
                  <a:lnTo>
                    <a:pt x="821" y="635"/>
                  </a:lnTo>
                  <a:lnTo>
                    <a:pt x="829" y="641"/>
                  </a:lnTo>
                  <a:lnTo>
                    <a:pt x="837" y="647"/>
                  </a:lnTo>
                  <a:lnTo>
                    <a:pt x="846" y="654"/>
                  </a:lnTo>
                  <a:lnTo>
                    <a:pt x="854" y="660"/>
                  </a:lnTo>
                  <a:lnTo>
                    <a:pt x="863" y="665"/>
                  </a:lnTo>
                  <a:lnTo>
                    <a:pt x="872" y="669"/>
                  </a:lnTo>
                  <a:lnTo>
                    <a:pt x="865" y="662"/>
                  </a:lnTo>
                  <a:lnTo>
                    <a:pt x="853" y="653"/>
                  </a:lnTo>
                  <a:lnTo>
                    <a:pt x="838" y="643"/>
                  </a:lnTo>
                  <a:lnTo>
                    <a:pt x="824" y="633"/>
                  </a:lnTo>
                  <a:lnTo>
                    <a:pt x="812" y="626"/>
                  </a:lnTo>
                  <a:lnTo>
                    <a:pt x="802" y="619"/>
                  </a:lnTo>
                  <a:lnTo>
                    <a:pt x="800" y="616"/>
                  </a:lnTo>
                  <a:lnTo>
                    <a:pt x="806" y="617"/>
                  </a:lnTo>
                  <a:lnTo>
                    <a:pt x="789" y="611"/>
                  </a:lnTo>
                  <a:lnTo>
                    <a:pt x="772" y="604"/>
                  </a:lnTo>
                  <a:lnTo>
                    <a:pt x="755" y="597"/>
                  </a:lnTo>
                  <a:lnTo>
                    <a:pt x="738" y="589"/>
                  </a:lnTo>
                  <a:lnTo>
                    <a:pt x="721" y="583"/>
                  </a:lnTo>
                  <a:lnTo>
                    <a:pt x="705" y="579"/>
                  </a:lnTo>
                  <a:lnTo>
                    <a:pt x="689" y="577"/>
                  </a:lnTo>
                  <a:lnTo>
                    <a:pt x="672" y="578"/>
                  </a:lnTo>
                  <a:lnTo>
                    <a:pt x="669" y="578"/>
                  </a:lnTo>
                  <a:lnTo>
                    <a:pt x="662" y="579"/>
                  </a:lnTo>
                  <a:lnTo>
                    <a:pt x="651" y="580"/>
                  </a:lnTo>
                  <a:lnTo>
                    <a:pt x="638" y="581"/>
                  </a:lnTo>
                  <a:lnTo>
                    <a:pt x="626" y="582"/>
                  </a:lnTo>
                  <a:lnTo>
                    <a:pt x="615" y="583"/>
                  </a:lnTo>
                  <a:lnTo>
                    <a:pt x="605" y="583"/>
                  </a:lnTo>
                  <a:lnTo>
                    <a:pt x="600" y="583"/>
                  </a:lnTo>
                  <a:close/>
                  <a:moveTo>
                    <a:pt x="523" y="573"/>
                  </a:moveTo>
                  <a:lnTo>
                    <a:pt x="515" y="584"/>
                  </a:lnTo>
                  <a:lnTo>
                    <a:pt x="507" y="589"/>
                  </a:lnTo>
                  <a:lnTo>
                    <a:pt x="496" y="589"/>
                  </a:lnTo>
                  <a:lnTo>
                    <a:pt x="486" y="586"/>
                  </a:lnTo>
                  <a:lnTo>
                    <a:pt x="477" y="580"/>
                  </a:lnTo>
                  <a:lnTo>
                    <a:pt x="467" y="571"/>
                  </a:lnTo>
                  <a:lnTo>
                    <a:pt x="459" y="562"/>
                  </a:lnTo>
                  <a:lnTo>
                    <a:pt x="453" y="551"/>
                  </a:lnTo>
                  <a:lnTo>
                    <a:pt x="434" y="561"/>
                  </a:lnTo>
                  <a:lnTo>
                    <a:pt x="416" y="566"/>
                  </a:lnTo>
                  <a:lnTo>
                    <a:pt x="397" y="568"/>
                  </a:lnTo>
                  <a:lnTo>
                    <a:pt x="379" y="569"/>
                  </a:lnTo>
                  <a:lnTo>
                    <a:pt x="362" y="568"/>
                  </a:lnTo>
                  <a:lnTo>
                    <a:pt x="346" y="566"/>
                  </a:lnTo>
                  <a:lnTo>
                    <a:pt x="330" y="563"/>
                  </a:lnTo>
                  <a:lnTo>
                    <a:pt x="314" y="561"/>
                  </a:lnTo>
                  <a:lnTo>
                    <a:pt x="307" y="560"/>
                  </a:lnTo>
                  <a:lnTo>
                    <a:pt x="300" y="561"/>
                  </a:lnTo>
                  <a:lnTo>
                    <a:pt x="291" y="562"/>
                  </a:lnTo>
                  <a:lnTo>
                    <a:pt x="282" y="563"/>
                  </a:lnTo>
                  <a:lnTo>
                    <a:pt x="272" y="565"/>
                  </a:lnTo>
                  <a:lnTo>
                    <a:pt x="263" y="566"/>
                  </a:lnTo>
                  <a:lnTo>
                    <a:pt x="253" y="567"/>
                  </a:lnTo>
                  <a:lnTo>
                    <a:pt x="243" y="566"/>
                  </a:lnTo>
                  <a:lnTo>
                    <a:pt x="251" y="562"/>
                  </a:lnTo>
                  <a:lnTo>
                    <a:pt x="261" y="557"/>
                  </a:lnTo>
                  <a:lnTo>
                    <a:pt x="273" y="554"/>
                  </a:lnTo>
                  <a:lnTo>
                    <a:pt x="285" y="551"/>
                  </a:lnTo>
                  <a:lnTo>
                    <a:pt x="298" y="549"/>
                  </a:lnTo>
                  <a:lnTo>
                    <a:pt x="307" y="546"/>
                  </a:lnTo>
                  <a:lnTo>
                    <a:pt x="316" y="542"/>
                  </a:lnTo>
                  <a:lnTo>
                    <a:pt x="320" y="538"/>
                  </a:lnTo>
                  <a:lnTo>
                    <a:pt x="321" y="534"/>
                  </a:lnTo>
                  <a:lnTo>
                    <a:pt x="327" y="530"/>
                  </a:lnTo>
                  <a:lnTo>
                    <a:pt x="335" y="527"/>
                  </a:lnTo>
                  <a:lnTo>
                    <a:pt x="347" y="525"/>
                  </a:lnTo>
                  <a:lnTo>
                    <a:pt x="361" y="524"/>
                  </a:lnTo>
                  <a:lnTo>
                    <a:pt x="377" y="524"/>
                  </a:lnTo>
                  <a:lnTo>
                    <a:pt x="394" y="524"/>
                  </a:lnTo>
                  <a:lnTo>
                    <a:pt x="412" y="526"/>
                  </a:lnTo>
                  <a:lnTo>
                    <a:pt x="431" y="529"/>
                  </a:lnTo>
                  <a:lnTo>
                    <a:pt x="449" y="532"/>
                  </a:lnTo>
                  <a:lnTo>
                    <a:pt x="466" y="536"/>
                  </a:lnTo>
                  <a:lnTo>
                    <a:pt x="482" y="541"/>
                  </a:lnTo>
                  <a:lnTo>
                    <a:pt x="497" y="548"/>
                  </a:lnTo>
                  <a:lnTo>
                    <a:pt x="509" y="555"/>
                  </a:lnTo>
                  <a:lnTo>
                    <a:pt x="517" y="564"/>
                  </a:lnTo>
                  <a:lnTo>
                    <a:pt x="523" y="573"/>
                  </a:lnTo>
                  <a:close/>
                  <a:moveTo>
                    <a:pt x="328" y="667"/>
                  </a:moveTo>
                  <a:lnTo>
                    <a:pt x="324" y="664"/>
                  </a:lnTo>
                  <a:lnTo>
                    <a:pt x="319" y="661"/>
                  </a:lnTo>
                  <a:lnTo>
                    <a:pt x="315" y="659"/>
                  </a:lnTo>
                  <a:lnTo>
                    <a:pt x="311" y="656"/>
                  </a:lnTo>
                  <a:lnTo>
                    <a:pt x="306" y="654"/>
                  </a:lnTo>
                  <a:lnTo>
                    <a:pt x="302" y="652"/>
                  </a:lnTo>
                  <a:lnTo>
                    <a:pt x="298" y="648"/>
                  </a:lnTo>
                  <a:lnTo>
                    <a:pt x="294" y="646"/>
                  </a:lnTo>
                  <a:lnTo>
                    <a:pt x="303" y="633"/>
                  </a:lnTo>
                  <a:lnTo>
                    <a:pt x="314" y="624"/>
                  </a:lnTo>
                  <a:lnTo>
                    <a:pt x="325" y="617"/>
                  </a:lnTo>
                  <a:lnTo>
                    <a:pt x="334" y="613"/>
                  </a:lnTo>
                  <a:lnTo>
                    <a:pt x="344" y="611"/>
                  </a:lnTo>
                  <a:lnTo>
                    <a:pt x="354" y="610"/>
                  </a:lnTo>
                  <a:lnTo>
                    <a:pt x="362" y="610"/>
                  </a:lnTo>
                  <a:lnTo>
                    <a:pt x="370" y="609"/>
                  </a:lnTo>
                  <a:lnTo>
                    <a:pt x="396" y="608"/>
                  </a:lnTo>
                  <a:lnTo>
                    <a:pt x="417" y="613"/>
                  </a:lnTo>
                  <a:lnTo>
                    <a:pt x="432" y="621"/>
                  </a:lnTo>
                  <a:lnTo>
                    <a:pt x="442" y="631"/>
                  </a:lnTo>
                  <a:lnTo>
                    <a:pt x="450" y="644"/>
                  </a:lnTo>
                  <a:lnTo>
                    <a:pt x="456" y="656"/>
                  </a:lnTo>
                  <a:lnTo>
                    <a:pt x="462" y="667"/>
                  </a:lnTo>
                  <a:lnTo>
                    <a:pt x="467" y="674"/>
                  </a:lnTo>
                  <a:lnTo>
                    <a:pt x="459" y="673"/>
                  </a:lnTo>
                  <a:lnTo>
                    <a:pt x="453" y="672"/>
                  </a:lnTo>
                  <a:lnTo>
                    <a:pt x="447" y="671"/>
                  </a:lnTo>
                  <a:lnTo>
                    <a:pt x="439" y="670"/>
                  </a:lnTo>
                  <a:lnTo>
                    <a:pt x="433" y="669"/>
                  </a:lnTo>
                  <a:lnTo>
                    <a:pt x="426" y="668"/>
                  </a:lnTo>
                  <a:lnTo>
                    <a:pt x="421" y="667"/>
                  </a:lnTo>
                  <a:lnTo>
                    <a:pt x="415" y="665"/>
                  </a:lnTo>
                  <a:lnTo>
                    <a:pt x="424" y="665"/>
                  </a:lnTo>
                  <a:lnTo>
                    <a:pt x="434" y="663"/>
                  </a:lnTo>
                  <a:lnTo>
                    <a:pt x="440" y="660"/>
                  </a:lnTo>
                  <a:lnTo>
                    <a:pt x="446" y="657"/>
                  </a:lnTo>
                  <a:lnTo>
                    <a:pt x="443" y="649"/>
                  </a:lnTo>
                  <a:lnTo>
                    <a:pt x="440" y="644"/>
                  </a:lnTo>
                  <a:lnTo>
                    <a:pt x="437" y="639"/>
                  </a:lnTo>
                  <a:lnTo>
                    <a:pt x="433" y="633"/>
                  </a:lnTo>
                  <a:lnTo>
                    <a:pt x="427" y="630"/>
                  </a:lnTo>
                  <a:lnTo>
                    <a:pt x="422" y="627"/>
                  </a:lnTo>
                  <a:lnTo>
                    <a:pt x="415" y="625"/>
                  </a:lnTo>
                  <a:lnTo>
                    <a:pt x="406" y="624"/>
                  </a:lnTo>
                  <a:lnTo>
                    <a:pt x="406" y="630"/>
                  </a:lnTo>
                  <a:lnTo>
                    <a:pt x="405" y="637"/>
                  </a:lnTo>
                  <a:lnTo>
                    <a:pt x="404" y="644"/>
                  </a:lnTo>
                  <a:lnTo>
                    <a:pt x="402" y="650"/>
                  </a:lnTo>
                  <a:lnTo>
                    <a:pt x="397" y="657"/>
                  </a:lnTo>
                  <a:lnTo>
                    <a:pt x="391" y="662"/>
                  </a:lnTo>
                  <a:lnTo>
                    <a:pt x="382" y="667"/>
                  </a:lnTo>
                  <a:lnTo>
                    <a:pt x="371" y="670"/>
                  </a:lnTo>
                  <a:lnTo>
                    <a:pt x="362" y="669"/>
                  </a:lnTo>
                  <a:lnTo>
                    <a:pt x="355" y="665"/>
                  </a:lnTo>
                  <a:lnTo>
                    <a:pt x="349" y="661"/>
                  </a:lnTo>
                  <a:lnTo>
                    <a:pt x="345" y="656"/>
                  </a:lnTo>
                  <a:lnTo>
                    <a:pt x="343" y="649"/>
                  </a:lnTo>
                  <a:lnTo>
                    <a:pt x="341" y="643"/>
                  </a:lnTo>
                  <a:lnTo>
                    <a:pt x="341" y="635"/>
                  </a:lnTo>
                  <a:lnTo>
                    <a:pt x="341" y="628"/>
                  </a:lnTo>
                  <a:lnTo>
                    <a:pt x="335" y="628"/>
                  </a:lnTo>
                  <a:lnTo>
                    <a:pt x="330" y="629"/>
                  </a:lnTo>
                  <a:lnTo>
                    <a:pt x="325" y="630"/>
                  </a:lnTo>
                  <a:lnTo>
                    <a:pt x="319" y="632"/>
                  </a:lnTo>
                  <a:lnTo>
                    <a:pt x="315" y="634"/>
                  </a:lnTo>
                  <a:lnTo>
                    <a:pt x="310" y="637"/>
                  </a:lnTo>
                  <a:lnTo>
                    <a:pt x="305" y="640"/>
                  </a:lnTo>
                  <a:lnTo>
                    <a:pt x="301" y="643"/>
                  </a:lnTo>
                  <a:lnTo>
                    <a:pt x="307" y="649"/>
                  </a:lnTo>
                  <a:lnTo>
                    <a:pt x="314" y="655"/>
                  </a:lnTo>
                  <a:lnTo>
                    <a:pt x="320" y="660"/>
                  </a:lnTo>
                  <a:lnTo>
                    <a:pt x="328" y="667"/>
                  </a:lnTo>
                  <a:close/>
                  <a:moveTo>
                    <a:pt x="770" y="724"/>
                  </a:moveTo>
                  <a:lnTo>
                    <a:pt x="774" y="722"/>
                  </a:lnTo>
                  <a:lnTo>
                    <a:pt x="780" y="720"/>
                  </a:lnTo>
                  <a:lnTo>
                    <a:pt x="784" y="719"/>
                  </a:lnTo>
                  <a:lnTo>
                    <a:pt x="788" y="717"/>
                  </a:lnTo>
                  <a:lnTo>
                    <a:pt x="793" y="715"/>
                  </a:lnTo>
                  <a:lnTo>
                    <a:pt x="798" y="714"/>
                  </a:lnTo>
                  <a:lnTo>
                    <a:pt x="802" y="711"/>
                  </a:lnTo>
                  <a:lnTo>
                    <a:pt x="806" y="709"/>
                  </a:lnTo>
                  <a:lnTo>
                    <a:pt x="799" y="694"/>
                  </a:lnTo>
                  <a:lnTo>
                    <a:pt x="790" y="684"/>
                  </a:lnTo>
                  <a:lnTo>
                    <a:pt x="781" y="676"/>
                  </a:lnTo>
                  <a:lnTo>
                    <a:pt x="771" y="671"/>
                  </a:lnTo>
                  <a:lnTo>
                    <a:pt x="761" y="667"/>
                  </a:lnTo>
                  <a:lnTo>
                    <a:pt x="753" y="664"/>
                  </a:lnTo>
                  <a:lnTo>
                    <a:pt x="744" y="662"/>
                  </a:lnTo>
                  <a:lnTo>
                    <a:pt x="737" y="660"/>
                  </a:lnTo>
                  <a:lnTo>
                    <a:pt x="711" y="654"/>
                  </a:lnTo>
                  <a:lnTo>
                    <a:pt x="690" y="655"/>
                  </a:lnTo>
                  <a:lnTo>
                    <a:pt x="674" y="660"/>
                  </a:lnTo>
                  <a:lnTo>
                    <a:pt x="662" y="669"/>
                  </a:lnTo>
                  <a:lnTo>
                    <a:pt x="652" y="679"/>
                  </a:lnTo>
                  <a:lnTo>
                    <a:pt x="645" y="690"/>
                  </a:lnTo>
                  <a:lnTo>
                    <a:pt x="638" y="700"/>
                  </a:lnTo>
                  <a:lnTo>
                    <a:pt x="632" y="706"/>
                  </a:lnTo>
                  <a:lnTo>
                    <a:pt x="638" y="707"/>
                  </a:lnTo>
                  <a:lnTo>
                    <a:pt x="644" y="706"/>
                  </a:lnTo>
                  <a:lnTo>
                    <a:pt x="648" y="704"/>
                  </a:lnTo>
                  <a:lnTo>
                    <a:pt x="653" y="703"/>
                  </a:lnTo>
                  <a:lnTo>
                    <a:pt x="660" y="704"/>
                  </a:lnTo>
                  <a:lnTo>
                    <a:pt x="668" y="707"/>
                  </a:lnTo>
                  <a:lnTo>
                    <a:pt x="677" y="709"/>
                  </a:lnTo>
                  <a:lnTo>
                    <a:pt x="683" y="708"/>
                  </a:lnTo>
                  <a:lnTo>
                    <a:pt x="672" y="705"/>
                  </a:lnTo>
                  <a:lnTo>
                    <a:pt x="664" y="702"/>
                  </a:lnTo>
                  <a:lnTo>
                    <a:pt x="659" y="696"/>
                  </a:lnTo>
                  <a:lnTo>
                    <a:pt x="654" y="692"/>
                  </a:lnTo>
                  <a:lnTo>
                    <a:pt x="657" y="686"/>
                  </a:lnTo>
                  <a:lnTo>
                    <a:pt x="662" y="680"/>
                  </a:lnTo>
                  <a:lnTo>
                    <a:pt x="665" y="676"/>
                  </a:lnTo>
                  <a:lnTo>
                    <a:pt x="670" y="672"/>
                  </a:lnTo>
                  <a:lnTo>
                    <a:pt x="676" y="670"/>
                  </a:lnTo>
                  <a:lnTo>
                    <a:pt x="682" y="669"/>
                  </a:lnTo>
                  <a:lnTo>
                    <a:pt x="691" y="668"/>
                  </a:lnTo>
                  <a:lnTo>
                    <a:pt x="699" y="669"/>
                  </a:lnTo>
                  <a:lnTo>
                    <a:pt x="698" y="675"/>
                  </a:lnTo>
                  <a:lnTo>
                    <a:pt x="698" y="681"/>
                  </a:lnTo>
                  <a:lnTo>
                    <a:pt x="698" y="688"/>
                  </a:lnTo>
                  <a:lnTo>
                    <a:pt x="699" y="695"/>
                  </a:lnTo>
                  <a:lnTo>
                    <a:pt x="702" y="702"/>
                  </a:lnTo>
                  <a:lnTo>
                    <a:pt x="707" y="708"/>
                  </a:lnTo>
                  <a:lnTo>
                    <a:pt x="715" y="715"/>
                  </a:lnTo>
                  <a:lnTo>
                    <a:pt x="727" y="719"/>
                  </a:lnTo>
                  <a:lnTo>
                    <a:pt x="736" y="719"/>
                  </a:lnTo>
                  <a:lnTo>
                    <a:pt x="743" y="718"/>
                  </a:lnTo>
                  <a:lnTo>
                    <a:pt x="748" y="715"/>
                  </a:lnTo>
                  <a:lnTo>
                    <a:pt x="754" y="710"/>
                  </a:lnTo>
                  <a:lnTo>
                    <a:pt x="757" y="705"/>
                  </a:lnTo>
                  <a:lnTo>
                    <a:pt x="760" y="699"/>
                  </a:lnTo>
                  <a:lnTo>
                    <a:pt x="762" y="691"/>
                  </a:lnTo>
                  <a:lnTo>
                    <a:pt x="763" y="684"/>
                  </a:lnTo>
                  <a:lnTo>
                    <a:pt x="769" y="685"/>
                  </a:lnTo>
                  <a:lnTo>
                    <a:pt x="773" y="687"/>
                  </a:lnTo>
                  <a:lnTo>
                    <a:pt x="778" y="689"/>
                  </a:lnTo>
                  <a:lnTo>
                    <a:pt x="783" y="692"/>
                  </a:lnTo>
                  <a:lnTo>
                    <a:pt x="787" y="695"/>
                  </a:lnTo>
                  <a:lnTo>
                    <a:pt x="791" y="699"/>
                  </a:lnTo>
                  <a:lnTo>
                    <a:pt x="796" y="702"/>
                  </a:lnTo>
                  <a:lnTo>
                    <a:pt x="799" y="706"/>
                  </a:lnTo>
                  <a:lnTo>
                    <a:pt x="791" y="710"/>
                  </a:lnTo>
                  <a:lnTo>
                    <a:pt x="785" y="715"/>
                  </a:lnTo>
                  <a:lnTo>
                    <a:pt x="777" y="719"/>
                  </a:lnTo>
                  <a:lnTo>
                    <a:pt x="770" y="724"/>
                  </a:lnTo>
                  <a:close/>
                  <a:moveTo>
                    <a:pt x="465" y="880"/>
                  </a:moveTo>
                  <a:lnTo>
                    <a:pt x="469" y="874"/>
                  </a:lnTo>
                  <a:lnTo>
                    <a:pt x="472" y="870"/>
                  </a:lnTo>
                  <a:lnTo>
                    <a:pt x="476" y="868"/>
                  </a:lnTo>
                  <a:lnTo>
                    <a:pt x="480" y="868"/>
                  </a:lnTo>
                  <a:lnTo>
                    <a:pt x="483" y="869"/>
                  </a:lnTo>
                  <a:lnTo>
                    <a:pt x="487" y="871"/>
                  </a:lnTo>
                  <a:lnTo>
                    <a:pt x="492" y="873"/>
                  </a:lnTo>
                  <a:lnTo>
                    <a:pt x="497" y="875"/>
                  </a:lnTo>
                  <a:lnTo>
                    <a:pt x="501" y="880"/>
                  </a:lnTo>
                  <a:lnTo>
                    <a:pt x="507" y="879"/>
                  </a:lnTo>
                  <a:lnTo>
                    <a:pt x="512" y="878"/>
                  </a:lnTo>
                  <a:lnTo>
                    <a:pt x="517" y="878"/>
                  </a:lnTo>
                  <a:lnTo>
                    <a:pt x="515" y="890"/>
                  </a:lnTo>
                  <a:lnTo>
                    <a:pt x="508" y="898"/>
                  </a:lnTo>
                  <a:lnTo>
                    <a:pt x="498" y="901"/>
                  </a:lnTo>
                  <a:lnTo>
                    <a:pt x="488" y="900"/>
                  </a:lnTo>
                  <a:lnTo>
                    <a:pt x="478" y="898"/>
                  </a:lnTo>
                  <a:lnTo>
                    <a:pt x="469" y="892"/>
                  </a:lnTo>
                  <a:lnTo>
                    <a:pt x="465" y="887"/>
                  </a:lnTo>
                  <a:lnTo>
                    <a:pt x="465" y="880"/>
                  </a:lnTo>
                  <a:close/>
                  <a:moveTo>
                    <a:pt x="558" y="895"/>
                  </a:moveTo>
                  <a:lnTo>
                    <a:pt x="562" y="892"/>
                  </a:lnTo>
                  <a:lnTo>
                    <a:pt x="567" y="892"/>
                  </a:lnTo>
                  <a:lnTo>
                    <a:pt x="570" y="894"/>
                  </a:lnTo>
                  <a:lnTo>
                    <a:pt x="573" y="896"/>
                  </a:lnTo>
                  <a:lnTo>
                    <a:pt x="577" y="900"/>
                  </a:lnTo>
                  <a:lnTo>
                    <a:pt x="581" y="903"/>
                  </a:lnTo>
                  <a:lnTo>
                    <a:pt x="586" y="904"/>
                  </a:lnTo>
                  <a:lnTo>
                    <a:pt x="592" y="904"/>
                  </a:lnTo>
                  <a:lnTo>
                    <a:pt x="595" y="902"/>
                  </a:lnTo>
                  <a:lnTo>
                    <a:pt x="598" y="899"/>
                  </a:lnTo>
                  <a:lnTo>
                    <a:pt x="600" y="895"/>
                  </a:lnTo>
                  <a:lnTo>
                    <a:pt x="600" y="891"/>
                  </a:lnTo>
                  <a:lnTo>
                    <a:pt x="598" y="887"/>
                  </a:lnTo>
                  <a:lnTo>
                    <a:pt x="593" y="883"/>
                  </a:lnTo>
                  <a:lnTo>
                    <a:pt x="585" y="878"/>
                  </a:lnTo>
                  <a:lnTo>
                    <a:pt x="571" y="873"/>
                  </a:lnTo>
                  <a:lnTo>
                    <a:pt x="565" y="878"/>
                  </a:lnTo>
                  <a:lnTo>
                    <a:pt x="560" y="882"/>
                  </a:lnTo>
                  <a:lnTo>
                    <a:pt x="553" y="883"/>
                  </a:lnTo>
                  <a:lnTo>
                    <a:pt x="545" y="884"/>
                  </a:lnTo>
                  <a:lnTo>
                    <a:pt x="547" y="887"/>
                  </a:lnTo>
                  <a:lnTo>
                    <a:pt x="550" y="890"/>
                  </a:lnTo>
                  <a:lnTo>
                    <a:pt x="554" y="893"/>
                  </a:lnTo>
                  <a:lnTo>
                    <a:pt x="558" y="895"/>
                  </a:lnTo>
                  <a:close/>
                  <a:moveTo>
                    <a:pt x="396" y="1024"/>
                  </a:moveTo>
                  <a:lnTo>
                    <a:pt x="406" y="1022"/>
                  </a:lnTo>
                  <a:lnTo>
                    <a:pt x="415" y="1019"/>
                  </a:lnTo>
                  <a:lnTo>
                    <a:pt x="424" y="1018"/>
                  </a:lnTo>
                  <a:lnTo>
                    <a:pt x="434" y="1017"/>
                  </a:lnTo>
                  <a:lnTo>
                    <a:pt x="443" y="1017"/>
                  </a:lnTo>
                  <a:lnTo>
                    <a:pt x="453" y="1017"/>
                  </a:lnTo>
                  <a:lnTo>
                    <a:pt x="463" y="1016"/>
                  </a:lnTo>
                  <a:lnTo>
                    <a:pt x="472" y="1015"/>
                  </a:lnTo>
                  <a:lnTo>
                    <a:pt x="480" y="1016"/>
                  </a:lnTo>
                  <a:lnTo>
                    <a:pt x="487" y="1018"/>
                  </a:lnTo>
                  <a:lnTo>
                    <a:pt x="495" y="1019"/>
                  </a:lnTo>
                  <a:lnTo>
                    <a:pt x="503" y="1021"/>
                  </a:lnTo>
                  <a:lnTo>
                    <a:pt x="512" y="1023"/>
                  </a:lnTo>
                  <a:lnTo>
                    <a:pt x="519" y="1024"/>
                  </a:lnTo>
                  <a:lnTo>
                    <a:pt x="527" y="1026"/>
                  </a:lnTo>
                  <a:lnTo>
                    <a:pt x="534" y="1027"/>
                  </a:lnTo>
                  <a:lnTo>
                    <a:pt x="543" y="1026"/>
                  </a:lnTo>
                  <a:lnTo>
                    <a:pt x="552" y="1025"/>
                  </a:lnTo>
                  <a:lnTo>
                    <a:pt x="560" y="1024"/>
                  </a:lnTo>
                  <a:lnTo>
                    <a:pt x="569" y="1023"/>
                  </a:lnTo>
                  <a:lnTo>
                    <a:pt x="577" y="1022"/>
                  </a:lnTo>
                  <a:lnTo>
                    <a:pt x="586" y="1021"/>
                  </a:lnTo>
                  <a:lnTo>
                    <a:pt x="594" y="1019"/>
                  </a:lnTo>
                  <a:lnTo>
                    <a:pt x="603" y="1018"/>
                  </a:lnTo>
                  <a:lnTo>
                    <a:pt x="614" y="1022"/>
                  </a:lnTo>
                  <a:lnTo>
                    <a:pt x="624" y="1024"/>
                  </a:lnTo>
                  <a:lnTo>
                    <a:pt x="634" y="1026"/>
                  </a:lnTo>
                  <a:lnTo>
                    <a:pt x="645" y="1029"/>
                  </a:lnTo>
                  <a:lnTo>
                    <a:pt x="653" y="1032"/>
                  </a:lnTo>
                  <a:lnTo>
                    <a:pt x="663" y="1036"/>
                  </a:lnTo>
                  <a:lnTo>
                    <a:pt x="672" y="1040"/>
                  </a:lnTo>
                  <a:lnTo>
                    <a:pt x="682" y="1045"/>
                  </a:lnTo>
                  <a:lnTo>
                    <a:pt x="669" y="1042"/>
                  </a:lnTo>
                  <a:lnTo>
                    <a:pt x="657" y="1040"/>
                  </a:lnTo>
                  <a:lnTo>
                    <a:pt x="647" y="1037"/>
                  </a:lnTo>
                  <a:lnTo>
                    <a:pt x="637" y="1034"/>
                  </a:lnTo>
                  <a:lnTo>
                    <a:pt x="628" y="1033"/>
                  </a:lnTo>
                  <a:lnTo>
                    <a:pt x="616" y="1032"/>
                  </a:lnTo>
                  <a:lnTo>
                    <a:pt x="604" y="1031"/>
                  </a:lnTo>
                  <a:lnTo>
                    <a:pt x="589" y="1032"/>
                  </a:lnTo>
                  <a:lnTo>
                    <a:pt x="585" y="1033"/>
                  </a:lnTo>
                  <a:lnTo>
                    <a:pt x="579" y="1036"/>
                  </a:lnTo>
                  <a:lnTo>
                    <a:pt x="572" y="1038"/>
                  </a:lnTo>
                  <a:lnTo>
                    <a:pt x="565" y="1040"/>
                  </a:lnTo>
                  <a:lnTo>
                    <a:pt x="557" y="1041"/>
                  </a:lnTo>
                  <a:lnTo>
                    <a:pt x="548" y="1042"/>
                  </a:lnTo>
                  <a:lnTo>
                    <a:pt x="540" y="1043"/>
                  </a:lnTo>
                  <a:lnTo>
                    <a:pt x="531" y="1042"/>
                  </a:lnTo>
                  <a:lnTo>
                    <a:pt x="525" y="1041"/>
                  </a:lnTo>
                  <a:lnTo>
                    <a:pt x="517" y="1039"/>
                  </a:lnTo>
                  <a:lnTo>
                    <a:pt x="511" y="1038"/>
                  </a:lnTo>
                  <a:lnTo>
                    <a:pt x="503" y="1036"/>
                  </a:lnTo>
                  <a:lnTo>
                    <a:pt x="497" y="1034"/>
                  </a:lnTo>
                  <a:lnTo>
                    <a:pt x="492" y="1032"/>
                  </a:lnTo>
                  <a:lnTo>
                    <a:pt x="486" y="1031"/>
                  </a:lnTo>
                  <a:lnTo>
                    <a:pt x="482" y="1029"/>
                  </a:lnTo>
                  <a:lnTo>
                    <a:pt x="469" y="1026"/>
                  </a:lnTo>
                  <a:lnTo>
                    <a:pt x="457" y="1024"/>
                  </a:lnTo>
                  <a:lnTo>
                    <a:pt x="447" y="1023"/>
                  </a:lnTo>
                  <a:lnTo>
                    <a:pt x="437" y="1023"/>
                  </a:lnTo>
                  <a:lnTo>
                    <a:pt x="427" y="1023"/>
                  </a:lnTo>
                  <a:lnTo>
                    <a:pt x="418" y="1024"/>
                  </a:lnTo>
                  <a:lnTo>
                    <a:pt x="408" y="1024"/>
                  </a:lnTo>
                  <a:lnTo>
                    <a:pt x="396" y="1024"/>
                  </a:lnTo>
                  <a:close/>
                  <a:moveTo>
                    <a:pt x="464" y="1732"/>
                  </a:moveTo>
                  <a:lnTo>
                    <a:pt x="422" y="2079"/>
                  </a:lnTo>
                  <a:lnTo>
                    <a:pt x="432" y="2109"/>
                  </a:lnTo>
                  <a:lnTo>
                    <a:pt x="440" y="2137"/>
                  </a:lnTo>
                  <a:lnTo>
                    <a:pt x="450" y="2163"/>
                  </a:lnTo>
                  <a:lnTo>
                    <a:pt x="458" y="2188"/>
                  </a:lnTo>
                  <a:lnTo>
                    <a:pt x="467" y="2211"/>
                  </a:lnTo>
                  <a:lnTo>
                    <a:pt x="476" y="2235"/>
                  </a:lnTo>
                  <a:lnTo>
                    <a:pt x="483" y="2258"/>
                  </a:lnTo>
                  <a:lnTo>
                    <a:pt x="492" y="2282"/>
                  </a:lnTo>
                  <a:lnTo>
                    <a:pt x="499" y="2306"/>
                  </a:lnTo>
                  <a:lnTo>
                    <a:pt x="507" y="2333"/>
                  </a:lnTo>
                  <a:lnTo>
                    <a:pt x="514" y="2360"/>
                  </a:lnTo>
                  <a:lnTo>
                    <a:pt x="522" y="2390"/>
                  </a:lnTo>
                  <a:lnTo>
                    <a:pt x="529" y="2422"/>
                  </a:lnTo>
                  <a:lnTo>
                    <a:pt x="537" y="2457"/>
                  </a:lnTo>
                  <a:lnTo>
                    <a:pt x="544" y="2496"/>
                  </a:lnTo>
                  <a:lnTo>
                    <a:pt x="552" y="2538"/>
                  </a:lnTo>
                  <a:lnTo>
                    <a:pt x="554" y="2503"/>
                  </a:lnTo>
                  <a:lnTo>
                    <a:pt x="558" y="2469"/>
                  </a:lnTo>
                  <a:lnTo>
                    <a:pt x="563" y="2436"/>
                  </a:lnTo>
                  <a:lnTo>
                    <a:pt x="569" y="2405"/>
                  </a:lnTo>
                  <a:lnTo>
                    <a:pt x="576" y="2374"/>
                  </a:lnTo>
                  <a:lnTo>
                    <a:pt x="584" y="2344"/>
                  </a:lnTo>
                  <a:lnTo>
                    <a:pt x="591" y="2315"/>
                  </a:lnTo>
                  <a:lnTo>
                    <a:pt x="601" y="2287"/>
                  </a:lnTo>
                  <a:lnTo>
                    <a:pt x="609" y="2259"/>
                  </a:lnTo>
                  <a:lnTo>
                    <a:pt x="619" y="2231"/>
                  </a:lnTo>
                  <a:lnTo>
                    <a:pt x="629" y="2204"/>
                  </a:lnTo>
                  <a:lnTo>
                    <a:pt x="638" y="2177"/>
                  </a:lnTo>
                  <a:lnTo>
                    <a:pt x="647" y="2149"/>
                  </a:lnTo>
                  <a:lnTo>
                    <a:pt x="656" y="2121"/>
                  </a:lnTo>
                  <a:lnTo>
                    <a:pt x="665" y="2092"/>
                  </a:lnTo>
                  <a:lnTo>
                    <a:pt x="672" y="2063"/>
                  </a:lnTo>
                  <a:lnTo>
                    <a:pt x="568" y="1732"/>
                  </a:lnTo>
                  <a:lnTo>
                    <a:pt x="555" y="1721"/>
                  </a:lnTo>
                  <a:lnTo>
                    <a:pt x="543" y="1714"/>
                  </a:lnTo>
                  <a:lnTo>
                    <a:pt x="530" y="1708"/>
                  </a:lnTo>
                  <a:lnTo>
                    <a:pt x="517" y="1707"/>
                  </a:lnTo>
                  <a:lnTo>
                    <a:pt x="504" y="1708"/>
                  </a:lnTo>
                  <a:lnTo>
                    <a:pt x="492" y="1714"/>
                  </a:lnTo>
                  <a:lnTo>
                    <a:pt x="478" y="1721"/>
                  </a:lnTo>
                  <a:lnTo>
                    <a:pt x="464" y="1732"/>
                  </a:lnTo>
                  <a:close/>
                  <a:moveTo>
                    <a:pt x="382" y="1565"/>
                  </a:moveTo>
                  <a:lnTo>
                    <a:pt x="388" y="1576"/>
                  </a:lnTo>
                  <a:lnTo>
                    <a:pt x="393" y="1586"/>
                  </a:lnTo>
                  <a:lnTo>
                    <a:pt x="397" y="1597"/>
                  </a:lnTo>
                  <a:lnTo>
                    <a:pt x="402" y="1607"/>
                  </a:lnTo>
                  <a:lnTo>
                    <a:pt x="406" y="1617"/>
                  </a:lnTo>
                  <a:lnTo>
                    <a:pt x="410" y="1629"/>
                  </a:lnTo>
                  <a:lnTo>
                    <a:pt x="415" y="1640"/>
                  </a:lnTo>
                  <a:lnTo>
                    <a:pt x="419" y="1651"/>
                  </a:lnTo>
                  <a:lnTo>
                    <a:pt x="423" y="1661"/>
                  </a:lnTo>
                  <a:lnTo>
                    <a:pt x="427" y="1672"/>
                  </a:lnTo>
                  <a:lnTo>
                    <a:pt x="432" y="1683"/>
                  </a:lnTo>
                  <a:lnTo>
                    <a:pt x="437" y="1693"/>
                  </a:lnTo>
                  <a:lnTo>
                    <a:pt x="441" y="1704"/>
                  </a:lnTo>
                  <a:lnTo>
                    <a:pt x="447" y="1715"/>
                  </a:lnTo>
                  <a:lnTo>
                    <a:pt x="452" y="1725"/>
                  </a:lnTo>
                  <a:lnTo>
                    <a:pt x="457" y="1736"/>
                  </a:lnTo>
                  <a:lnTo>
                    <a:pt x="470" y="1722"/>
                  </a:lnTo>
                  <a:lnTo>
                    <a:pt x="485" y="1714"/>
                  </a:lnTo>
                  <a:lnTo>
                    <a:pt x="501" y="1709"/>
                  </a:lnTo>
                  <a:lnTo>
                    <a:pt x="517" y="1708"/>
                  </a:lnTo>
                  <a:lnTo>
                    <a:pt x="533" y="1710"/>
                  </a:lnTo>
                  <a:lnTo>
                    <a:pt x="548" y="1716"/>
                  </a:lnTo>
                  <a:lnTo>
                    <a:pt x="561" y="1723"/>
                  </a:lnTo>
                  <a:lnTo>
                    <a:pt x="571" y="1733"/>
                  </a:lnTo>
                  <a:lnTo>
                    <a:pt x="577" y="1714"/>
                  </a:lnTo>
                  <a:lnTo>
                    <a:pt x="584" y="1694"/>
                  </a:lnTo>
                  <a:lnTo>
                    <a:pt x="590" y="1676"/>
                  </a:lnTo>
                  <a:lnTo>
                    <a:pt x="596" y="1657"/>
                  </a:lnTo>
                  <a:lnTo>
                    <a:pt x="603" y="1639"/>
                  </a:lnTo>
                  <a:lnTo>
                    <a:pt x="609" y="1621"/>
                  </a:lnTo>
                  <a:lnTo>
                    <a:pt x="617" y="1601"/>
                  </a:lnTo>
                  <a:lnTo>
                    <a:pt x="623" y="1583"/>
                  </a:lnTo>
                  <a:lnTo>
                    <a:pt x="615" y="1570"/>
                  </a:lnTo>
                  <a:lnTo>
                    <a:pt x="606" y="1558"/>
                  </a:lnTo>
                  <a:lnTo>
                    <a:pt x="599" y="1546"/>
                  </a:lnTo>
                  <a:lnTo>
                    <a:pt x="590" y="1534"/>
                  </a:lnTo>
                  <a:lnTo>
                    <a:pt x="580" y="1523"/>
                  </a:lnTo>
                  <a:lnTo>
                    <a:pt x="570" y="1512"/>
                  </a:lnTo>
                  <a:lnTo>
                    <a:pt x="557" y="1500"/>
                  </a:lnTo>
                  <a:lnTo>
                    <a:pt x="541" y="1488"/>
                  </a:lnTo>
                  <a:lnTo>
                    <a:pt x="530" y="1488"/>
                  </a:lnTo>
                  <a:lnTo>
                    <a:pt x="518" y="1488"/>
                  </a:lnTo>
                  <a:lnTo>
                    <a:pt x="507" y="1489"/>
                  </a:lnTo>
                  <a:lnTo>
                    <a:pt x="494" y="1489"/>
                  </a:lnTo>
                  <a:lnTo>
                    <a:pt x="481" y="1490"/>
                  </a:lnTo>
                  <a:lnTo>
                    <a:pt x="469" y="1491"/>
                  </a:lnTo>
                  <a:lnTo>
                    <a:pt x="457" y="1491"/>
                  </a:lnTo>
                  <a:lnTo>
                    <a:pt x="447" y="1491"/>
                  </a:lnTo>
                  <a:lnTo>
                    <a:pt x="438" y="1501"/>
                  </a:lnTo>
                  <a:lnTo>
                    <a:pt x="430" y="1510"/>
                  </a:lnTo>
                  <a:lnTo>
                    <a:pt x="422" y="1519"/>
                  </a:lnTo>
                  <a:lnTo>
                    <a:pt x="415" y="1529"/>
                  </a:lnTo>
                  <a:lnTo>
                    <a:pt x="407" y="1537"/>
                  </a:lnTo>
                  <a:lnTo>
                    <a:pt x="400" y="1547"/>
                  </a:lnTo>
                  <a:lnTo>
                    <a:pt x="391" y="1555"/>
                  </a:lnTo>
                  <a:lnTo>
                    <a:pt x="382" y="1565"/>
                  </a:lnTo>
                  <a:close/>
                  <a:moveTo>
                    <a:pt x="1554" y="3748"/>
                  </a:moveTo>
                  <a:lnTo>
                    <a:pt x="1564" y="3732"/>
                  </a:lnTo>
                  <a:lnTo>
                    <a:pt x="1579" y="3718"/>
                  </a:lnTo>
                  <a:lnTo>
                    <a:pt x="1596" y="3705"/>
                  </a:lnTo>
                  <a:lnTo>
                    <a:pt x="1612" y="3691"/>
                  </a:lnTo>
                  <a:lnTo>
                    <a:pt x="1624" y="3676"/>
                  </a:lnTo>
                  <a:lnTo>
                    <a:pt x="1628" y="3657"/>
                  </a:lnTo>
                  <a:lnTo>
                    <a:pt x="1621" y="3633"/>
                  </a:lnTo>
                  <a:lnTo>
                    <a:pt x="1599" y="3601"/>
                  </a:lnTo>
                  <a:lnTo>
                    <a:pt x="1612" y="3617"/>
                  </a:lnTo>
                  <a:lnTo>
                    <a:pt x="1624" y="3633"/>
                  </a:lnTo>
                  <a:lnTo>
                    <a:pt x="1633" y="3648"/>
                  </a:lnTo>
                  <a:lnTo>
                    <a:pt x="1640" y="3661"/>
                  </a:lnTo>
                  <a:lnTo>
                    <a:pt x="1647" y="3675"/>
                  </a:lnTo>
                  <a:lnTo>
                    <a:pt x="1653" y="3689"/>
                  </a:lnTo>
                  <a:lnTo>
                    <a:pt x="1658" y="3702"/>
                  </a:lnTo>
                  <a:lnTo>
                    <a:pt x="1664" y="3715"/>
                  </a:lnTo>
                  <a:lnTo>
                    <a:pt x="1660" y="3719"/>
                  </a:lnTo>
                  <a:lnTo>
                    <a:pt x="1657" y="3724"/>
                  </a:lnTo>
                  <a:lnTo>
                    <a:pt x="1654" y="3728"/>
                  </a:lnTo>
                  <a:lnTo>
                    <a:pt x="1651" y="3732"/>
                  </a:lnTo>
                  <a:lnTo>
                    <a:pt x="1648" y="3736"/>
                  </a:lnTo>
                  <a:lnTo>
                    <a:pt x="1644" y="3741"/>
                  </a:lnTo>
                  <a:lnTo>
                    <a:pt x="1641" y="3745"/>
                  </a:lnTo>
                  <a:lnTo>
                    <a:pt x="1638" y="3749"/>
                  </a:lnTo>
                  <a:lnTo>
                    <a:pt x="1627" y="3749"/>
                  </a:lnTo>
                  <a:lnTo>
                    <a:pt x="1617" y="3749"/>
                  </a:lnTo>
                  <a:lnTo>
                    <a:pt x="1606" y="3749"/>
                  </a:lnTo>
                  <a:lnTo>
                    <a:pt x="1596" y="3748"/>
                  </a:lnTo>
                  <a:lnTo>
                    <a:pt x="1586" y="3748"/>
                  </a:lnTo>
                  <a:lnTo>
                    <a:pt x="1575" y="3748"/>
                  </a:lnTo>
                  <a:lnTo>
                    <a:pt x="1565" y="3748"/>
                  </a:lnTo>
                  <a:lnTo>
                    <a:pt x="1554" y="3748"/>
                  </a:lnTo>
                  <a:close/>
                  <a:moveTo>
                    <a:pt x="2030" y="8769"/>
                  </a:moveTo>
                  <a:lnTo>
                    <a:pt x="2039" y="8781"/>
                  </a:lnTo>
                  <a:lnTo>
                    <a:pt x="2050" y="8796"/>
                  </a:lnTo>
                  <a:lnTo>
                    <a:pt x="2061" y="8813"/>
                  </a:lnTo>
                  <a:lnTo>
                    <a:pt x="2073" y="8830"/>
                  </a:lnTo>
                  <a:lnTo>
                    <a:pt x="2085" y="8846"/>
                  </a:lnTo>
                  <a:lnTo>
                    <a:pt x="2098" y="8861"/>
                  </a:lnTo>
                  <a:lnTo>
                    <a:pt x="2112" y="8874"/>
                  </a:lnTo>
                  <a:lnTo>
                    <a:pt x="2126" y="8881"/>
                  </a:lnTo>
                  <a:lnTo>
                    <a:pt x="2146" y="8887"/>
                  </a:lnTo>
                  <a:lnTo>
                    <a:pt x="2167" y="8894"/>
                  </a:lnTo>
                  <a:lnTo>
                    <a:pt x="2186" y="8904"/>
                  </a:lnTo>
                  <a:lnTo>
                    <a:pt x="2206" y="8915"/>
                  </a:lnTo>
                  <a:lnTo>
                    <a:pt x="2225" y="8928"/>
                  </a:lnTo>
                  <a:lnTo>
                    <a:pt x="2243" y="8942"/>
                  </a:lnTo>
                  <a:lnTo>
                    <a:pt x="2259" y="8958"/>
                  </a:lnTo>
                  <a:lnTo>
                    <a:pt x="2274" y="8975"/>
                  </a:lnTo>
                  <a:lnTo>
                    <a:pt x="2274" y="8987"/>
                  </a:lnTo>
                  <a:lnTo>
                    <a:pt x="2273" y="9000"/>
                  </a:lnTo>
                  <a:lnTo>
                    <a:pt x="2273" y="9014"/>
                  </a:lnTo>
                  <a:lnTo>
                    <a:pt x="2272" y="9028"/>
                  </a:lnTo>
                  <a:lnTo>
                    <a:pt x="2270" y="9042"/>
                  </a:lnTo>
                  <a:lnTo>
                    <a:pt x="2267" y="9056"/>
                  </a:lnTo>
                  <a:lnTo>
                    <a:pt x="2265" y="9071"/>
                  </a:lnTo>
                  <a:lnTo>
                    <a:pt x="2263" y="9084"/>
                  </a:lnTo>
                  <a:lnTo>
                    <a:pt x="2260" y="9098"/>
                  </a:lnTo>
                  <a:lnTo>
                    <a:pt x="2256" y="9112"/>
                  </a:lnTo>
                  <a:lnTo>
                    <a:pt x="2252" y="9126"/>
                  </a:lnTo>
                  <a:lnTo>
                    <a:pt x="2248" y="9139"/>
                  </a:lnTo>
                  <a:lnTo>
                    <a:pt x="2243" y="9151"/>
                  </a:lnTo>
                  <a:lnTo>
                    <a:pt x="2237" y="9161"/>
                  </a:lnTo>
                  <a:lnTo>
                    <a:pt x="2231" y="9172"/>
                  </a:lnTo>
                  <a:lnTo>
                    <a:pt x="2225" y="9182"/>
                  </a:lnTo>
                  <a:lnTo>
                    <a:pt x="2201" y="9190"/>
                  </a:lnTo>
                  <a:lnTo>
                    <a:pt x="2174" y="9197"/>
                  </a:lnTo>
                  <a:lnTo>
                    <a:pt x="2144" y="9204"/>
                  </a:lnTo>
                  <a:lnTo>
                    <a:pt x="2112" y="9210"/>
                  </a:lnTo>
                  <a:lnTo>
                    <a:pt x="2077" y="9214"/>
                  </a:lnTo>
                  <a:lnTo>
                    <a:pt x="2040" y="9217"/>
                  </a:lnTo>
                  <a:lnTo>
                    <a:pt x="2002" y="9220"/>
                  </a:lnTo>
                  <a:lnTo>
                    <a:pt x="1963" y="9220"/>
                  </a:lnTo>
                  <a:lnTo>
                    <a:pt x="1924" y="9220"/>
                  </a:lnTo>
                  <a:lnTo>
                    <a:pt x="1884" y="9218"/>
                  </a:lnTo>
                  <a:lnTo>
                    <a:pt x="1846" y="9214"/>
                  </a:lnTo>
                  <a:lnTo>
                    <a:pt x="1808" y="9209"/>
                  </a:lnTo>
                  <a:lnTo>
                    <a:pt x="1772" y="9201"/>
                  </a:lnTo>
                  <a:lnTo>
                    <a:pt x="1738" y="9191"/>
                  </a:lnTo>
                  <a:lnTo>
                    <a:pt x="1706" y="9180"/>
                  </a:lnTo>
                  <a:lnTo>
                    <a:pt x="1678" y="9166"/>
                  </a:lnTo>
                  <a:lnTo>
                    <a:pt x="1648" y="9153"/>
                  </a:lnTo>
                  <a:lnTo>
                    <a:pt x="1624" y="9144"/>
                  </a:lnTo>
                  <a:lnTo>
                    <a:pt x="1606" y="9138"/>
                  </a:lnTo>
                  <a:lnTo>
                    <a:pt x="1590" y="9134"/>
                  </a:lnTo>
                  <a:lnTo>
                    <a:pt x="1576" y="9132"/>
                  </a:lnTo>
                  <a:lnTo>
                    <a:pt x="1562" y="9132"/>
                  </a:lnTo>
                  <a:lnTo>
                    <a:pt x="1547" y="9132"/>
                  </a:lnTo>
                  <a:lnTo>
                    <a:pt x="1528" y="9132"/>
                  </a:lnTo>
                  <a:lnTo>
                    <a:pt x="1522" y="9134"/>
                  </a:lnTo>
                  <a:lnTo>
                    <a:pt x="1515" y="9136"/>
                  </a:lnTo>
                  <a:lnTo>
                    <a:pt x="1505" y="9137"/>
                  </a:lnTo>
                  <a:lnTo>
                    <a:pt x="1495" y="9137"/>
                  </a:lnTo>
                  <a:lnTo>
                    <a:pt x="1483" y="9136"/>
                  </a:lnTo>
                  <a:lnTo>
                    <a:pt x="1470" y="9135"/>
                  </a:lnTo>
                  <a:lnTo>
                    <a:pt x="1457" y="9134"/>
                  </a:lnTo>
                  <a:lnTo>
                    <a:pt x="1443" y="9133"/>
                  </a:lnTo>
                  <a:lnTo>
                    <a:pt x="1429" y="9130"/>
                  </a:lnTo>
                  <a:lnTo>
                    <a:pt x="1415" y="9128"/>
                  </a:lnTo>
                  <a:lnTo>
                    <a:pt x="1401" y="9126"/>
                  </a:lnTo>
                  <a:lnTo>
                    <a:pt x="1389" y="9125"/>
                  </a:lnTo>
                  <a:lnTo>
                    <a:pt x="1377" y="9123"/>
                  </a:lnTo>
                  <a:lnTo>
                    <a:pt x="1366" y="9122"/>
                  </a:lnTo>
                  <a:lnTo>
                    <a:pt x="1356" y="9121"/>
                  </a:lnTo>
                  <a:lnTo>
                    <a:pt x="1349" y="9121"/>
                  </a:lnTo>
                  <a:lnTo>
                    <a:pt x="1370" y="9114"/>
                  </a:lnTo>
                  <a:lnTo>
                    <a:pt x="1392" y="9105"/>
                  </a:lnTo>
                  <a:lnTo>
                    <a:pt x="1412" y="9090"/>
                  </a:lnTo>
                  <a:lnTo>
                    <a:pt x="1434" y="9073"/>
                  </a:lnTo>
                  <a:lnTo>
                    <a:pt x="1455" y="9052"/>
                  </a:lnTo>
                  <a:lnTo>
                    <a:pt x="1476" y="9029"/>
                  </a:lnTo>
                  <a:lnTo>
                    <a:pt x="1497" y="9004"/>
                  </a:lnTo>
                  <a:lnTo>
                    <a:pt x="1518" y="8978"/>
                  </a:lnTo>
                  <a:lnTo>
                    <a:pt x="1539" y="8950"/>
                  </a:lnTo>
                  <a:lnTo>
                    <a:pt x="1561" y="8921"/>
                  </a:lnTo>
                  <a:lnTo>
                    <a:pt x="1581" y="8892"/>
                  </a:lnTo>
                  <a:lnTo>
                    <a:pt x="1603" y="8863"/>
                  </a:lnTo>
                  <a:lnTo>
                    <a:pt x="1624" y="8835"/>
                  </a:lnTo>
                  <a:lnTo>
                    <a:pt x="1645" y="8809"/>
                  </a:lnTo>
                  <a:lnTo>
                    <a:pt x="1667" y="8782"/>
                  </a:lnTo>
                  <a:lnTo>
                    <a:pt x="1688" y="8758"/>
                  </a:lnTo>
                  <a:lnTo>
                    <a:pt x="1711" y="8745"/>
                  </a:lnTo>
                  <a:lnTo>
                    <a:pt x="1733" y="8734"/>
                  </a:lnTo>
                  <a:lnTo>
                    <a:pt x="1755" y="8723"/>
                  </a:lnTo>
                  <a:lnTo>
                    <a:pt x="1777" y="8714"/>
                  </a:lnTo>
                  <a:lnTo>
                    <a:pt x="1799" y="8708"/>
                  </a:lnTo>
                  <a:lnTo>
                    <a:pt x="1819" y="8703"/>
                  </a:lnTo>
                  <a:lnTo>
                    <a:pt x="1840" y="8699"/>
                  </a:lnTo>
                  <a:lnTo>
                    <a:pt x="1861" y="8697"/>
                  </a:lnTo>
                  <a:lnTo>
                    <a:pt x="1882" y="8698"/>
                  </a:lnTo>
                  <a:lnTo>
                    <a:pt x="1902" y="8702"/>
                  </a:lnTo>
                  <a:lnTo>
                    <a:pt x="1924" y="8707"/>
                  </a:lnTo>
                  <a:lnTo>
                    <a:pt x="1944" y="8714"/>
                  </a:lnTo>
                  <a:lnTo>
                    <a:pt x="1966" y="8724"/>
                  </a:lnTo>
                  <a:lnTo>
                    <a:pt x="1987" y="8736"/>
                  </a:lnTo>
                  <a:lnTo>
                    <a:pt x="2008" y="8751"/>
                  </a:lnTo>
                  <a:lnTo>
                    <a:pt x="2030" y="8769"/>
                  </a:lnTo>
                  <a:close/>
                  <a:moveTo>
                    <a:pt x="216" y="8866"/>
                  </a:moveTo>
                  <a:lnTo>
                    <a:pt x="202" y="8883"/>
                  </a:lnTo>
                  <a:lnTo>
                    <a:pt x="189" y="8899"/>
                  </a:lnTo>
                  <a:lnTo>
                    <a:pt x="178" y="8915"/>
                  </a:lnTo>
                  <a:lnTo>
                    <a:pt x="169" y="8933"/>
                  </a:lnTo>
                  <a:lnTo>
                    <a:pt x="163" y="8951"/>
                  </a:lnTo>
                  <a:lnTo>
                    <a:pt x="158" y="8972"/>
                  </a:lnTo>
                  <a:lnTo>
                    <a:pt x="153" y="8997"/>
                  </a:lnTo>
                  <a:lnTo>
                    <a:pt x="149" y="9026"/>
                  </a:lnTo>
                  <a:lnTo>
                    <a:pt x="154" y="9032"/>
                  </a:lnTo>
                  <a:lnTo>
                    <a:pt x="160" y="9037"/>
                  </a:lnTo>
                  <a:lnTo>
                    <a:pt x="164" y="9044"/>
                  </a:lnTo>
                  <a:lnTo>
                    <a:pt x="169" y="9050"/>
                  </a:lnTo>
                  <a:lnTo>
                    <a:pt x="174" y="9056"/>
                  </a:lnTo>
                  <a:lnTo>
                    <a:pt x="179" y="9062"/>
                  </a:lnTo>
                  <a:lnTo>
                    <a:pt x="183" y="9068"/>
                  </a:lnTo>
                  <a:lnTo>
                    <a:pt x="188" y="9075"/>
                  </a:lnTo>
                  <a:lnTo>
                    <a:pt x="183" y="9094"/>
                  </a:lnTo>
                  <a:lnTo>
                    <a:pt x="182" y="9112"/>
                  </a:lnTo>
                  <a:lnTo>
                    <a:pt x="182" y="9128"/>
                  </a:lnTo>
                  <a:lnTo>
                    <a:pt x="184" y="9142"/>
                  </a:lnTo>
                  <a:lnTo>
                    <a:pt x="188" y="9153"/>
                  </a:lnTo>
                  <a:lnTo>
                    <a:pt x="192" y="9161"/>
                  </a:lnTo>
                  <a:lnTo>
                    <a:pt x="197" y="9166"/>
                  </a:lnTo>
                  <a:lnTo>
                    <a:pt x="203" y="9167"/>
                  </a:lnTo>
                  <a:lnTo>
                    <a:pt x="220" y="9167"/>
                  </a:lnTo>
                  <a:lnTo>
                    <a:pt x="239" y="9168"/>
                  </a:lnTo>
                  <a:lnTo>
                    <a:pt x="259" y="9168"/>
                  </a:lnTo>
                  <a:lnTo>
                    <a:pt x="283" y="9169"/>
                  </a:lnTo>
                  <a:lnTo>
                    <a:pt x="306" y="9171"/>
                  </a:lnTo>
                  <a:lnTo>
                    <a:pt x="331" y="9172"/>
                  </a:lnTo>
                  <a:lnTo>
                    <a:pt x="357" y="9174"/>
                  </a:lnTo>
                  <a:lnTo>
                    <a:pt x="383" y="9175"/>
                  </a:lnTo>
                  <a:lnTo>
                    <a:pt x="409" y="9178"/>
                  </a:lnTo>
                  <a:lnTo>
                    <a:pt x="435" y="9179"/>
                  </a:lnTo>
                  <a:lnTo>
                    <a:pt x="461" y="9180"/>
                  </a:lnTo>
                  <a:lnTo>
                    <a:pt x="484" y="9181"/>
                  </a:lnTo>
                  <a:lnTo>
                    <a:pt x="508" y="9181"/>
                  </a:lnTo>
                  <a:lnTo>
                    <a:pt x="529" y="9181"/>
                  </a:lnTo>
                  <a:lnTo>
                    <a:pt x="548" y="9181"/>
                  </a:lnTo>
                  <a:lnTo>
                    <a:pt x="565" y="9180"/>
                  </a:lnTo>
                  <a:lnTo>
                    <a:pt x="576" y="9179"/>
                  </a:lnTo>
                  <a:lnTo>
                    <a:pt x="588" y="9178"/>
                  </a:lnTo>
                  <a:lnTo>
                    <a:pt x="600" y="9175"/>
                  </a:lnTo>
                  <a:lnTo>
                    <a:pt x="613" y="9173"/>
                  </a:lnTo>
                  <a:lnTo>
                    <a:pt x="629" y="9171"/>
                  </a:lnTo>
                  <a:lnTo>
                    <a:pt x="648" y="9169"/>
                  </a:lnTo>
                  <a:lnTo>
                    <a:pt x="671" y="9168"/>
                  </a:lnTo>
                  <a:lnTo>
                    <a:pt x="700" y="9167"/>
                  </a:lnTo>
                  <a:lnTo>
                    <a:pt x="707" y="9159"/>
                  </a:lnTo>
                  <a:lnTo>
                    <a:pt x="712" y="9151"/>
                  </a:lnTo>
                  <a:lnTo>
                    <a:pt x="719" y="9143"/>
                  </a:lnTo>
                  <a:lnTo>
                    <a:pt x="724" y="9136"/>
                  </a:lnTo>
                  <a:lnTo>
                    <a:pt x="721" y="9132"/>
                  </a:lnTo>
                  <a:lnTo>
                    <a:pt x="717" y="9127"/>
                  </a:lnTo>
                  <a:lnTo>
                    <a:pt x="714" y="9123"/>
                  </a:lnTo>
                  <a:lnTo>
                    <a:pt x="711" y="9118"/>
                  </a:lnTo>
                  <a:lnTo>
                    <a:pt x="708" y="9113"/>
                  </a:lnTo>
                  <a:lnTo>
                    <a:pt x="705" y="9109"/>
                  </a:lnTo>
                  <a:lnTo>
                    <a:pt x="701" y="9105"/>
                  </a:lnTo>
                  <a:lnTo>
                    <a:pt x="698" y="9101"/>
                  </a:lnTo>
                  <a:lnTo>
                    <a:pt x="693" y="9101"/>
                  </a:lnTo>
                  <a:lnTo>
                    <a:pt x="686" y="9101"/>
                  </a:lnTo>
                  <a:lnTo>
                    <a:pt x="681" y="9101"/>
                  </a:lnTo>
                  <a:lnTo>
                    <a:pt x="676" y="9102"/>
                  </a:lnTo>
                  <a:lnTo>
                    <a:pt x="669" y="9102"/>
                  </a:lnTo>
                  <a:lnTo>
                    <a:pt x="664" y="9102"/>
                  </a:lnTo>
                  <a:lnTo>
                    <a:pt x="657" y="9103"/>
                  </a:lnTo>
                  <a:lnTo>
                    <a:pt x="652" y="9103"/>
                  </a:lnTo>
                  <a:lnTo>
                    <a:pt x="647" y="9095"/>
                  </a:lnTo>
                  <a:lnTo>
                    <a:pt x="640" y="9087"/>
                  </a:lnTo>
                  <a:lnTo>
                    <a:pt x="634" y="9079"/>
                  </a:lnTo>
                  <a:lnTo>
                    <a:pt x="628" y="9072"/>
                  </a:lnTo>
                  <a:lnTo>
                    <a:pt x="616" y="9070"/>
                  </a:lnTo>
                  <a:lnTo>
                    <a:pt x="605" y="9066"/>
                  </a:lnTo>
                  <a:lnTo>
                    <a:pt x="592" y="9064"/>
                  </a:lnTo>
                  <a:lnTo>
                    <a:pt x="580" y="9061"/>
                  </a:lnTo>
                  <a:lnTo>
                    <a:pt x="569" y="9059"/>
                  </a:lnTo>
                  <a:lnTo>
                    <a:pt x="556" y="9057"/>
                  </a:lnTo>
                  <a:lnTo>
                    <a:pt x="542" y="9055"/>
                  </a:lnTo>
                  <a:lnTo>
                    <a:pt x="529" y="9053"/>
                  </a:lnTo>
                  <a:lnTo>
                    <a:pt x="515" y="9052"/>
                  </a:lnTo>
                  <a:lnTo>
                    <a:pt x="501" y="9052"/>
                  </a:lnTo>
                  <a:lnTo>
                    <a:pt x="486" y="9053"/>
                  </a:lnTo>
                  <a:lnTo>
                    <a:pt x="471" y="9055"/>
                  </a:lnTo>
                  <a:lnTo>
                    <a:pt x="456" y="9058"/>
                  </a:lnTo>
                  <a:lnTo>
                    <a:pt x="440" y="9062"/>
                  </a:lnTo>
                  <a:lnTo>
                    <a:pt x="424" y="9067"/>
                  </a:lnTo>
                  <a:lnTo>
                    <a:pt x="407" y="9074"/>
                  </a:lnTo>
                  <a:lnTo>
                    <a:pt x="400" y="9068"/>
                  </a:lnTo>
                  <a:lnTo>
                    <a:pt x="392" y="9062"/>
                  </a:lnTo>
                  <a:lnTo>
                    <a:pt x="386" y="9057"/>
                  </a:lnTo>
                  <a:lnTo>
                    <a:pt x="378" y="9051"/>
                  </a:lnTo>
                  <a:lnTo>
                    <a:pt x="381" y="9044"/>
                  </a:lnTo>
                  <a:lnTo>
                    <a:pt x="383" y="9037"/>
                  </a:lnTo>
                  <a:lnTo>
                    <a:pt x="386" y="9031"/>
                  </a:lnTo>
                  <a:lnTo>
                    <a:pt x="388" y="9026"/>
                  </a:lnTo>
                  <a:lnTo>
                    <a:pt x="397" y="9019"/>
                  </a:lnTo>
                  <a:lnTo>
                    <a:pt x="405" y="9014"/>
                  </a:lnTo>
                  <a:lnTo>
                    <a:pt x="413" y="9011"/>
                  </a:lnTo>
                  <a:lnTo>
                    <a:pt x="420" y="9007"/>
                  </a:lnTo>
                  <a:lnTo>
                    <a:pt x="427" y="9005"/>
                  </a:lnTo>
                  <a:lnTo>
                    <a:pt x="434" y="9004"/>
                  </a:lnTo>
                  <a:lnTo>
                    <a:pt x="441" y="9003"/>
                  </a:lnTo>
                  <a:lnTo>
                    <a:pt x="449" y="9002"/>
                  </a:lnTo>
                  <a:lnTo>
                    <a:pt x="454" y="8996"/>
                  </a:lnTo>
                  <a:lnTo>
                    <a:pt x="461" y="8989"/>
                  </a:lnTo>
                  <a:lnTo>
                    <a:pt x="466" y="8983"/>
                  </a:lnTo>
                  <a:lnTo>
                    <a:pt x="471" y="8978"/>
                  </a:lnTo>
                  <a:lnTo>
                    <a:pt x="470" y="8973"/>
                  </a:lnTo>
                  <a:lnTo>
                    <a:pt x="470" y="8969"/>
                  </a:lnTo>
                  <a:lnTo>
                    <a:pt x="469" y="8965"/>
                  </a:lnTo>
                  <a:lnTo>
                    <a:pt x="469" y="8961"/>
                  </a:lnTo>
                  <a:lnTo>
                    <a:pt x="451" y="8955"/>
                  </a:lnTo>
                  <a:lnTo>
                    <a:pt x="434" y="8948"/>
                  </a:lnTo>
                  <a:lnTo>
                    <a:pt x="416" y="8940"/>
                  </a:lnTo>
                  <a:lnTo>
                    <a:pt x="398" y="8933"/>
                  </a:lnTo>
                  <a:lnTo>
                    <a:pt x="380" y="8925"/>
                  </a:lnTo>
                  <a:lnTo>
                    <a:pt x="362" y="8920"/>
                  </a:lnTo>
                  <a:lnTo>
                    <a:pt x="344" y="8914"/>
                  </a:lnTo>
                  <a:lnTo>
                    <a:pt x="324" y="8911"/>
                  </a:lnTo>
                  <a:lnTo>
                    <a:pt x="311" y="8913"/>
                  </a:lnTo>
                  <a:lnTo>
                    <a:pt x="299" y="8918"/>
                  </a:lnTo>
                  <a:lnTo>
                    <a:pt x="286" y="8922"/>
                  </a:lnTo>
                  <a:lnTo>
                    <a:pt x="274" y="8927"/>
                  </a:lnTo>
                  <a:lnTo>
                    <a:pt x="263" y="8934"/>
                  </a:lnTo>
                  <a:lnTo>
                    <a:pt x="251" y="8940"/>
                  </a:lnTo>
                  <a:lnTo>
                    <a:pt x="239" y="8945"/>
                  </a:lnTo>
                  <a:lnTo>
                    <a:pt x="227" y="8951"/>
                  </a:lnTo>
                  <a:lnTo>
                    <a:pt x="219" y="8952"/>
                  </a:lnTo>
                  <a:lnTo>
                    <a:pt x="208" y="8952"/>
                  </a:lnTo>
                  <a:lnTo>
                    <a:pt x="198" y="8950"/>
                  </a:lnTo>
                  <a:lnTo>
                    <a:pt x="190" y="8943"/>
                  </a:lnTo>
                  <a:lnTo>
                    <a:pt x="187" y="8934"/>
                  </a:lnTo>
                  <a:lnTo>
                    <a:pt x="188" y="8918"/>
                  </a:lnTo>
                  <a:lnTo>
                    <a:pt x="197" y="8895"/>
                  </a:lnTo>
                  <a:lnTo>
                    <a:pt x="216" y="8866"/>
                  </a:lnTo>
                  <a:close/>
                  <a:moveTo>
                    <a:pt x="699" y="8849"/>
                  </a:moveTo>
                  <a:lnTo>
                    <a:pt x="715" y="8849"/>
                  </a:lnTo>
                  <a:lnTo>
                    <a:pt x="729" y="8850"/>
                  </a:lnTo>
                  <a:lnTo>
                    <a:pt x="742" y="8850"/>
                  </a:lnTo>
                  <a:lnTo>
                    <a:pt x="754" y="8848"/>
                  </a:lnTo>
                  <a:lnTo>
                    <a:pt x="765" y="8846"/>
                  </a:lnTo>
                  <a:lnTo>
                    <a:pt x="775" y="8841"/>
                  </a:lnTo>
                  <a:lnTo>
                    <a:pt x="786" y="8832"/>
                  </a:lnTo>
                  <a:lnTo>
                    <a:pt x="798" y="8819"/>
                  </a:lnTo>
                  <a:lnTo>
                    <a:pt x="788" y="8819"/>
                  </a:lnTo>
                  <a:lnTo>
                    <a:pt x="778" y="8820"/>
                  </a:lnTo>
                  <a:lnTo>
                    <a:pt x="769" y="8821"/>
                  </a:lnTo>
                  <a:lnTo>
                    <a:pt x="759" y="8822"/>
                  </a:lnTo>
                  <a:lnTo>
                    <a:pt x="750" y="8823"/>
                  </a:lnTo>
                  <a:lnTo>
                    <a:pt x="740" y="8825"/>
                  </a:lnTo>
                  <a:lnTo>
                    <a:pt x="730" y="8826"/>
                  </a:lnTo>
                  <a:lnTo>
                    <a:pt x="721" y="8826"/>
                  </a:lnTo>
                  <a:lnTo>
                    <a:pt x="715" y="8807"/>
                  </a:lnTo>
                  <a:lnTo>
                    <a:pt x="709" y="8788"/>
                  </a:lnTo>
                  <a:lnTo>
                    <a:pt x="700" y="8769"/>
                  </a:lnTo>
                  <a:lnTo>
                    <a:pt x="693" y="8751"/>
                  </a:lnTo>
                  <a:lnTo>
                    <a:pt x="683" y="8733"/>
                  </a:lnTo>
                  <a:lnTo>
                    <a:pt x="674" y="8715"/>
                  </a:lnTo>
                  <a:lnTo>
                    <a:pt x="664" y="8699"/>
                  </a:lnTo>
                  <a:lnTo>
                    <a:pt x="654" y="8687"/>
                  </a:lnTo>
                  <a:lnTo>
                    <a:pt x="623" y="8686"/>
                  </a:lnTo>
                  <a:lnTo>
                    <a:pt x="589" y="8683"/>
                  </a:lnTo>
                  <a:lnTo>
                    <a:pt x="554" y="8681"/>
                  </a:lnTo>
                  <a:lnTo>
                    <a:pt x="516" y="8679"/>
                  </a:lnTo>
                  <a:lnTo>
                    <a:pt x="478" y="8678"/>
                  </a:lnTo>
                  <a:lnTo>
                    <a:pt x="439" y="8678"/>
                  </a:lnTo>
                  <a:lnTo>
                    <a:pt x="401" y="8679"/>
                  </a:lnTo>
                  <a:lnTo>
                    <a:pt x="363" y="8684"/>
                  </a:lnTo>
                  <a:lnTo>
                    <a:pt x="327" y="8692"/>
                  </a:lnTo>
                  <a:lnTo>
                    <a:pt x="292" y="8705"/>
                  </a:lnTo>
                  <a:lnTo>
                    <a:pt x="260" y="8721"/>
                  </a:lnTo>
                  <a:lnTo>
                    <a:pt x="233" y="8743"/>
                  </a:lnTo>
                  <a:lnTo>
                    <a:pt x="208" y="8771"/>
                  </a:lnTo>
                  <a:lnTo>
                    <a:pt x="188" y="8805"/>
                  </a:lnTo>
                  <a:lnTo>
                    <a:pt x="172" y="8847"/>
                  </a:lnTo>
                  <a:lnTo>
                    <a:pt x="162" y="8896"/>
                  </a:lnTo>
                  <a:lnTo>
                    <a:pt x="162" y="8903"/>
                  </a:lnTo>
                  <a:lnTo>
                    <a:pt x="162" y="8909"/>
                  </a:lnTo>
                  <a:lnTo>
                    <a:pt x="162" y="8915"/>
                  </a:lnTo>
                  <a:lnTo>
                    <a:pt x="163" y="8922"/>
                  </a:lnTo>
                  <a:lnTo>
                    <a:pt x="163" y="8928"/>
                  </a:lnTo>
                  <a:lnTo>
                    <a:pt x="163" y="8935"/>
                  </a:lnTo>
                  <a:lnTo>
                    <a:pt x="163" y="8941"/>
                  </a:lnTo>
                  <a:lnTo>
                    <a:pt x="163" y="8948"/>
                  </a:lnTo>
                  <a:lnTo>
                    <a:pt x="170" y="8930"/>
                  </a:lnTo>
                  <a:lnTo>
                    <a:pt x="178" y="8915"/>
                  </a:lnTo>
                  <a:lnTo>
                    <a:pt x="187" y="8902"/>
                  </a:lnTo>
                  <a:lnTo>
                    <a:pt x="196" y="8889"/>
                  </a:lnTo>
                  <a:lnTo>
                    <a:pt x="207" y="8878"/>
                  </a:lnTo>
                  <a:lnTo>
                    <a:pt x="218" y="8867"/>
                  </a:lnTo>
                  <a:lnTo>
                    <a:pt x="228" y="8858"/>
                  </a:lnTo>
                  <a:lnTo>
                    <a:pt x="240" y="8849"/>
                  </a:lnTo>
                  <a:lnTo>
                    <a:pt x="252" y="8841"/>
                  </a:lnTo>
                  <a:lnTo>
                    <a:pt x="265" y="8833"/>
                  </a:lnTo>
                  <a:lnTo>
                    <a:pt x="278" y="8826"/>
                  </a:lnTo>
                  <a:lnTo>
                    <a:pt x="290" y="8818"/>
                  </a:lnTo>
                  <a:lnTo>
                    <a:pt x="304" y="8810"/>
                  </a:lnTo>
                  <a:lnTo>
                    <a:pt x="317" y="8802"/>
                  </a:lnTo>
                  <a:lnTo>
                    <a:pt x="331" y="8794"/>
                  </a:lnTo>
                  <a:lnTo>
                    <a:pt x="345" y="8785"/>
                  </a:lnTo>
                  <a:lnTo>
                    <a:pt x="333" y="8735"/>
                  </a:lnTo>
                  <a:lnTo>
                    <a:pt x="342" y="8735"/>
                  </a:lnTo>
                  <a:lnTo>
                    <a:pt x="350" y="8736"/>
                  </a:lnTo>
                  <a:lnTo>
                    <a:pt x="358" y="8736"/>
                  </a:lnTo>
                  <a:lnTo>
                    <a:pt x="365" y="8736"/>
                  </a:lnTo>
                  <a:lnTo>
                    <a:pt x="372" y="8736"/>
                  </a:lnTo>
                  <a:lnTo>
                    <a:pt x="379" y="8736"/>
                  </a:lnTo>
                  <a:lnTo>
                    <a:pt x="387" y="8734"/>
                  </a:lnTo>
                  <a:lnTo>
                    <a:pt x="395" y="8732"/>
                  </a:lnTo>
                  <a:lnTo>
                    <a:pt x="398" y="8728"/>
                  </a:lnTo>
                  <a:lnTo>
                    <a:pt x="400" y="8724"/>
                  </a:lnTo>
                  <a:lnTo>
                    <a:pt x="400" y="8720"/>
                  </a:lnTo>
                  <a:lnTo>
                    <a:pt x="400" y="8714"/>
                  </a:lnTo>
                  <a:lnTo>
                    <a:pt x="397" y="8710"/>
                  </a:lnTo>
                  <a:lnTo>
                    <a:pt x="395" y="8704"/>
                  </a:lnTo>
                  <a:lnTo>
                    <a:pt x="394" y="8698"/>
                  </a:lnTo>
                  <a:lnTo>
                    <a:pt x="393" y="8692"/>
                  </a:lnTo>
                  <a:lnTo>
                    <a:pt x="400" y="8691"/>
                  </a:lnTo>
                  <a:lnTo>
                    <a:pt x="409" y="8691"/>
                  </a:lnTo>
                  <a:lnTo>
                    <a:pt x="421" y="8690"/>
                  </a:lnTo>
                  <a:lnTo>
                    <a:pt x="434" y="8691"/>
                  </a:lnTo>
                  <a:lnTo>
                    <a:pt x="449" y="8691"/>
                  </a:lnTo>
                  <a:lnTo>
                    <a:pt x="466" y="8692"/>
                  </a:lnTo>
                  <a:lnTo>
                    <a:pt x="483" y="8694"/>
                  </a:lnTo>
                  <a:lnTo>
                    <a:pt x="501" y="8696"/>
                  </a:lnTo>
                  <a:lnTo>
                    <a:pt x="520" y="8698"/>
                  </a:lnTo>
                  <a:lnTo>
                    <a:pt x="539" y="8702"/>
                  </a:lnTo>
                  <a:lnTo>
                    <a:pt x="558" y="8706"/>
                  </a:lnTo>
                  <a:lnTo>
                    <a:pt x="575" y="8709"/>
                  </a:lnTo>
                  <a:lnTo>
                    <a:pt x="592" y="8714"/>
                  </a:lnTo>
                  <a:lnTo>
                    <a:pt x="608" y="8720"/>
                  </a:lnTo>
                  <a:lnTo>
                    <a:pt x="622" y="8725"/>
                  </a:lnTo>
                  <a:lnTo>
                    <a:pt x="635" y="8732"/>
                  </a:lnTo>
                  <a:lnTo>
                    <a:pt x="641" y="8738"/>
                  </a:lnTo>
                  <a:lnTo>
                    <a:pt x="649" y="8745"/>
                  </a:lnTo>
                  <a:lnTo>
                    <a:pt x="657" y="8755"/>
                  </a:lnTo>
                  <a:lnTo>
                    <a:pt x="667" y="8766"/>
                  </a:lnTo>
                  <a:lnTo>
                    <a:pt x="677" y="8781"/>
                  </a:lnTo>
                  <a:lnTo>
                    <a:pt x="686" y="8799"/>
                  </a:lnTo>
                  <a:lnTo>
                    <a:pt x="694" y="8821"/>
                  </a:lnTo>
                  <a:lnTo>
                    <a:pt x="699" y="8849"/>
                  </a:lnTo>
                  <a:close/>
                  <a:moveTo>
                    <a:pt x="1987" y="8594"/>
                  </a:moveTo>
                  <a:lnTo>
                    <a:pt x="1962" y="8594"/>
                  </a:lnTo>
                  <a:lnTo>
                    <a:pt x="1937" y="8594"/>
                  </a:lnTo>
                  <a:lnTo>
                    <a:pt x="1910" y="8594"/>
                  </a:lnTo>
                  <a:lnTo>
                    <a:pt x="1882" y="8596"/>
                  </a:lnTo>
                  <a:lnTo>
                    <a:pt x="1853" y="8598"/>
                  </a:lnTo>
                  <a:lnTo>
                    <a:pt x="1823" y="8601"/>
                  </a:lnTo>
                  <a:lnTo>
                    <a:pt x="1794" y="8605"/>
                  </a:lnTo>
                  <a:lnTo>
                    <a:pt x="1764" y="8611"/>
                  </a:lnTo>
                  <a:lnTo>
                    <a:pt x="1735" y="8617"/>
                  </a:lnTo>
                  <a:lnTo>
                    <a:pt x="1708" y="8623"/>
                  </a:lnTo>
                  <a:lnTo>
                    <a:pt x="1680" y="8632"/>
                  </a:lnTo>
                  <a:lnTo>
                    <a:pt x="1654" y="8642"/>
                  </a:lnTo>
                  <a:lnTo>
                    <a:pt x="1630" y="8653"/>
                  </a:lnTo>
                  <a:lnTo>
                    <a:pt x="1608" y="8665"/>
                  </a:lnTo>
                  <a:lnTo>
                    <a:pt x="1588" y="8679"/>
                  </a:lnTo>
                  <a:lnTo>
                    <a:pt x="1569" y="8694"/>
                  </a:lnTo>
                  <a:lnTo>
                    <a:pt x="1558" y="8707"/>
                  </a:lnTo>
                  <a:lnTo>
                    <a:pt x="1539" y="8724"/>
                  </a:lnTo>
                  <a:lnTo>
                    <a:pt x="1517" y="8743"/>
                  </a:lnTo>
                  <a:lnTo>
                    <a:pt x="1491" y="8765"/>
                  </a:lnTo>
                  <a:lnTo>
                    <a:pt x="1466" y="8785"/>
                  </a:lnTo>
                  <a:lnTo>
                    <a:pt x="1442" y="8801"/>
                  </a:lnTo>
                  <a:lnTo>
                    <a:pt x="1423" y="8813"/>
                  </a:lnTo>
                  <a:lnTo>
                    <a:pt x="1409" y="8817"/>
                  </a:lnTo>
                  <a:lnTo>
                    <a:pt x="1393" y="8817"/>
                  </a:lnTo>
                  <a:lnTo>
                    <a:pt x="1382" y="8815"/>
                  </a:lnTo>
                  <a:lnTo>
                    <a:pt x="1376" y="8810"/>
                  </a:lnTo>
                  <a:lnTo>
                    <a:pt x="1374" y="8804"/>
                  </a:lnTo>
                  <a:lnTo>
                    <a:pt x="1374" y="8798"/>
                  </a:lnTo>
                  <a:lnTo>
                    <a:pt x="1376" y="8791"/>
                  </a:lnTo>
                  <a:lnTo>
                    <a:pt x="1380" y="8787"/>
                  </a:lnTo>
                  <a:lnTo>
                    <a:pt x="1384" y="8785"/>
                  </a:lnTo>
                  <a:lnTo>
                    <a:pt x="1395" y="8775"/>
                  </a:lnTo>
                  <a:lnTo>
                    <a:pt x="1406" y="8767"/>
                  </a:lnTo>
                  <a:lnTo>
                    <a:pt x="1415" y="8758"/>
                  </a:lnTo>
                  <a:lnTo>
                    <a:pt x="1425" y="8751"/>
                  </a:lnTo>
                  <a:lnTo>
                    <a:pt x="1435" y="8744"/>
                  </a:lnTo>
                  <a:lnTo>
                    <a:pt x="1443" y="8738"/>
                  </a:lnTo>
                  <a:lnTo>
                    <a:pt x="1453" y="8733"/>
                  </a:lnTo>
                  <a:lnTo>
                    <a:pt x="1462" y="8727"/>
                  </a:lnTo>
                  <a:lnTo>
                    <a:pt x="1472" y="8722"/>
                  </a:lnTo>
                  <a:lnTo>
                    <a:pt x="1483" y="8718"/>
                  </a:lnTo>
                  <a:lnTo>
                    <a:pt x="1493" y="8713"/>
                  </a:lnTo>
                  <a:lnTo>
                    <a:pt x="1505" y="8709"/>
                  </a:lnTo>
                  <a:lnTo>
                    <a:pt x="1518" y="8705"/>
                  </a:lnTo>
                  <a:lnTo>
                    <a:pt x="1532" y="8700"/>
                  </a:lnTo>
                  <a:lnTo>
                    <a:pt x="1547" y="8696"/>
                  </a:lnTo>
                  <a:lnTo>
                    <a:pt x="1563" y="8692"/>
                  </a:lnTo>
                  <a:lnTo>
                    <a:pt x="1577" y="8679"/>
                  </a:lnTo>
                  <a:lnTo>
                    <a:pt x="1592" y="8668"/>
                  </a:lnTo>
                  <a:lnTo>
                    <a:pt x="1608" y="8658"/>
                  </a:lnTo>
                  <a:lnTo>
                    <a:pt x="1626" y="8648"/>
                  </a:lnTo>
                  <a:lnTo>
                    <a:pt x="1645" y="8638"/>
                  </a:lnTo>
                  <a:lnTo>
                    <a:pt x="1666" y="8631"/>
                  </a:lnTo>
                  <a:lnTo>
                    <a:pt x="1688" y="8623"/>
                  </a:lnTo>
                  <a:lnTo>
                    <a:pt x="1710" y="8616"/>
                  </a:lnTo>
                  <a:lnTo>
                    <a:pt x="1733" y="8610"/>
                  </a:lnTo>
                  <a:lnTo>
                    <a:pt x="1757" y="8604"/>
                  </a:lnTo>
                  <a:lnTo>
                    <a:pt x="1781" y="8599"/>
                  </a:lnTo>
                  <a:lnTo>
                    <a:pt x="1806" y="8594"/>
                  </a:lnTo>
                  <a:lnTo>
                    <a:pt x="1831" y="8588"/>
                  </a:lnTo>
                  <a:lnTo>
                    <a:pt x="1855" y="8584"/>
                  </a:lnTo>
                  <a:lnTo>
                    <a:pt x="1880" y="8579"/>
                  </a:lnTo>
                  <a:lnTo>
                    <a:pt x="1905" y="8574"/>
                  </a:lnTo>
                  <a:lnTo>
                    <a:pt x="1936" y="8571"/>
                  </a:lnTo>
                  <a:lnTo>
                    <a:pt x="1961" y="8568"/>
                  </a:lnTo>
                  <a:lnTo>
                    <a:pt x="1984" y="8567"/>
                  </a:lnTo>
                  <a:lnTo>
                    <a:pt x="2002" y="8568"/>
                  </a:lnTo>
                  <a:lnTo>
                    <a:pt x="2017" y="8569"/>
                  </a:lnTo>
                  <a:lnTo>
                    <a:pt x="2028" y="8572"/>
                  </a:lnTo>
                  <a:lnTo>
                    <a:pt x="2036" y="8575"/>
                  </a:lnTo>
                  <a:lnTo>
                    <a:pt x="2043" y="8581"/>
                  </a:lnTo>
                  <a:lnTo>
                    <a:pt x="2047" y="8588"/>
                  </a:lnTo>
                  <a:lnTo>
                    <a:pt x="2049" y="8598"/>
                  </a:lnTo>
                  <a:lnTo>
                    <a:pt x="2049" y="8607"/>
                  </a:lnTo>
                  <a:lnTo>
                    <a:pt x="2046" y="8615"/>
                  </a:lnTo>
                  <a:lnTo>
                    <a:pt x="2039" y="8619"/>
                  </a:lnTo>
                  <a:lnTo>
                    <a:pt x="2028" y="8618"/>
                  </a:lnTo>
                  <a:lnTo>
                    <a:pt x="2010" y="8611"/>
                  </a:lnTo>
                  <a:lnTo>
                    <a:pt x="1987" y="8594"/>
                  </a:lnTo>
                  <a:close/>
                  <a:moveTo>
                    <a:pt x="1970" y="8627"/>
                  </a:moveTo>
                  <a:lnTo>
                    <a:pt x="1975" y="8645"/>
                  </a:lnTo>
                  <a:lnTo>
                    <a:pt x="1983" y="8664"/>
                  </a:lnTo>
                  <a:lnTo>
                    <a:pt x="1991" y="8686"/>
                  </a:lnTo>
                  <a:lnTo>
                    <a:pt x="2000" y="8706"/>
                  </a:lnTo>
                  <a:lnTo>
                    <a:pt x="2008" y="8726"/>
                  </a:lnTo>
                  <a:lnTo>
                    <a:pt x="2017" y="8746"/>
                  </a:lnTo>
                  <a:lnTo>
                    <a:pt x="2024" y="8767"/>
                  </a:lnTo>
                  <a:lnTo>
                    <a:pt x="2030" y="8785"/>
                  </a:lnTo>
                  <a:lnTo>
                    <a:pt x="2029" y="8772"/>
                  </a:lnTo>
                  <a:lnTo>
                    <a:pt x="2034" y="8759"/>
                  </a:lnTo>
                  <a:lnTo>
                    <a:pt x="2045" y="8744"/>
                  </a:lnTo>
                  <a:lnTo>
                    <a:pt x="2056" y="8729"/>
                  </a:lnTo>
                  <a:lnTo>
                    <a:pt x="2069" y="8714"/>
                  </a:lnTo>
                  <a:lnTo>
                    <a:pt x="2080" y="8700"/>
                  </a:lnTo>
                  <a:lnTo>
                    <a:pt x="2089" y="8687"/>
                  </a:lnTo>
                  <a:lnTo>
                    <a:pt x="2092" y="8674"/>
                  </a:lnTo>
                  <a:lnTo>
                    <a:pt x="2088" y="8675"/>
                  </a:lnTo>
                  <a:lnTo>
                    <a:pt x="2082" y="8676"/>
                  </a:lnTo>
                  <a:lnTo>
                    <a:pt x="2078" y="8679"/>
                  </a:lnTo>
                  <a:lnTo>
                    <a:pt x="2074" y="8681"/>
                  </a:lnTo>
                  <a:lnTo>
                    <a:pt x="2068" y="8684"/>
                  </a:lnTo>
                  <a:lnTo>
                    <a:pt x="2064" y="8688"/>
                  </a:lnTo>
                  <a:lnTo>
                    <a:pt x="2059" y="8689"/>
                  </a:lnTo>
                  <a:lnTo>
                    <a:pt x="2054" y="8690"/>
                  </a:lnTo>
                  <a:lnTo>
                    <a:pt x="2045" y="8679"/>
                  </a:lnTo>
                  <a:lnTo>
                    <a:pt x="2036" y="8671"/>
                  </a:lnTo>
                  <a:lnTo>
                    <a:pt x="2027" y="8664"/>
                  </a:lnTo>
                  <a:lnTo>
                    <a:pt x="2017" y="8658"/>
                  </a:lnTo>
                  <a:lnTo>
                    <a:pt x="2006" y="8652"/>
                  </a:lnTo>
                  <a:lnTo>
                    <a:pt x="1994" y="8645"/>
                  </a:lnTo>
                  <a:lnTo>
                    <a:pt x="1983" y="8637"/>
                  </a:lnTo>
                  <a:lnTo>
                    <a:pt x="1970" y="8627"/>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55" name="Freeform 140"/>
            <p:cNvSpPr>
              <a:spLocks noEditPoints="1"/>
            </p:cNvSpPr>
            <p:nvPr/>
          </p:nvSpPr>
          <p:spPr bwMode="auto">
            <a:xfrm>
              <a:off x="4039" y="679"/>
              <a:ext cx="424" cy="434"/>
            </a:xfrm>
            <a:custGeom>
              <a:avLst/>
              <a:gdLst>
                <a:gd name="T0" fmla="*/ 381 w 2546"/>
                <a:gd name="T1" fmla="*/ 383 h 2604"/>
                <a:gd name="T2" fmla="*/ 370 w 2546"/>
                <a:gd name="T3" fmla="*/ 390 h 2604"/>
                <a:gd name="T4" fmla="*/ 362 w 2546"/>
                <a:gd name="T5" fmla="*/ 396 h 2604"/>
                <a:gd name="T6" fmla="*/ 371 w 2546"/>
                <a:gd name="T7" fmla="*/ 395 h 2604"/>
                <a:gd name="T8" fmla="*/ 377 w 2546"/>
                <a:gd name="T9" fmla="*/ 393 h 2604"/>
                <a:gd name="T10" fmla="*/ 387 w 2546"/>
                <a:gd name="T11" fmla="*/ 399 h 2604"/>
                <a:gd name="T12" fmla="*/ 398 w 2546"/>
                <a:gd name="T13" fmla="*/ 407 h 2604"/>
                <a:gd name="T14" fmla="*/ 407 w 2546"/>
                <a:gd name="T15" fmla="*/ 418 h 2604"/>
                <a:gd name="T16" fmla="*/ 409 w 2546"/>
                <a:gd name="T17" fmla="*/ 434 h 2604"/>
                <a:gd name="T18" fmla="*/ 414 w 2546"/>
                <a:gd name="T19" fmla="*/ 432 h 2604"/>
                <a:gd name="T20" fmla="*/ 423 w 2546"/>
                <a:gd name="T21" fmla="*/ 425 h 2604"/>
                <a:gd name="T22" fmla="*/ 422 w 2546"/>
                <a:gd name="T23" fmla="*/ 420 h 2604"/>
                <a:gd name="T24" fmla="*/ 419 w 2546"/>
                <a:gd name="T25" fmla="*/ 415 h 2604"/>
                <a:gd name="T26" fmla="*/ 421 w 2546"/>
                <a:gd name="T27" fmla="*/ 406 h 2604"/>
                <a:gd name="T28" fmla="*/ 417 w 2546"/>
                <a:gd name="T29" fmla="*/ 394 h 2604"/>
                <a:gd name="T30" fmla="*/ 413 w 2546"/>
                <a:gd name="T31" fmla="*/ 387 h 2604"/>
                <a:gd name="T32" fmla="*/ 401 w 2546"/>
                <a:gd name="T33" fmla="*/ 382 h 2604"/>
                <a:gd name="T34" fmla="*/ 1 w 2546"/>
                <a:gd name="T35" fmla="*/ 390 h 2604"/>
                <a:gd name="T36" fmla="*/ 2 w 2546"/>
                <a:gd name="T37" fmla="*/ 397 h 2604"/>
                <a:gd name="T38" fmla="*/ 1 w 2546"/>
                <a:gd name="T39" fmla="*/ 406 h 2604"/>
                <a:gd name="T40" fmla="*/ 1 w 2546"/>
                <a:gd name="T41" fmla="*/ 418 h 2604"/>
                <a:gd name="T42" fmla="*/ 15 w 2546"/>
                <a:gd name="T43" fmla="*/ 418 h 2604"/>
                <a:gd name="T44" fmla="*/ 33 w 2546"/>
                <a:gd name="T45" fmla="*/ 405 h 2604"/>
                <a:gd name="T46" fmla="*/ 48 w 2546"/>
                <a:gd name="T47" fmla="*/ 392 h 2604"/>
                <a:gd name="T48" fmla="*/ 44 w 2546"/>
                <a:gd name="T49" fmla="*/ 386 h 2604"/>
                <a:gd name="T50" fmla="*/ 28 w 2546"/>
                <a:gd name="T51" fmla="*/ 389 h 2604"/>
                <a:gd name="T52" fmla="*/ 10 w 2546"/>
                <a:gd name="T53" fmla="*/ 391 h 2604"/>
                <a:gd name="T54" fmla="*/ 230 w 2546"/>
                <a:gd name="T55" fmla="*/ 55 h 2604"/>
                <a:gd name="T56" fmla="*/ 248 w 2546"/>
                <a:gd name="T57" fmla="*/ 37 h 2604"/>
                <a:gd name="T58" fmla="*/ 252 w 2546"/>
                <a:gd name="T59" fmla="*/ 33 h 2604"/>
                <a:gd name="T60" fmla="*/ 252 w 2546"/>
                <a:gd name="T61" fmla="*/ 37 h 2604"/>
                <a:gd name="T62" fmla="*/ 253 w 2546"/>
                <a:gd name="T63" fmla="*/ 42 h 2604"/>
                <a:gd name="T64" fmla="*/ 254 w 2546"/>
                <a:gd name="T65" fmla="*/ 47 h 2604"/>
                <a:gd name="T66" fmla="*/ 255 w 2546"/>
                <a:gd name="T67" fmla="*/ 55 h 2604"/>
                <a:gd name="T68" fmla="*/ 258 w 2546"/>
                <a:gd name="T69" fmla="*/ 71 h 2604"/>
                <a:gd name="T70" fmla="*/ 259 w 2546"/>
                <a:gd name="T71" fmla="*/ 86 h 2604"/>
                <a:gd name="T72" fmla="*/ 256 w 2546"/>
                <a:gd name="T73" fmla="*/ 99 h 2604"/>
                <a:gd name="T74" fmla="*/ 253 w 2546"/>
                <a:gd name="T75" fmla="*/ 111 h 2604"/>
                <a:gd name="T76" fmla="*/ 251 w 2546"/>
                <a:gd name="T77" fmla="*/ 124 h 2604"/>
                <a:gd name="T78" fmla="*/ 246 w 2546"/>
                <a:gd name="T79" fmla="*/ 102 h 2604"/>
                <a:gd name="T80" fmla="*/ 239 w 2546"/>
                <a:gd name="T81" fmla="*/ 77 h 2604"/>
                <a:gd name="T82" fmla="*/ 227 w 2546"/>
                <a:gd name="T83" fmla="*/ 59 h 2604"/>
                <a:gd name="T84" fmla="*/ 205 w 2546"/>
                <a:gd name="T85" fmla="*/ 60 h 2604"/>
                <a:gd name="T86" fmla="*/ 197 w 2546"/>
                <a:gd name="T87" fmla="*/ 72 h 2604"/>
                <a:gd name="T88" fmla="*/ 192 w 2546"/>
                <a:gd name="T89" fmla="*/ 86 h 2604"/>
                <a:gd name="T90" fmla="*/ 183 w 2546"/>
                <a:gd name="T91" fmla="*/ 107 h 2604"/>
                <a:gd name="T92" fmla="*/ 179 w 2546"/>
                <a:gd name="T93" fmla="*/ 102 h 2604"/>
                <a:gd name="T94" fmla="*/ 177 w 2546"/>
                <a:gd name="T95" fmla="*/ 94 h 2604"/>
                <a:gd name="T96" fmla="*/ 161 w 2546"/>
                <a:gd name="T97" fmla="*/ 27 h 2604"/>
                <a:gd name="T98" fmla="*/ 159 w 2546"/>
                <a:gd name="T99" fmla="*/ 18 h 2604"/>
                <a:gd name="T100" fmla="*/ 163 w 2546"/>
                <a:gd name="T101" fmla="*/ 3 h 2604"/>
                <a:gd name="T102" fmla="*/ 167 w 2546"/>
                <a:gd name="T103" fmla="*/ 14 h 2604"/>
                <a:gd name="T104" fmla="*/ 171 w 2546"/>
                <a:gd name="T105" fmla="*/ 22 h 2604"/>
                <a:gd name="T106" fmla="*/ 178 w 2546"/>
                <a:gd name="T107" fmla="*/ 31 h 2604"/>
                <a:gd name="T108" fmla="*/ 195 w 2546"/>
                <a:gd name="T109" fmla="*/ 47 h 2604"/>
                <a:gd name="T110" fmla="*/ 205 w 2546"/>
                <a:gd name="T111" fmla="*/ 54 h 2604"/>
                <a:gd name="T112" fmla="*/ 212 w 2546"/>
                <a:gd name="T113" fmla="*/ 57 h 26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546"/>
                <a:gd name="T172" fmla="*/ 0 h 2604"/>
                <a:gd name="T173" fmla="*/ 2546 w 2546"/>
                <a:gd name="T174" fmla="*/ 2604 h 26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546" h="2604">
                  <a:moveTo>
                    <a:pt x="2334" y="2269"/>
                  </a:moveTo>
                  <a:lnTo>
                    <a:pt x="2323" y="2276"/>
                  </a:lnTo>
                  <a:lnTo>
                    <a:pt x="2311" y="2283"/>
                  </a:lnTo>
                  <a:lnTo>
                    <a:pt x="2299" y="2291"/>
                  </a:lnTo>
                  <a:lnTo>
                    <a:pt x="2286" y="2298"/>
                  </a:lnTo>
                  <a:lnTo>
                    <a:pt x="2272" y="2307"/>
                  </a:lnTo>
                  <a:lnTo>
                    <a:pt x="2258" y="2315"/>
                  </a:lnTo>
                  <a:lnTo>
                    <a:pt x="2245" y="2324"/>
                  </a:lnTo>
                  <a:lnTo>
                    <a:pt x="2232" y="2332"/>
                  </a:lnTo>
                  <a:lnTo>
                    <a:pt x="2219" y="2340"/>
                  </a:lnTo>
                  <a:lnTo>
                    <a:pt x="2208" y="2349"/>
                  </a:lnTo>
                  <a:lnTo>
                    <a:pt x="2197" y="2356"/>
                  </a:lnTo>
                  <a:lnTo>
                    <a:pt x="2186" y="2364"/>
                  </a:lnTo>
                  <a:lnTo>
                    <a:pt x="2178" y="2371"/>
                  </a:lnTo>
                  <a:lnTo>
                    <a:pt x="2171" y="2377"/>
                  </a:lnTo>
                  <a:lnTo>
                    <a:pt x="2166" y="2384"/>
                  </a:lnTo>
                  <a:lnTo>
                    <a:pt x="2163" y="2389"/>
                  </a:lnTo>
                  <a:lnTo>
                    <a:pt x="2182" y="2393"/>
                  </a:lnTo>
                  <a:lnTo>
                    <a:pt x="2220" y="2371"/>
                  </a:lnTo>
                  <a:lnTo>
                    <a:pt x="2228" y="2368"/>
                  </a:lnTo>
                  <a:lnTo>
                    <a:pt x="2234" y="2365"/>
                  </a:lnTo>
                  <a:lnTo>
                    <a:pt x="2241" y="2362"/>
                  </a:lnTo>
                  <a:lnTo>
                    <a:pt x="2248" y="2360"/>
                  </a:lnTo>
                  <a:lnTo>
                    <a:pt x="2255" y="2359"/>
                  </a:lnTo>
                  <a:lnTo>
                    <a:pt x="2261" y="2359"/>
                  </a:lnTo>
                  <a:lnTo>
                    <a:pt x="2269" y="2359"/>
                  </a:lnTo>
                  <a:lnTo>
                    <a:pt x="2276" y="2360"/>
                  </a:lnTo>
                  <a:lnTo>
                    <a:pt x="2294" y="2372"/>
                  </a:lnTo>
                  <a:lnTo>
                    <a:pt x="2310" y="2382"/>
                  </a:lnTo>
                  <a:lnTo>
                    <a:pt x="2325" y="2392"/>
                  </a:lnTo>
                  <a:lnTo>
                    <a:pt x="2340" y="2402"/>
                  </a:lnTo>
                  <a:lnTo>
                    <a:pt x="2354" y="2412"/>
                  </a:lnTo>
                  <a:lnTo>
                    <a:pt x="2367" y="2421"/>
                  </a:lnTo>
                  <a:lnTo>
                    <a:pt x="2379" y="2431"/>
                  </a:lnTo>
                  <a:lnTo>
                    <a:pt x="2391" y="2441"/>
                  </a:lnTo>
                  <a:lnTo>
                    <a:pt x="2401" y="2452"/>
                  </a:lnTo>
                  <a:lnTo>
                    <a:pt x="2412" y="2464"/>
                  </a:lnTo>
                  <a:lnTo>
                    <a:pt x="2422" y="2478"/>
                  </a:lnTo>
                  <a:lnTo>
                    <a:pt x="2431" y="2492"/>
                  </a:lnTo>
                  <a:lnTo>
                    <a:pt x="2441" y="2509"/>
                  </a:lnTo>
                  <a:lnTo>
                    <a:pt x="2451" y="2527"/>
                  </a:lnTo>
                  <a:lnTo>
                    <a:pt x="2459" y="2547"/>
                  </a:lnTo>
                  <a:lnTo>
                    <a:pt x="2469" y="2570"/>
                  </a:lnTo>
                  <a:lnTo>
                    <a:pt x="2442" y="2604"/>
                  </a:lnTo>
                  <a:lnTo>
                    <a:pt x="2454" y="2604"/>
                  </a:lnTo>
                  <a:lnTo>
                    <a:pt x="2456" y="2604"/>
                  </a:lnTo>
                  <a:lnTo>
                    <a:pt x="2458" y="2604"/>
                  </a:lnTo>
                  <a:lnTo>
                    <a:pt x="2470" y="2604"/>
                  </a:lnTo>
                  <a:lnTo>
                    <a:pt x="2477" y="2599"/>
                  </a:lnTo>
                  <a:lnTo>
                    <a:pt x="2487" y="2591"/>
                  </a:lnTo>
                  <a:lnTo>
                    <a:pt x="2499" y="2583"/>
                  </a:lnTo>
                  <a:lnTo>
                    <a:pt x="2509" y="2573"/>
                  </a:lnTo>
                  <a:lnTo>
                    <a:pt x="2521" y="2565"/>
                  </a:lnTo>
                  <a:lnTo>
                    <a:pt x="2532" y="2555"/>
                  </a:lnTo>
                  <a:lnTo>
                    <a:pt x="2539" y="2547"/>
                  </a:lnTo>
                  <a:lnTo>
                    <a:pt x="2546" y="2541"/>
                  </a:lnTo>
                  <a:lnTo>
                    <a:pt x="2543" y="2535"/>
                  </a:lnTo>
                  <a:lnTo>
                    <a:pt x="2539" y="2528"/>
                  </a:lnTo>
                  <a:lnTo>
                    <a:pt x="2536" y="2523"/>
                  </a:lnTo>
                  <a:lnTo>
                    <a:pt x="2533" y="2518"/>
                  </a:lnTo>
                  <a:lnTo>
                    <a:pt x="2531" y="2513"/>
                  </a:lnTo>
                  <a:lnTo>
                    <a:pt x="2528" y="2507"/>
                  </a:lnTo>
                  <a:lnTo>
                    <a:pt x="2524" y="2501"/>
                  </a:lnTo>
                  <a:lnTo>
                    <a:pt x="2520" y="2495"/>
                  </a:lnTo>
                  <a:lnTo>
                    <a:pt x="2518" y="2488"/>
                  </a:lnTo>
                  <a:lnTo>
                    <a:pt x="2517" y="2478"/>
                  </a:lnTo>
                  <a:lnTo>
                    <a:pt x="2518" y="2468"/>
                  </a:lnTo>
                  <a:lnTo>
                    <a:pt x="2520" y="2459"/>
                  </a:lnTo>
                  <a:lnTo>
                    <a:pt x="2523" y="2447"/>
                  </a:lnTo>
                  <a:lnTo>
                    <a:pt x="2525" y="2436"/>
                  </a:lnTo>
                  <a:lnTo>
                    <a:pt x="2528" y="2424"/>
                  </a:lnTo>
                  <a:lnTo>
                    <a:pt x="2529" y="2413"/>
                  </a:lnTo>
                  <a:lnTo>
                    <a:pt x="2519" y="2396"/>
                  </a:lnTo>
                  <a:lnTo>
                    <a:pt x="2512" y="2380"/>
                  </a:lnTo>
                  <a:lnTo>
                    <a:pt x="2506" y="2366"/>
                  </a:lnTo>
                  <a:lnTo>
                    <a:pt x="2501" y="2353"/>
                  </a:lnTo>
                  <a:lnTo>
                    <a:pt x="2495" y="2342"/>
                  </a:lnTo>
                  <a:lnTo>
                    <a:pt x="2490" y="2334"/>
                  </a:lnTo>
                  <a:lnTo>
                    <a:pt x="2485" y="2326"/>
                  </a:lnTo>
                  <a:lnTo>
                    <a:pt x="2477" y="2322"/>
                  </a:lnTo>
                  <a:lnTo>
                    <a:pt x="2468" y="2318"/>
                  </a:lnTo>
                  <a:lnTo>
                    <a:pt x="2456" y="2312"/>
                  </a:lnTo>
                  <a:lnTo>
                    <a:pt x="2441" y="2306"/>
                  </a:lnTo>
                  <a:lnTo>
                    <a:pt x="2424" y="2299"/>
                  </a:lnTo>
                  <a:lnTo>
                    <a:pt x="2405" y="2292"/>
                  </a:lnTo>
                  <a:lnTo>
                    <a:pt x="2383" y="2284"/>
                  </a:lnTo>
                  <a:lnTo>
                    <a:pt x="2360" y="2277"/>
                  </a:lnTo>
                  <a:lnTo>
                    <a:pt x="2334" y="2269"/>
                  </a:lnTo>
                  <a:close/>
                  <a:moveTo>
                    <a:pt x="0" y="2331"/>
                  </a:moveTo>
                  <a:lnTo>
                    <a:pt x="4" y="2339"/>
                  </a:lnTo>
                  <a:lnTo>
                    <a:pt x="7" y="2347"/>
                  </a:lnTo>
                  <a:lnTo>
                    <a:pt x="8" y="2356"/>
                  </a:lnTo>
                  <a:lnTo>
                    <a:pt x="10" y="2365"/>
                  </a:lnTo>
                  <a:lnTo>
                    <a:pt x="10" y="2373"/>
                  </a:lnTo>
                  <a:lnTo>
                    <a:pt x="10" y="2383"/>
                  </a:lnTo>
                  <a:lnTo>
                    <a:pt x="10" y="2392"/>
                  </a:lnTo>
                  <a:lnTo>
                    <a:pt x="9" y="2403"/>
                  </a:lnTo>
                  <a:lnTo>
                    <a:pt x="9" y="2414"/>
                  </a:lnTo>
                  <a:lnTo>
                    <a:pt x="8" y="2426"/>
                  </a:lnTo>
                  <a:lnTo>
                    <a:pt x="7" y="2437"/>
                  </a:lnTo>
                  <a:lnTo>
                    <a:pt x="6" y="2449"/>
                  </a:lnTo>
                  <a:lnTo>
                    <a:pt x="6" y="2462"/>
                  </a:lnTo>
                  <a:lnTo>
                    <a:pt x="6" y="2476"/>
                  </a:lnTo>
                  <a:lnTo>
                    <a:pt x="6" y="2490"/>
                  </a:lnTo>
                  <a:lnTo>
                    <a:pt x="7" y="2505"/>
                  </a:lnTo>
                  <a:lnTo>
                    <a:pt x="19" y="2557"/>
                  </a:lnTo>
                  <a:lnTo>
                    <a:pt x="35" y="2545"/>
                  </a:lnTo>
                  <a:lnTo>
                    <a:pt x="53" y="2533"/>
                  </a:lnTo>
                  <a:lnTo>
                    <a:pt x="72" y="2519"/>
                  </a:lnTo>
                  <a:lnTo>
                    <a:pt x="92" y="2505"/>
                  </a:lnTo>
                  <a:lnTo>
                    <a:pt x="114" y="2490"/>
                  </a:lnTo>
                  <a:lnTo>
                    <a:pt x="135" y="2475"/>
                  </a:lnTo>
                  <a:lnTo>
                    <a:pt x="158" y="2460"/>
                  </a:lnTo>
                  <a:lnTo>
                    <a:pt x="179" y="2444"/>
                  </a:lnTo>
                  <a:lnTo>
                    <a:pt x="201" y="2428"/>
                  </a:lnTo>
                  <a:lnTo>
                    <a:pt x="221" y="2413"/>
                  </a:lnTo>
                  <a:lnTo>
                    <a:pt x="240" y="2397"/>
                  </a:lnTo>
                  <a:lnTo>
                    <a:pt x="257" y="2381"/>
                  </a:lnTo>
                  <a:lnTo>
                    <a:pt x="274" y="2366"/>
                  </a:lnTo>
                  <a:lnTo>
                    <a:pt x="288" y="2351"/>
                  </a:lnTo>
                  <a:lnTo>
                    <a:pt x="300" y="2336"/>
                  </a:lnTo>
                  <a:lnTo>
                    <a:pt x="310" y="2322"/>
                  </a:lnTo>
                  <a:lnTo>
                    <a:pt x="297" y="2318"/>
                  </a:lnTo>
                  <a:lnTo>
                    <a:pt x="283" y="2315"/>
                  </a:lnTo>
                  <a:lnTo>
                    <a:pt x="267" y="2315"/>
                  </a:lnTo>
                  <a:lnTo>
                    <a:pt x="250" y="2316"/>
                  </a:lnTo>
                  <a:lnTo>
                    <a:pt x="231" y="2320"/>
                  </a:lnTo>
                  <a:lnTo>
                    <a:pt x="211" y="2324"/>
                  </a:lnTo>
                  <a:lnTo>
                    <a:pt x="190" y="2328"/>
                  </a:lnTo>
                  <a:lnTo>
                    <a:pt x="168" y="2332"/>
                  </a:lnTo>
                  <a:lnTo>
                    <a:pt x="147" y="2337"/>
                  </a:lnTo>
                  <a:lnTo>
                    <a:pt x="125" y="2341"/>
                  </a:lnTo>
                  <a:lnTo>
                    <a:pt x="103" y="2344"/>
                  </a:lnTo>
                  <a:lnTo>
                    <a:pt x="82" y="2345"/>
                  </a:lnTo>
                  <a:lnTo>
                    <a:pt x="60" y="2345"/>
                  </a:lnTo>
                  <a:lnTo>
                    <a:pt x="39" y="2343"/>
                  </a:lnTo>
                  <a:lnTo>
                    <a:pt x="20" y="2339"/>
                  </a:lnTo>
                  <a:lnTo>
                    <a:pt x="0" y="2331"/>
                  </a:lnTo>
                  <a:close/>
                  <a:moveTo>
                    <a:pt x="1345" y="342"/>
                  </a:moveTo>
                  <a:lnTo>
                    <a:pt x="1380" y="328"/>
                  </a:lnTo>
                  <a:lnTo>
                    <a:pt x="1410" y="309"/>
                  </a:lnTo>
                  <a:lnTo>
                    <a:pt x="1435" y="288"/>
                  </a:lnTo>
                  <a:lnTo>
                    <a:pt x="1457" y="265"/>
                  </a:lnTo>
                  <a:lnTo>
                    <a:pt x="1474" y="242"/>
                  </a:lnTo>
                  <a:lnTo>
                    <a:pt x="1489" y="221"/>
                  </a:lnTo>
                  <a:lnTo>
                    <a:pt x="1502" y="203"/>
                  </a:lnTo>
                  <a:lnTo>
                    <a:pt x="1512" y="188"/>
                  </a:lnTo>
                  <a:lnTo>
                    <a:pt x="1514" y="190"/>
                  </a:lnTo>
                  <a:lnTo>
                    <a:pt x="1515" y="193"/>
                  </a:lnTo>
                  <a:lnTo>
                    <a:pt x="1516" y="198"/>
                  </a:lnTo>
                  <a:lnTo>
                    <a:pt x="1516" y="203"/>
                  </a:lnTo>
                  <a:lnTo>
                    <a:pt x="1516" y="208"/>
                  </a:lnTo>
                  <a:lnTo>
                    <a:pt x="1515" y="214"/>
                  </a:lnTo>
                  <a:lnTo>
                    <a:pt x="1514" y="220"/>
                  </a:lnTo>
                  <a:lnTo>
                    <a:pt x="1514" y="225"/>
                  </a:lnTo>
                  <a:lnTo>
                    <a:pt x="1514" y="231"/>
                  </a:lnTo>
                  <a:lnTo>
                    <a:pt x="1515" y="236"/>
                  </a:lnTo>
                  <a:lnTo>
                    <a:pt x="1515" y="240"/>
                  </a:lnTo>
                  <a:lnTo>
                    <a:pt x="1516" y="246"/>
                  </a:lnTo>
                  <a:lnTo>
                    <a:pt x="1517" y="250"/>
                  </a:lnTo>
                  <a:lnTo>
                    <a:pt x="1518" y="254"/>
                  </a:lnTo>
                  <a:lnTo>
                    <a:pt x="1519" y="260"/>
                  </a:lnTo>
                  <a:lnTo>
                    <a:pt x="1520" y="264"/>
                  </a:lnTo>
                  <a:lnTo>
                    <a:pt x="1523" y="273"/>
                  </a:lnTo>
                  <a:lnTo>
                    <a:pt x="1524" y="283"/>
                  </a:lnTo>
                  <a:lnTo>
                    <a:pt x="1526" y="293"/>
                  </a:lnTo>
                  <a:lnTo>
                    <a:pt x="1528" y="303"/>
                  </a:lnTo>
                  <a:lnTo>
                    <a:pt x="1530" y="313"/>
                  </a:lnTo>
                  <a:lnTo>
                    <a:pt x="1532" y="324"/>
                  </a:lnTo>
                  <a:lnTo>
                    <a:pt x="1534" y="333"/>
                  </a:lnTo>
                  <a:lnTo>
                    <a:pt x="1536" y="344"/>
                  </a:lnTo>
                  <a:lnTo>
                    <a:pt x="1541" y="364"/>
                  </a:lnTo>
                  <a:lnTo>
                    <a:pt x="1545" y="385"/>
                  </a:lnTo>
                  <a:lnTo>
                    <a:pt x="1548" y="405"/>
                  </a:lnTo>
                  <a:lnTo>
                    <a:pt x="1551" y="425"/>
                  </a:lnTo>
                  <a:lnTo>
                    <a:pt x="1554" y="445"/>
                  </a:lnTo>
                  <a:lnTo>
                    <a:pt x="1555" y="464"/>
                  </a:lnTo>
                  <a:lnTo>
                    <a:pt x="1555" y="483"/>
                  </a:lnTo>
                  <a:lnTo>
                    <a:pt x="1554" y="501"/>
                  </a:lnTo>
                  <a:lnTo>
                    <a:pt x="1554" y="516"/>
                  </a:lnTo>
                  <a:lnTo>
                    <a:pt x="1551" y="531"/>
                  </a:lnTo>
                  <a:lnTo>
                    <a:pt x="1549" y="546"/>
                  </a:lnTo>
                  <a:lnTo>
                    <a:pt x="1547" y="561"/>
                  </a:lnTo>
                  <a:lnTo>
                    <a:pt x="1543" y="576"/>
                  </a:lnTo>
                  <a:lnTo>
                    <a:pt x="1540" y="592"/>
                  </a:lnTo>
                  <a:lnTo>
                    <a:pt x="1535" y="607"/>
                  </a:lnTo>
                  <a:lnTo>
                    <a:pt x="1532" y="622"/>
                  </a:lnTo>
                  <a:lnTo>
                    <a:pt x="1528" y="637"/>
                  </a:lnTo>
                  <a:lnTo>
                    <a:pt x="1524" y="652"/>
                  </a:lnTo>
                  <a:lnTo>
                    <a:pt x="1520" y="668"/>
                  </a:lnTo>
                  <a:lnTo>
                    <a:pt x="1516" y="683"/>
                  </a:lnTo>
                  <a:lnTo>
                    <a:pt x="1514" y="698"/>
                  </a:lnTo>
                  <a:lnTo>
                    <a:pt x="1512" y="713"/>
                  </a:lnTo>
                  <a:lnTo>
                    <a:pt x="1510" y="728"/>
                  </a:lnTo>
                  <a:lnTo>
                    <a:pt x="1510" y="743"/>
                  </a:lnTo>
                  <a:lnTo>
                    <a:pt x="1503" y="721"/>
                  </a:lnTo>
                  <a:lnTo>
                    <a:pt x="1496" y="696"/>
                  </a:lnTo>
                  <a:lnTo>
                    <a:pt x="1489" y="669"/>
                  </a:lnTo>
                  <a:lnTo>
                    <a:pt x="1483" y="640"/>
                  </a:lnTo>
                  <a:lnTo>
                    <a:pt x="1475" y="610"/>
                  </a:lnTo>
                  <a:lnTo>
                    <a:pt x="1468" y="580"/>
                  </a:lnTo>
                  <a:lnTo>
                    <a:pt x="1460" y="549"/>
                  </a:lnTo>
                  <a:lnTo>
                    <a:pt x="1452" y="518"/>
                  </a:lnTo>
                  <a:lnTo>
                    <a:pt x="1443" y="490"/>
                  </a:lnTo>
                  <a:lnTo>
                    <a:pt x="1433" y="461"/>
                  </a:lnTo>
                  <a:lnTo>
                    <a:pt x="1422" y="434"/>
                  </a:lnTo>
                  <a:lnTo>
                    <a:pt x="1409" y="409"/>
                  </a:lnTo>
                  <a:lnTo>
                    <a:pt x="1395" y="387"/>
                  </a:lnTo>
                  <a:lnTo>
                    <a:pt x="1380" y="369"/>
                  </a:lnTo>
                  <a:lnTo>
                    <a:pt x="1363" y="353"/>
                  </a:lnTo>
                  <a:lnTo>
                    <a:pt x="1345" y="342"/>
                  </a:lnTo>
                  <a:close/>
                  <a:moveTo>
                    <a:pt x="1271" y="341"/>
                  </a:moveTo>
                  <a:lnTo>
                    <a:pt x="1257" y="346"/>
                  </a:lnTo>
                  <a:lnTo>
                    <a:pt x="1243" y="354"/>
                  </a:lnTo>
                  <a:lnTo>
                    <a:pt x="1231" y="363"/>
                  </a:lnTo>
                  <a:lnTo>
                    <a:pt x="1220" y="375"/>
                  </a:lnTo>
                  <a:lnTo>
                    <a:pt x="1209" y="388"/>
                  </a:lnTo>
                  <a:lnTo>
                    <a:pt x="1199" y="402"/>
                  </a:lnTo>
                  <a:lnTo>
                    <a:pt x="1191" y="418"/>
                  </a:lnTo>
                  <a:lnTo>
                    <a:pt x="1182" y="434"/>
                  </a:lnTo>
                  <a:lnTo>
                    <a:pt x="1175" y="450"/>
                  </a:lnTo>
                  <a:lnTo>
                    <a:pt x="1167" y="467"/>
                  </a:lnTo>
                  <a:lnTo>
                    <a:pt x="1161" y="485"/>
                  </a:lnTo>
                  <a:lnTo>
                    <a:pt x="1155" y="501"/>
                  </a:lnTo>
                  <a:lnTo>
                    <a:pt x="1151" y="518"/>
                  </a:lnTo>
                  <a:lnTo>
                    <a:pt x="1147" y="534"/>
                  </a:lnTo>
                  <a:lnTo>
                    <a:pt x="1143" y="549"/>
                  </a:lnTo>
                  <a:lnTo>
                    <a:pt x="1139" y="563"/>
                  </a:lnTo>
                  <a:lnTo>
                    <a:pt x="1116" y="672"/>
                  </a:lnTo>
                  <a:lnTo>
                    <a:pt x="1100" y="644"/>
                  </a:lnTo>
                  <a:lnTo>
                    <a:pt x="1094" y="637"/>
                  </a:lnTo>
                  <a:lnTo>
                    <a:pt x="1087" y="631"/>
                  </a:lnTo>
                  <a:lnTo>
                    <a:pt x="1079" y="624"/>
                  </a:lnTo>
                  <a:lnTo>
                    <a:pt x="1072" y="622"/>
                  </a:lnTo>
                  <a:lnTo>
                    <a:pt x="1072" y="611"/>
                  </a:lnTo>
                  <a:lnTo>
                    <a:pt x="1071" y="602"/>
                  </a:lnTo>
                  <a:lnTo>
                    <a:pt x="1069" y="591"/>
                  </a:lnTo>
                  <a:lnTo>
                    <a:pt x="1068" y="580"/>
                  </a:lnTo>
                  <a:lnTo>
                    <a:pt x="1065" y="572"/>
                  </a:lnTo>
                  <a:lnTo>
                    <a:pt x="1063" y="563"/>
                  </a:lnTo>
                  <a:lnTo>
                    <a:pt x="1062" y="557"/>
                  </a:lnTo>
                  <a:lnTo>
                    <a:pt x="1061" y="552"/>
                  </a:lnTo>
                  <a:lnTo>
                    <a:pt x="996" y="285"/>
                  </a:lnTo>
                  <a:lnTo>
                    <a:pt x="970" y="178"/>
                  </a:lnTo>
                  <a:lnTo>
                    <a:pt x="966" y="161"/>
                  </a:lnTo>
                  <a:lnTo>
                    <a:pt x="963" y="147"/>
                  </a:lnTo>
                  <a:lnTo>
                    <a:pt x="959" y="137"/>
                  </a:lnTo>
                  <a:lnTo>
                    <a:pt x="958" y="127"/>
                  </a:lnTo>
                  <a:lnTo>
                    <a:pt x="956" y="117"/>
                  </a:lnTo>
                  <a:lnTo>
                    <a:pt x="956" y="107"/>
                  </a:lnTo>
                  <a:lnTo>
                    <a:pt x="957" y="93"/>
                  </a:lnTo>
                  <a:lnTo>
                    <a:pt x="958" y="76"/>
                  </a:lnTo>
                  <a:lnTo>
                    <a:pt x="965" y="0"/>
                  </a:lnTo>
                  <a:lnTo>
                    <a:pt x="970" y="10"/>
                  </a:lnTo>
                  <a:lnTo>
                    <a:pt x="976" y="21"/>
                  </a:lnTo>
                  <a:lnTo>
                    <a:pt x="981" y="34"/>
                  </a:lnTo>
                  <a:lnTo>
                    <a:pt x="986" y="48"/>
                  </a:lnTo>
                  <a:lnTo>
                    <a:pt x="992" y="61"/>
                  </a:lnTo>
                  <a:lnTo>
                    <a:pt x="997" y="72"/>
                  </a:lnTo>
                  <a:lnTo>
                    <a:pt x="1002" y="83"/>
                  </a:lnTo>
                  <a:lnTo>
                    <a:pt x="1007" y="93"/>
                  </a:lnTo>
                  <a:lnTo>
                    <a:pt x="1011" y="100"/>
                  </a:lnTo>
                  <a:lnTo>
                    <a:pt x="1016" y="110"/>
                  </a:lnTo>
                  <a:lnTo>
                    <a:pt x="1022" y="119"/>
                  </a:lnTo>
                  <a:lnTo>
                    <a:pt x="1027" y="130"/>
                  </a:lnTo>
                  <a:lnTo>
                    <a:pt x="1032" y="140"/>
                  </a:lnTo>
                  <a:lnTo>
                    <a:pt x="1038" y="149"/>
                  </a:lnTo>
                  <a:lnTo>
                    <a:pt x="1043" y="158"/>
                  </a:lnTo>
                  <a:lnTo>
                    <a:pt x="1047" y="165"/>
                  </a:lnTo>
                  <a:lnTo>
                    <a:pt x="1067" y="188"/>
                  </a:lnTo>
                  <a:lnTo>
                    <a:pt x="1086" y="209"/>
                  </a:lnTo>
                  <a:lnTo>
                    <a:pt x="1107" y="231"/>
                  </a:lnTo>
                  <a:lnTo>
                    <a:pt x="1129" y="250"/>
                  </a:lnTo>
                  <a:lnTo>
                    <a:pt x="1149" y="267"/>
                  </a:lnTo>
                  <a:lnTo>
                    <a:pt x="1170" y="284"/>
                  </a:lnTo>
                  <a:lnTo>
                    <a:pt x="1190" y="298"/>
                  </a:lnTo>
                  <a:lnTo>
                    <a:pt x="1209" y="310"/>
                  </a:lnTo>
                  <a:lnTo>
                    <a:pt x="1216" y="314"/>
                  </a:lnTo>
                  <a:lnTo>
                    <a:pt x="1224" y="318"/>
                  </a:lnTo>
                  <a:lnTo>
                    <a:pt x="1231" y="323"/>
                  </a:lnTo>
                  <a:lnTo>
                    <a:pt x="1239" y="326"/>
                  </a:lnTo>
                  <a:lnTo>
                    <a:pt x="1245" y="330"/>
                  </a:lnTo>
                  <a:lnTo>
                    <a:pt x="1254" y="333"/>
                  </a:lnTo>
                  <a:lnTo>
                    <a:pt x="1261" y="338"/>
                  </a:lnTo>
                  <a:lnTo>
                    <a:pt x="1271" y="34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56" name="Freeform 141"/>
            <p:cNvSpPr>
              <a:spLocks/>
            </p:cNvSpPr>
            <p:nvPr/>
          </p:nvSpPr>
          <p:spPr bwMode="auto">
            <a:xfrm>
              <a:off x="4399" y="1057"/>
              <a:ext cx="64" cy="56"/>
            </a:xfrm>
            <a:custGeom>
              <a:avLst/>
              <a:gdLst>
                <a:gd name="T0" fmla="*/ 29 w 383"/>
                <a:gd name="T1" fmla="*/ 0 h 335"/>
                <a:gd name="T2" fmla="*/ 25 w 383"/>
                <a:gd name="T3" fmla="*/ 2 h 335"/>
                <a:gd name="T4" fmla="*/ 21 w 383"/>
                <a:gd name="T5" fmla="*/ 5 h 335"/>
                <a:gd name="T6" fmla="*/ 16 w 383"/>
                <a:gd name="T7" fmla="*/ 8 h 335"/>
                <a:gd name="T8" fmla="*/ 12 w 383"/>
                <a:gd name="T9" fmla="*/ 11 h 335"/>
                <a:gd name="T10" fmla="*/ 8 w 383"/>
                <a:gd name="T11" fmla="*/ 13 h 335"/>
                <a:gd name="T12" fmla="*/ 4 w 383"/>
                <a:gd name="T13" fmla="*/ 16 h 335"/>
                <a:gd name="T14" fmla="*/ 1 w 383"/>
                <a:gd name="T15" fmla="*/ 18 h 335"/>
                <a:gd name="T16" fmla="*/ 0 w 383"/>
                <a:gd name="T17" fmla="*/ 20 h 335"/>
                <a:gd name="T18" fmla="*/ 10 w 383"/>
                <a:gd name="T19" fmla="*/ 17 h 335"/>
                <a:gd name="T20" fmla="*/ 11 w 383"/>
                <a:gd name="T21" fmla="*/ 17 h 335"/>
                <a:gd name="T22" fmla="*/ 13 w 383"/>
                <a:gd name="T23" fmla="*/ 16 h 335"/>
                <a:gd name="T24" fmla="*/ 15 w 383"/>
                <a:gd name="T25" fmla="*/ 15 h 335"/>
                <a:gd name="T26" fmla="*/ 18 w 383"/>
                <a:gd name="T27" fmla="*/ 15 h 335"/>
                <a:gd name="T28" fmla="*/ 19 w 383"/>
                <a:gd name="T29" fmla="*/ 15 h 335"/>
                <a:gd name="T30" fmla="*/ 25 w 383"/>
                <a:gd name="T31" fmla="*/ 19 h 335"/>
                <a:gd name="T32" fmla="*/ 30 w 383"/>
                <a:gd name="T33" fmla="*/ 22 h 335"/>
                <a:gd name="T34" fmla="*/ 34 w 383"/>
                <a:gd name="T35" fmla="*/ 25 h 335"/>
                <a:gd name="T36" fmla="*/ 38 w 383"/>
                <a:gd name="T37" fmla="*/ 29 h 335"/>
                <a:gd name="T38" fmla="*/ 42 w 383"/>
                <a:gd name="T39" fmla="*/ 33 h 335"/>
                <a:gd name="T40" fmla="*/ 45 w 383"/>
                <a:gd name="T41" fmla="*/ 37 h 335"/>
                <a:gd name="T42" fmla="*/ 48 w 383"/>
                <a:gd name="T43" fmla="*/ 43 h 335"/>
                <a:gd name="T44" fmla="*/ 51 w 383"/>
                <a:gd name="T45" fmla="*/ 50 h 335"/>
                <a:gd name="T46" fmla="*/ 47 w 383"/>
                <a:gd name="T47" fmla="*/ 56 h 335"/>
                <a:gd name="T48" fmla="*/ 49 w 383"/>
                <a:gd name="T49" fmla="*/ 56 h 335"/>
                <a:gd name="T50" fmla="*/ 51 w 383"/>
                <a:gd name="T51" fmla="*/ 56 h 335"/>
                <a:gd name="T52" fmla="*/ 52 w 383"/>
                <a:gd name="T53" fmla="*/ 55 h 335"/>
                <a:gd name="T54" fmla="*/ 56 w 383"/>
                <a:gd name="T55" fmla="*/ 52 h 335"/>
                <a:gd name="T56" fmla="*/ 60 w 383"/>
                <a:gd name="T57" fmla="*/ 49 h 335"/>
                <a:gd name="T58" fmla="*/ 63 w 383"/>
                <a:gd name="T59" fmla="*/ 46 h 335"/>
                <a:gd name="T60" fmla="*/ 64 w 383"/>
                <a:gd name="T61" fmla="*/ 45 h 335"/>
                <a:gd name="T62" fmla="*/ 63 w 383"/>
                <a:gd name="T63" fmla="*/ 43 h 335"/>
                <a:gd name="T64" fmla="*/ 62 w 383"/>
                <a:gd name="T65" fmla="*/ 42 h 335"/>
                <a:gd name="T66" fmla="*/ 61 w 383"/>
                <a:gd name="T67" fmla="*/ 40 h 335"/>
                <a:gd name="T68" fmla="*/ 60 w 383"/>
                <a:gd name="T69" fmla="*/ 38 h 335"/>
                <a:gd name="T70" fmla="*/ 59 w 383"/>
                <a:gd name="T71" fmla="*/ 37 h 335"/>
                <a:gd name="T72" fmla="*/ 59 w 383"/>
                <a:gd name="T73" fmla="*/ 33 h 335"/>
                <a:gd name="T74" fmla="*/ 60 w 383"/>
                <a:gd name="T75" fmla="*/ 30 h 335"/>
                <a:gd name="T76" fmla="*/ 61 w 383"/>
                <a:gd name="T77" fmla="*/ 26 h 335"/>
                <a:gd name="T78" fmla="*/ 61 w 383"/>
                <a:gd name="T79" fmla="*/ 24 h 335"/>
                <a:gd name="T80" fmla="*/ 58 w 383"/>
                <a:gd name="T81" fmla="*/ 19 h 335"/>
                <a:gd name="T82" fmla="*/ 56 w 383"/>
                <a:gd name="T83" fmla="*/ 14 h 335"/>
                <a:gd name="T84" fmla="*/ 55 w 383"/>
                <a:gd name="T85" fmla="*/ 11 h 335"/>
                <a:gd name="T86" fmla="*/ 52 w 383"/>
                <a:gd name="T87" fmla="*/ 9 h 335"/>
                <a:gd name="T88" fmla="*/ 51 w 383"/>
                <a:gd name="T89" fmla="*/ 8 h 335"/>
                <a:gd name="T90" fmla="*/ 46 w 383"/>
                <a:gd name="T91" fmla="*/ 6 h 335"/>
                <a:gd name="T92" fmla="*/ 40 w 383"/>
                <a:gd name="T93" fmla="*/ 4 h 335"/>
                <a:gd name="T94" fmla="*/ 33 w 383"/>
                <a:gd name="T95" fmla="*/ 1 h 3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83"/>
                <a:gd name="T145" fmla="*/ 0 h 335"/>
                <a:gd name="T146" fmla="*/ 383 w 383"/>
                <a:gd name="T147" fmla="*/ 335 h 3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83" h="335">
                  <a:moveTo>
                    <a:pt x="171" y="0"/>
                  </a:moveTo>
                  <a:lnTo>
                    <a:pt x="171" y="0"/>
                  </a:lnTo>
                  <a:lnTo>
                    <a:pt x="160" y="7"/>
                  </a:lnTo>
                  <a:lnTo>
                    <a:pt x="148" y="14"/>
                  </a:lnTo>
                  <a:lnTo>
                    <a:pt x="136" y="22"/>
                  </a:lnTo>
                  <a:lnTo>
                    <a:pt x="123" y="29"/>
                  </a:lnTo>
                  <a:lnTo>
                    <a:pt x="109" y="38"/>
                  </a:lnTo>
                  <a:lnTo>
                    <a:pt x="95" y="46"/>
                  </a:lnTo>
                  <a:lnTo>
                    <a:pt x="82" y="55"/>
                  </a:lnTo>
                  <a:lnTo>
                    <a:pt x="69" y="63"/>
                  </a:lnTo>
                  <a:lnTo>
                    <a:pt x="56" y="71"/>
                  </a:lnTo>
                  <a:lnTo>
                    <a:pt x="45" y="80"/>
                  </a:lnTo>
                  <a:lnTo>
                    <a:pt x="34" y="87"/>
                  </a:lnTo>
                  <a:lnTo>
                    <a:pt x="23" y="95"/>
                  </a:lnTo>
                  <a:lnTo>
                    <a:pt x="15" y="102"/>
                  </a:lnTo>
                  <a:lnTo>
                    <a:pt x="8" y="108"/>
                  </a:lnTo>
                  <a:lnTo>
                    <a:pt x="3" y="115"/>
                  </a:lnTo>
                  <a:lnTo>
                    <a:pt x="0" y="120"/>
                  </a:lnTo>
                  <a:lnTo>
                    <a:pt x="19" y="124"/>
                  </a:lnTo>
                  <a:lnTo>
                    <a:pt x="57" y="102"/>
                  </a:lnTo>
                  <a:lnTo>
                    <a:pt x="65" y="99"/>
                  </a:lnTo>
                  <a:lnTo>
                    <a:pt x="71" y="96"/>
                  </a:lnTo>
                  <a:lnTo>
                    <a:pt x="78" y="93"/>
                  </a:lnTo>
                  <a:lnTo>
                    <a:pt x="85" y="91"/>
                  </a:lnTo>
                  <a:lnTo>
                    <a:pt x="92" y="90"/>
                  </a:lnTo>
                  <a:lnTo>
                    <a:pt x="98" y="90"/>
                  </a:lnTo>
                  <a:lnTo>
                    <a:pt x="106" y="90"/>
                  </a:lnTo>
                  <a:lnTo>
                    <a:pt x="113" y="91"/>
                  </a:lnTo>
                  <a:lnTo>
                    <a:pt x="131" y="103"/>
                  </a:lnTo>
                  <a:lnTo>
                    <a:pt x="147" y="113"/>
                  </a:lnTo>
                  <a:lnTo>
                    <a:pt x="162" y="123"/>
                  </a:lnTo>
                  <a:lnTo>
                    <a:pt x="177" y="133"/>
                  </a:lnTo>
                  <a:lnTo>
                    <a:pt x="191" y="143"/>
                  </a:lnTo>
                  <a:lnTo>
                    <a:pt x="204" y="152"/>
                  </a:lnTo>
                  <a:lnTo>
                    <a:pt x="216" y="162"/>
                  </a:lnTo>
                  <a:lnTo>
                    <a:pt x="228" y="172"/>
                  </a:lnTo>
                  <a:lnTo>
                    <a:pt x="238" y="183"/>
                  </a:lnTo>
                  <a:lnTo>
                    <a:pt x="249" y="195"/>
                  </a:lnTo>
                  <a:lnTo>
                    <a:pt x="259" y="209"/>
                  </a:lnTo>
                  <a:lnTo>
                    <a:pt x="268" y="223"/>
                  </a:lnTo>
                  <a:lnTo>
                    <a:pt x="278" y="240"/>
                  </a:lnTo>
                  <a:lnTo>
                    <a:pt x="288" y="258"/>
                  </a:lnTo>
                  <a:lnTo>
                    <a:pt x="296" y="278"/>
                  </a:lnTo>
                  <a:lnTo>
                    <a:pt x="306" y="301"/>
                  </a:lnTo>
                  <a:lnTo>
                    <a:pt x="279" y="335"/>
                  </a:lnTo>
                  <a:lnTo>
                    <a:pt x="291" y="335"/>
                  </a:lnTo>
                  <a:lnTo>
                    <a:pt x="293" y="335"/>
                  </a:lnTo>
                  <a:lnTo>
                    <a:pt x="295" y="335"/>
                  </a:lnTo>
                  <a:lnTo>
                    <a:pt x="307" y="335"/>
                  </a:lnTo>
                  <a:lnTo>
                    <a:pt x="314" y="330"/>
                  </a:lnTo>
                  <a:lnTo>
                    <a:pt x="324" y="322"/>
                  </a:lnTo>
                  <a:lnTo>
                    <a:pt x="336" y="314"/>
                  </a:lnTo>
                  <a:lnTo>
                    <a:pt x="346" y="304"/>
                  </a:lnTo>
                  <a:lnTo>
                    <a:pt x="358" y="296"/>
                  </a:lnTo>
                  <a:lnTo>
                    <a:pt x="369" y="286"/>
                  </a:lnTo>
                  <a:lnTo>
                    <a:pt x="376" y="278"/>
                  </a:lnTo>
                  <a:lnTo>
                    <a:pt x="383" y="272"/>
                  </a:lnTo>
                  <a:lnTo>
                    <a:pt x="380" y="266"/>
                  </a:lnTo>
                  <a:lnTo>
                    <a:pt x="376" y="259"/>
                  </a:lnTo>
                  <a:lnTo>
                    <a:pt x="373" y="254"/>
                  </a:lnTo>
                  <a:lnTo>
                    <a:pt x="370" y="249"/>
                  </a:lnTo>
                  <a:lnTo>
                    <a:pt x="368" y="244"/>
                  </a:lnTo>
                  <a:lnTo>
                    <a:pt x="365" y="238"/>
                  </a:lnTo>
                  <a:lnTo>
                    <a:pt x="361" y="232"/>
                  </a:lnTo>
                  <a:lnTo>
                    <a:pt x="357" y="226"/>
                  </a:lnTo>
                  <a:lnTo>
                    <a:pt x="355" y="219"/>
                  </a:lnTo>
                  <a:lnTo>
                    <a:pt x="354" y="209"/>
                  </a:lnTo>
                  <a:lnTo>
                    <a:pt x="355" y="199"/>
                  </a:lnTo>
                  <a:lnTo>
                    <a:pt x="357" y="190"/>
                  </a:lnTo>
                  <a:lnTo>
                    <a:pt x="360" y="178"/>
                  </a:lnTo>
                  <a:lnTo>
                    <a:pt x="362" y="167"/>
                  </a:lnTo>
                  <a:lnTo>
                    <a:pt x="365" y="155"/>
                  </a:lnTo>
                  <a:lnTo>
                    <a:pt x="366" y="144"/>
                  </a:lnTo>
                  <a:lnTo>
                    <a:pt x="356" y="127"/>
                  </a:lnTo>
                  <a:lnTo>
                    <a:pt x="349" y="111"/>
                  </a:lnTo>
                  <a:lnTo>
                    <a:pt x="343" y="97"/>
                  </a:lnTo>
                  <a:lnTo>
                    <a:pt x="338" y="84"/>
                  </a:lnTo>
                  <a:lnTo>
                    <a:pt x="332" y="73"/>
                  </a:lnTo>
                  <a:lnTo>
                    <a:pt x="327" y="65"/>
                  </a:lnTo>
                  <a:lnTo>
                    <a:pt x="322" y="57"/>
                  </a:lnTo>
                  <a:lnTo>
                    <a:pt x="314" y="53"/>
                  </a:lnTo>
                  <a:lnTo>
                    <a:pt x="305" y="49"/>
                  </a:lnTo>
                  <a:lnTo>
                    <a:pt x="293" y="43"/>
                  </a:lnTo>
                  <a:lnTo>
                    <a:pt x="278" y="37"/>
                  </a:lnTo>
                  <a:lnTo>
                    <a:pt x="261" y="30"/>
                  </a:lnTo>
                  <a:lnTo>
                    <a:pt x="242" y="23"/>
                  </a:lnTo>
                  <a:lnTo>
                    <a:pt x="220" y="15"/>
                  </a:lnTo>
                  <a:lnTo>
                    <a:pt x="197" y="8"/>
                  </a:lnTo>
                  <a:lnTo>
                    <a:pt x="171" y="0"/>
                  </a:lnTo>
                </a:path>
              </a:pathLst>
            </a:custGeom>
            <a:solidFill>
              <a:srgbClr val="FFFFFF"/>
            </a:solidFill>
            <a:ln w="0">
              <a:solidFill>
                <a:srgbClr val="000000"/>
              </a:solidFill>
              <a:prstDash val="solid"/>
              <a:round/>
              <a:headEnd/>
              <a:tailEnd/>
            </a:ln>
          </p:spPr>
          <p:txBody>
            <a:bodyPr/>
            <a:lstStyle/>
            <a:p>
              <a:endParaRPr lang="en-GB" smtClean="0">
                <a:solidFill>
                  <a:srgbClr val="CCECFF"/>
                </a:solidFill>
              </a:endParaRPr>
            </a:p>
          </p:txBody>
        </p:sp>
        <p:sp>
          <p:nvSpPr>
            <p:cNvPr id="57" name="Freeform 142"/>
            <p:cNvSpPr>
              <a:spLocks/>
            </p:cNvSpPr>
            <p:nvPr/>
          </p:nvSpPr>
          <p:spPr bwMode="auto">
            <a:xfrm>
              <a:off x="4039" y="1065"/>
              <a:ext cx="51" cy="40"/>
            </a:xfrm>
            <a:custGeom>
              <a:avLst/>
              <a:gdLst>
                <a:gd name="T0" fmla="*/ 0 w 310"/>
                <a:gd name="T1" fmla="*/ 3 h 242"/>
                <a:gd name="T2" fmla="*/ 0 w 310"/>
                <a:gd name="T3" fmla="*/ 3 h 242"/>
                <a:gd name="T4" fmla="*/ 1 w 310"/>
                <a:gd name="T5" fmla="*/ 4 h 242"/>
                <a:gd name="T6" fmla="*/ 1 w 310"/>
                <a:gd name="T7" fmla="*/ 5 h 242"/>
                <a:gd name="T8" fmla="*/ 1 w 310"/>
                <a:gd name="T9" fmla="*/ 7 h 242"/>
                <a:gd name="T10" fmla="*/ 2 w 310"/>
                <a:gd name="T11" fmla="*/ 8 h 242"/>
                <a:gd name="T12" fmla="*/ 2 w 310"/>
                <a:gd name="T13" fmla="*/ 10 h 242"/>
                <a:gd name="T14" fmla="*/ 2 w 310"/>
                <a:gd name="T15" fmla="*/ 11 h 242"/>
                <a:gd name="T16" fmla="*/ 2 w 310"/>
                <a:gd name="T17" fmla="*/ 13 h 242"/>
                <a:gd name="T18" fmla="*/ 1 w 310"/>
                <a:gd name="T19" fmla="*/ 15 h 242"/>
                <a:gd name="T20" fmla="*/ 1 w 310"/>
                <a:gd name="T21" fmla="*/ 16 h 242"/>
                <a:gd name="T22" fmla="*/ 1 w 310"/>
                <a:gd name="T23" fmla="*/ 18 h 242"/>
                <a:gd name="T24" fmla="*/ 1 w 310"/>
                <a:gd name="T25" fmla="*/ 20 h 242"/>
                <a:gd name="T26" fmla="*/ 1 w 310"/>
                <a:gd name="T27" fmla="*/ 22 h 242"/>
                <a:gd name="T28" fmla="*/ 1 w 310"/>
                <a:gd name="T29" fmla="*/ 24 h 242"/>
                <a:gd name="T30" fmla="*/ 1 w 310"/>
                <a:gd name="T31" fmla="*/ 27 h 242"/>
                <a:gd name="T32" fmla="*/ 1 w 310"/>
                <a:gd name="T33" fmla="*/ 29 h 242"/>
                <a:gd name="T34" fmla="*/ 1 w 310"/>
                <a:gd name="T35" fmla="*/ 31 h 242"/>
                <a:gd name="T36" fmla="*/ 3 w 310"/>
                <a:gd name="T37" fmla="*/ 40 h 242"/>
                <a:gd name="T38" fmla="*/ 3 w 310"/>
                <a:gd name="T39" fmla="*/ 40 h 242"/>
                <a:gd name="T40" fmla="*/ 6 w 310"/>
                <a:gd name="T41" fmla="*/ 38 h 242"/>
                <a:gd name="T42" fmla="*/ 9 w 310"/>
                <a:gd name="T43" fmla="*/ 36 h 242"/>
                <a:gd name="T44" fmla="*/ 12 w 310"/>
                <a:gd name="T45" fmla="*/ 34 h 242"/>
                <a:gd name="T46" fmla="*/ 15 w 310"/>
                <a:gd name="T47" fmla="*/ 31 h 242"/>
                <a:gd name="T48" fmla="*/ 19 w 310"/>
                <a:gd name="T49" fmla="*/ 29 h 242"/>
                <a:gd name="T50" fmla="*/ 22 w 310"/>
                <a:gd name="T51" fmla="*/ 26 h 242"/>
                <a:gd name="T52" fmla="*/ 26 w 310"/>
                <a:gd name="T53" fmla="*/ 24 h 242"/>
                <a:gd name="T54" fmla="*/ 29 w 310"/>
                <a:gd name="T55" fmla="*/ 21 h 242"/>
                <a:gd name="T56" fmla="*/ 29 w 310"/>
                <a:gd name="T57" fmla="*/ 21 h 242"/>
                <a:gd name="T58" fmla="*/ 33 w 310"/>
                <a:gd name="T59" fmla="*/ 19 h 242"/>
                <a:gd name="T60" fmla="*/ 36 w 310"/>
                <a:gd name="T61" fmla="*/ 16 h 242"/>
                <a:gd name="T62" fmla="*/ 39 w 310"/>
                <a:gd name="T63" fmla="*/ 14 h 242"/>
                <a:gd name="T64" fmla="*/ 42 w 310"/>
                <a:gd name="T65" fmla="*/ 11 h 242"/>
                <a:gd name="T66" fmla="*/ 45 w 310"/>
                <a:gd name="T67" fmla="*/ 8 h 242"/>
                <a:gd name="T68" fmla="*/ 47 w 310"/>
                <a:gd name="T69" fmla="*/ 6 h 242"/>
                <a:gd name="T70" fmla="*/ 49 w 310"/>
                <a:gd name="T71" fmla="*/ 3 h 242"/>
                <a:gd name="T72" fmla="*/ 51 w 310"/>
                <a:gd name="T73" fmla="*/ 1 h 242"/>
                <a:gd name="T74" fmla="*/ 51 w 310"/>
                <a:gd name="T75" fmla="*/ 1 h 242"/>
                <a:gd name="T76" fmla="*/ 49 w 310"/>
                <a:gd name="T77" fmla="*/ 0 h 242"/>
                <a:gd name="T78" fmla="*/ 47 w 310"/>
                <a:gd name="T79" fmla="*/ 0 h 242"/>
                <a:gd name="T80" fmla="*/ 44 w 310"/>
                <a:gd name="T81" fmla="*/ 0 h 242"/>
                <a:gd name="T82" fmla="*/ 41 w 310"/>
                <a:gd name="T83" fmla="*/ 0 h 242"/>
                <a:gd name="T84" fmla="*/ 38 w 310"/>
                <a:gd name="T85" fmla="*/ 1 h 242"/>
                <a:gd name="T86" fmla="*/ 35 w 310"/>
                <a:gd name="T87" fmla="*/ 1 h 242"/>
                <a:gd name="T88" fmla="*/ 31 w 310"/>
                <a:gd name="T89" fmla="*/ 2 h 242"/>
                <a:gd name="T90" fmla="*/ 28 w 310"/>
                <a:gd name="T91" fmla="*/ 3 h 242"/>
                <a:gd name="T92" fmla="*/ 24 w 310"/>
                <a:gd name="T93" fmla="*/ 4 h 242"/>
                <a:gd name="T94" fmla="*/ 21 w 310"/>
                <a:gd name="T95" fmla="*/ 4 h 242"/>
                <a:gd name="T96" fmla="*/ 17 w 310"/>
                <a:gd name="T97" fmla="*/ 5 h 242"/>
                <a:gd name="T98" fmla="*/ 13 w 310"/>
                <a:gd name="T99" fmla="*/ 5 h 242"/>
                <a:gd name="T100" fmla="*/ 10 w 310"/>
                <a:gd name="T101" fmla="*/ 5 h 242"/>
                <a:gd name="T102" fmla="*/ 6 w 310"/>
                <a:gd name="T103" fmla="*/ 5 h 242"/>
                <a:gd name="T104" fmla="*/ 3 w 310"/>
                <a:gd name="T105" fmla="*/ 4 h 242"/>
                <a:gd name="T106" fmla="*/ 0 w 310"/>
                <a:gd name="T107" fmla="*/ 3 h 2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10"/>
                <a:gd name="T163" fmla="*/ 0 h 242"/>
                <a:gd name="T164" fmla="*/ 310 w 310"/>
                <a:gd name="T165" fmla="*/ 242 h 2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10" h="242">
                  <a:moveTo>
                    <a:pt x="0" y="16"/>
                  </a:moveTo>
                  <a:lnTo>
                    <a:pt x="0" y="16"/>
                  </a:lnTo>
                  <a:lnTo>
                    <a:pt x="4" y="24"/>
                  </a:lnTo>
                  <a:lnTo>
                    <a:pt x="7" y="32"/>
                  </a:lnTo>
                  <a:lnTo>
                    <a:pt x="8" y="41"/>
                  </a:lnTo>
                  <a:lnTo>
                    <a:pt x="10" y="50"/>
                  </a:lnTo>
                  <a:lnTo>
                    <a:pt x="10" y="58"/>
                  </a:lnTo>
                  <a:lnTo>
                    <a:pt x="10" y="68"/>
                  </a:lnTo>
                  <a:lnTo>
                    <a:pt x="10" y="77"/>
                  </a:lnTo>
                  <a:lnTo>
                    <a:pt x="9" y="88"/>
                  </a:lnTo>
                  <a:lnTo>
                    <a:pt x="9" y="99"/>
                  </a:lnTo>
                  <a:lnTo>
                    <a:pt x="8" y="111"/>
                  </a:lnTo>
                  <a:lnTo>
                    <a:pt x="7" y="122"/>
                  </a:lnTo>
                  <a:lnTo>
                    <a:pt x="6" y="134"/>
                  </a:lnTo>
                  <a:lnTo>
                    <a:pt x="6" y="147"/>
                  </a:lnTo>
                  <a:lnTo>
                    <a:pt x="6" y="161"/>
                  </a:lnTo>
                  <a:lnTo>
                    <a:pt x="6" y="175"/>
                  </a:lnTo>
                  <a:lnTo>
                    <a:pt x="7" y="190"/>
                  </a:lnTo>
                  <a:lnTo>
                    <a:pt x="19" y="242"/>
                  </a:lnTo>
                  <a:lnTo>
                    <a:pt x="35" y="230"/>
                  </a:lnTo>
                  <a:lnTo>
                    <a:pt x="53" y="218"/>
                  </a:lnTo>
                  <a:lnTo>
                    <a:pt x="72" y="204"/>
                  </a:lnTo>
                  <a:lnTo>
                    <a:pt x="92" y="190"/>
                  </a:lnTo>
                  <a:lnTo>
                    <a:pt x="114" y="175"/>
                  </a:lnTo>
                  <a:lnTo>
                    <a:pt x="135" y="160"/>
                  </a:lnTo>
                  <a:lnTo>
                    <a:pt x="158" y="145"/>
                  </a:lnTo>
                  <a:lnTo>
                    <a:pt x="179" y="129"/>
                  </a:lnTo>
                  <a:lnTo>
                    <a:pt x="201" y="113"/>
                  </a:lnTo>
                  <a:lnTo>
                    <a:pt x="221" y="98"/>
                  </a:lnTo>
                  <a:lnTo>
                    <a:pt x="240" y="82"/>
                  </a:lnTo>
                  <a:lnTo>
                    <a:pt x="257" y="66"/>
                  </a:lnTo>
                  <a:lnTo>
                    <a:pt x="274" y="51"/>
                  </a:lnTo>
                  <a:lnTo>
                    <a:pt x="288" y="36"/>
                  </a:lnTo>
                  <a:lnTo>
                    <a:pt x="300" y="21"/>
                  </a:lnTo>
                  <a:lnTo>
                    <a:pt x="310" y="7"/>
                  </a:lnTo>
                  <a:lnTo>
                    <a:pt x="297" y="3"/>
                  </a:lnTo>
                  <a:lnTo>
                    <a:pt x="283" y="0"/>
                  </a:lnTo>
                  <a:lnTo>
                    <a:pt x="267" y="0"/>
                  </a:lnTo>
                  <a:lnTo>
                    <a:pt x="250" y="1"/>
                  </a:lnTo>
                  <a:lnTo>
                    <a:pt x="231" y="5"/>
                  </a:lnTo>
                  <a:lnTo>
                    <a:pt x="211" y="9"/>
                  </a:lnTo>
                  <a:lnTo>
                    <a:pt x="190" y="13"/>
                  </a:lnTo>
                  <a:lnTo>
                    <a:pt x="168" y="17"/>
                  </a:lnTo>
                  <a:lnTo>
                    <a:pt x="147" y="22"/>
                  </a:lnTo>
                  <a:lnTo>
                    <a:pt x="125" y="26"/>
                  </a:lnTo>
                  <a:lnTo>
                    <a:pt x="103" y="29"/>
                  </a:lnTo>
                  <a:lnTo>
                    <a:pt x="82" y="30"/>
                  </a:lnTo>
                  <a:lnTo>
                    <a:pt x="60" y="30"/>
                  </a:lnTo>
                  <a:lnTo>
                    <a:pt x="39" y="28"/>
                  </a:lnTo>
                  <a:lnTo>
                    <a:pt x="20" y="24"/>
                  </a:lnTo>
                  <a:lnTo>
                    <a:pt x="0" y="16"/>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58" name="Freeform 143"/>
            <p:cNvSpPr>
              <a:spLocks/>
            </p:cNvSpPr>
            <p:nvPr/>
          </p:nvSpPr>
          <p:spPr bwMode="auto">
            <a:xfrm>
              <a:off x="4263" y="710"/>
              <a:ext cx="35" cy="93"/>
            </a:xfrm>
            <a:custGeom>
              <a:avLst/>
              <a:gdLst>
                <a:gd name="T0" fmla="*/ 0 w 210"/>
                <a:gd name="T1" fmla="*/ 26 h 555"/>
                <a:gd name="T2" fmla="*/ 11 w 210"/>
                <a:gd name="T3" fmla="*/ 20 h 555"/>
                <a:gd name="T4" fmla="*/ 19 w 210"/>
                <a:gd name="T5" fmla="*/ 13 h 555"/>
                <a:gd name="T6" fmla="*/ 24 w 210"/>
                <a:gd name="T7" fmla="*/ 6 h 555"/>
                <a:gd name="T8" fmla="*/ 28 w 210"/>
                <a:gd name="T9" fmla="*/ 0 h 555"/>
                <a:gd name="T10" fmla="*/ 28 w 210"/>
                <a:gd name="T11" fmla="*/ 0 h 555"/>
                <a:gd name="T12" fmla="*/ 29 w 210"/>
                <a:gd name="T13" fmla="*/ 2 h 555"/>
                <a:gd name="T14" fmla="*/ 29 w 210"/>
                <a:gd name="T15" fmla="*/ 3 h 555"/>
                <a:gd name="T16" fmla="*/ 28 w 210"/>
                <a:gd name="T17" fmla="*/ 5 h 555"/>
                <a:gd name="T18" fmla="*/ 28 w 210"/>
                <a:gd name="T19" fmla="*/ 6 h 555"/>
                <a:gd name="T20" fmla="*/ 28 w 210"/>
                <a:gd name="T21" fmla="*/ 8 h 555"/>
                <a:gd name="T22" fmla="*/ 29 w 210"/>
                <a:gd name="T23" fmla="*/ 10 h 555"/>
                <a:gd name="T24" fmla="*/ 29 w 210"/>
                <a:gd name="T25" fmla="*/ 11 h 555"/>
                <a:gd name="T26" fmla="*/ 29 w 210"/>
                <a:gd name="T27" fmla="*/ 13 h 555"/>
                <a:gd name="T28" fmla="*/ 30 w 210"/>
                <a:gd name="T29" fmla="*/ 14 h 555"/>
                <a:gd name="T30" fmla="*/ 30 w 210"/>
                <a:gd name="T31" fmla="*/ 18 h 555"/>
                <a:gd name="T32" fmla="*/ 31 w 210"/>
                <a:gd name="T33" fmla="*/ 21 h 555"/>
                <a:gd name="T34" fmla="*/ 32 w 210"/>
                <a:gd name="T35" fmla="*/ 24 h 555"/>
                <a:gd name="T36" fmla="*/ 32 w 210"/>
                <a:gd name="T37" fmla="*/ 26 h 555"/>
                <a:gd name="T38" fmla="*/ 33 w 210"/>
                <a:gd name="T39" fmla="*/ 33 h 555"/>
                <a:gd name="T40" fmla="*/ 34 w 210"/>
                <a:gd name="T41" fmla="*/ 40 h 555"/>
                <a:gd name="T42" fmla="*/ 35 w 210"/>
                <a:gd name="T43" fmla="*/ 46 h 555"/>
                <a:gd name="T44" fmla="*/ 35 w 210"/>
                <a:gd name="T45" fmla="*/ 52 h 555"/>
                <a:gd name="T46" fmla="*/ 35 w 210"/>
                <a:gd name="T47" fmla="*/ 55 h 555"/>
                <a:gd name="T48" fmla="*/ 34 w 210"/>
                <a:gd name="T49" fmla="*/ 60 h 555"/>
                <a:gd name="T50" fmla="*/ 33 w 210"/>
                <a:gd name="T51" fmla="*/ 65 h 555"/>
                <a:gd name="T52" fmla="*/ 32 w 210"/>
                <a:gd name="T53" fmla="*/ 70 h 555"/>
                <a:gd name="T54" fmla="*/ 31 w 210"/>
                <a:gd name="T55" fmla="*/ 75 h 555"/>
                <a:gd name="T56" fmla="*/ 29 w 210"/>
                <a:gd name="T57" fmla="*/ 80 h 555"/>
                <a:gd name="T58" fmla="*/ 28 w 210"/>
                <a:gd name="T59" fmla="*/ 85 h 555"/>
                <a:gd name="T60" fmla="*/ 28 w 210"/>
                <a:gd name="T61" fmla="*/ 90 h 555"/>
                <a:gd name="T62" fmla="*/ 28 w 210"/>
                <a:gd name="T63" fmla="*/ 93 h 555"/>
                <a:gd name="T64" fmla="*/ 25 w 210"/>
                <a:gd name="T65" fmla="*/ 85 h 555"/>
                <a:gd name="T66" fmla="*/ 23 w 210"/>
                <a:gd name="T67" fmla="*/ 76 h 555"/>
                <a:gd name="T68" fmla="*/ 20 w 210"/>
                <a:gd name="T69" fmla="*/ 66 h 555"/>
                <a:gd name="T70" fmla="*/ 18 w 210"/>
                <a:gd name="T71" fmla="*/ 55 h 555"/>
                <a:gd name="T72" fmla="*/ 15 w 210"/>
                <a:gd name="T73" fmla="*/ 46 h 555"/>
                <a:gd name="T74" fmla="*/ 11 w 210"/>
                <a:gd name="T75" fmla="*/ 37 h 555"/>
                <a:gd name="T76" fmla="*/ 6 w 210"/>
                <a:gd name="T77" fmla="*/ 30 h 555"/>
                <a:gd name="T78" fmla="*/ 0 w 210"/>
                <a:gd name="T79" fmla="*/ 26 h 555"/>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0"/>
                <a:gd name="T121" fmla="*/ 0 h 555"/>
                <a:gd name="T122" fmla="*/ 210 w 210"/>
                <a:gd name="T123" fmla="*/ 555 h 555"/>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0" h="555">
                  <a:moveTo>
                    <a:pt x="0" y="154"/>
                  </a:moveTo>
                  <a:lnTo>
                    <a:pt x="0" y="154"/>
                  </a:lnTo>
                  <a:lnTo>
                    <a:pt x="35" y="140"/>
                  </a:lnTo>
                  <a:lnTo>
                    <a:pt x="65" y="121"/>
                  </a:lnTo>
                  <a:lnTo>
                    <a:pt x="90" y="100"/>
                  </a:lnTo>
                  <a:lnTo>
                    <a:pt x="112" y="77"/>
                  </a:lnTo>
                  <a:lnTo>
                    <a:pt x="129" y="54"/>
                  </a:lnTo>
                  <a:lnTo>
                    <a:pt x="144" y="33"/>
                  </a:lnTo>
                  <a:lnTo>
                    <a:pt x="157" y="15"/>
                  </a:lnTo>
                  <a:lnTo>
                    <a:pt x="167" y="0"/>
                  </a:lnTo>
                  <a:lnTo>
                    <a:pt x="169" y="2"/>
                  </a:lnTo>
                  <a:lnTo>
                    <a:pt x="170" y="5"/>
                  </a:lnTo>
                  <a:lnTo>
                    <a:pt x="171" y="10"/>
                  </a:lnTo>
                  <a:lnTo>
                    <a:pt x="171" y="15"/>
                  </a:lnTo>
                  <a:lnTo>
                    <a:pt x="171" y="20"/>
                  </a:lnTo>
                  <a:lnTo>
                    <a:pt x="170" y="26"/>
                  </a:lnTo>
                  <a:lnTo>
                    <a:pt x="169" y="32"/>
                  </a:lnTo>
                  <a:lnTo>
                    <a:pt x="169" y="37"/>
                  </a:lnTo>
                  <a:lnTo>
                    <a:pt x="169" y="43"/>
                  </a:lnTo>
                  <a:lnTo>
                    <a:pt x="170" y="48"/>
                  </a:lnTo>
                  <a:lnTo>
                    <a:pt x="170" y="52"/>
                  </a:lnTo>
                  <a:lnTo>
                    <a:pt x="171" y="58"/>
                  </a:lnTo>
                  <a:lnTo>
                    <a:pt x="172" y="62"/>
                  </a:lnTo>
                  <a:lnTo>
                    <a:pt x="173" y="66"/>
                  </a:lnTo>
                  <a:lnTo>
                    <a:pt x="174" y="72"/>
                  </a:lnTo>
                  <a:lnTo>
                    <a:pt x="175" y="76"/>
                  </a:lnTo>
                  <a:lnTo>
                    <a:pt x="178" y="85"/>
                  </a:lnTo>
                  <a:lnTo>
                    <a:pt x="179" y="95"/>
                  </a:lnTo>
                  <a:lnTo>
                    <a:pt x="181" y="105"/>
                  </a:lnTo>
                  <a:lnTo>
                    <a:pt x="183" y="115"/>
                  </a:lnTo>
                  <a:lnTo>
                    <a:pt x="185" y="125"/>
                  </a:lnTo>
                  <a:lnTo>
                    <a:pt x="187" y="136"/>
                  </a:lnTo>
                  <a:lnTo>
                    <a:pt x="189" y="145"/>
                  </a:lnTo>
                  <a:lnTo>
                    <a:pt x="191" y="156"/>
                  </a:lnTo>
                  <a:lnTo>
                    <a:pt x="196" y="176"/>
                  </a:lnTo>
                  <a:lnTo>
                    <a:pt x="200" y="197"/>
                  </a:lnTo>
                  <a:lnTo>
                    <a:pt x="203" y="217"/>
                  </a:lnTo>
                  <a:lnTo>
                    <a:pt x="206" y="237"/>
                  </a:lnTo>
                  <a:lnTo>
                    <a:pt x="209" y="257"/>
                  </a:lnTo>
                  <a:lnTo>
                    <a:pt x="210" y="276"/>
                  </a:lnTo>
                  <a:lnTo>
                    <a:pt x="210" y="295"/>
                  </a:lnTo>
                  <a:lnTo>
                    <a:pt x="209" y="313"/>
                  </a:lnTo>
                  <a:lnTo>
                    <a:pt x="209" y="328"/>
                  </a:lnTo>
                  <a:lnTo>
                    <a:pt x="206" y="343"/>
                  </a:lnTo>
                  <a:lnTo>
                    <a:pt x="204" y="358"/>
                  </a:lnTo>
                  <a:lnTo>
                    <a:pt x="202" y="373"/>
                  </a:lnTo>
                  <a:lnTo>
                    <a:pt x="198" y="388"/>
                  </a:lnTo>
                  <a:lnTo>
                    <a:pt x="195" y="404"/>
                  </a:lnTo>
                  <a:lnTo>
                    <a:pt x="190" y="419"/>
                  </a:lnTo>
                  <a:lnTo>
                    <a:pt x="187" y="434"/>
                  </a:lnTo>
                  <a:lnTo>
                    <a:pt x="183" y="449"/>
                  </a:lnTo>
                  <a:lnTo>
                    <a:pt x="179" y="464"/>
                  </a:lnTo>
                  <a:lnTo>
                    <a:pt x="175" y="480"/>
                  </a:lnTo>
                  <a:lnTo>
                    <a:pt x="171" y="495"/>
                  </a:lnTo>
                  <a:lnTo>
                    <a:pt x="169" y="510"/>
                  </a:lnTo>
                  <a:lnTo>
                    <a:pt x="167" y="525"/>
                  </a:lnTo>
                  <a:lnTo>
                    <a:pt x="165" y="540"/>
                  </a:lnTo>
                  <a:lnTo>
                    <a:pt x="165" y="555"/>
                  </a:lnTo>
                  <a:lnTo>
                    <a:pt x="158" y="533"/>
                  </a:lnTo>
                  <a:lnTo>
                    <a:pt x="151" y="508"/>
                  </a:lnTo>
                  <a:lnTo>
                    <a:pt x="144" y="481"/>
                  </a:lnTo>
                  <a:lnTo>
                    <a:pt x="138" y="452"/>
                  </a:lnTo>
                  <a:lnTo>
                    <a:pt x="130" y="422"/>
                  </a:lnTo>
                  <a:lnTo>
                    <a:pt x="123" y="392"/>
                  </a:lnTo>
                  <a:lnTo>
                    <a:pt x="115" y="361"/>
                  </a:lnTo>
                  <a:lnTo>
                    <a:pt x="107" y="330"/>
                  </a:lnTo>
                  <a:lnTo>
                    <a:pt x="98" y="302"/>
                  </a:lnTo>
                  <a:lnTo>
                    <a:pt x="88" y="273"/>
                  </a:lnTo>
                  <a:lnTo>
                    <a:pt x="77" y="246"/>
                  </a:lnTo>
                  <a:lnTo>
                    <a:pt x="64" y="221"/>
                  </a:lnTo>
                  <a:lnTo>
                    <a:pt x="50" y="199"/>
                  </a:lnTo>
                  <a:lnTo>
                    <a:pt x="35" y="181"/>
                  </a:lnTo>
                  <a:lnTo>
                    <a:pt x="18" y="165"/>
                  </a:lnTo>
                  <a:lnTo>
                    <a:pt x="0" y="154"/>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59" name="Freeform 144"/>
            <p:cNvSpPr>
              <a:spLocks/>
            </p:cNvSpPr>
            <p:nvPr/>
          </p:nvSpPr>
          <p:spPr bwMode="auto">
            <a:xfrm>
              <a:off x="4198" y="679"/>
              <a:ext cx="52" cy="112"/>
            </a:xfrm>
            <a:custGeom>
              <a:avLst/>
              <a:gdLst>
                <a:gd name="T0" fmla="*/ 52 w 315"/>
                <a:gd name="T1" fmla="*/ 57 h 672"/>
                <a:gd name="T2" fmla="*/ 47 w 315"/>
                <a:gd name="T3" fmla="*/ 59 h 672"/>
                <a:gd name="T4" fmla="*/ 44 w 315"/>
                <a:gd name="T5" fmla="*/ 62 h 672"/>
                <a:gd name="T6" fmla="*/ 40 w 315"/>
                <a:gd name="T7" fmla="*/ 67 h 672"/>
                <a:gd name="T8" fmla="*/ 37 w 315"/>
                <a:gd name="T9" fmla="*/ 72 h 672"/>
                <a:gd name="T10" fmla="*/ 35 w 315"/>
                <a:gd name="T11" fmla="*/ 78 h 672"/>
                <a:gd name="T12" fmla="*/ 33 w 315"/>
                <a:gd name="T13" fmla="*/ 83 h 672"/>
                <a:gd name="T14" fmla="*/ 32 w 315"/>
                <a:gd name="T15" fmla="*/ 89 h 672"/>
                <a:gd name="T16" fmla="*/ 30 w 315"/>
                <a:gd name="T17" fmla="*/ 94 h 672"/>
                <a:gd name="T18" fmla="*/ 24 w 315"/>
                <a:gd name="T19" fmla="*/ 107 h 672"/>
                <a:gd name="T20" fmla="*/ 23 w 315"/>
                <a:gd name="T21" fmla="*/ 106 h 672"/>
                <a:gd name="T22" fmla="*/ 20 w 315"/>
                <a:gd name="T23" fmla="*/ 104 h 672"/>
                <a:gd name="T24" fmla="*/ 19 w 315"/>
                <a:gd name="T25" fmla="*/ 104 h 672"/>
                <a:gd name="T26" fmla="*/ 19 w 315"/>
                <a:gd name="T27" fmla="*/ 100 h 672"/>
                <a:gd name="T28" fmla="*/ 18 w 315"/>
                <a:gd name="T29" fmla="*/ 97 h 672"/>
                <a:gd name="T30" fmla="*/ 18 w 315"/>
                <a:gd name="T31" fmla="*/ 94 h 672"/>
                <a:gd name="T32" fmla="*/ 17 w 315"/>
                <a:gd name="T33" fmla="*/ 92 h 672"/>
                <a:gd name="T34" fmla="*/ 2 w 315"/>
                <a:gd name="T35" fmla="*/ 30 h 672"/>
                <a:gd name="T36" fmla="*/ 2 w 315"/>
                <a:gd name="T37" fmla="*/ 27 h 672"/>
                <a:gd name="T38" fmla="*/ 0 w 315"/>
                <a:gd name="T39" fmla="*/ 23 h 672"/>
                <a:gd name="T40" fmla="*/ 0 w 315"/>
                <a:gd name="T41" fmla="*/ 19 h 672"/>
                <a:gd name="T42" fmla="*/ 0 w 315"/>
                <a:gd name="T43" fmla="*/ 15 h 672"/>
                <a:gd name="T44" fmla="*/ 1 w 315"/>
                <a:gd name="T45" fmla="*/ 0 h 672"/>
                <a:gd name="T46" fmla="*/ 2 w 315"/>
                <a:gd name="T47" fmla="*/ 2 h 672"/>
                <a:gd name="T48" fmla="*/ 4 w 315"/>
                <a:gd name="T49" fmla="*/ 6 h 672"/>
                <a:gd name="T50" fmla="*/ 6 w 315"/>
                <a:gd name="T51" fmla="*/ 10 h 672"/>
                <a:gd name="T52" fmla="*/ 8 w 315"/>
                <a:gd name="T53" fmla="*/ 14 h 672"/>
                <a:gd name="T54" fmla="*/ 8 w 315"/>
                <a:gd name="T55" fmla="*/ 15 h 672"/>
                <a:gd name="T56" fmla="*/ 10 w 315"/>
                <a:gd name="T57" fmla="*/ 18 h 672"/>
                <a:gd name="T58" fmla="*/ 12 w 315"/>
                <a:gd name="T59" fmla="*/ 22 h 672"/>
                <a:gd name="T60" fmla="*/ 14 w 315"/>
                <a:gd name="T61" fmla="*/ 25 h 672"/>
                <a:gd name="T62" fmla="*/ 15 w 315"/>
                <a:gd name="T63" fmla="*/ 28 h 672"/>
                <a:gd name="T64" fmla="*/ 18 w 315"/>
                <a:gd name="T65" fmla="*/ 31 h 672"/>
                <a:gd name="T66" fmla="*/ 25 w 315"/>
                <a:gd name="T67" fmla="*/ 38 h 672"/>
                <a:gd name="T68" fmla="*/ 32 w 315"/>
                <a:gd name="T69" fmla="*/ 45 h 672"/>
                <a:gd name="T70" fmla="*/ 39 w 315"/>
                <a:gd name="T71" fmla="*/ 50 h 672"/>
                <a:gd name="T72" fmla="*/ 42 w 315"/>
                <a:gd name="T73" fmla="*/ 52 h 672"/>
                <a:gd name="T74" fmla="*/ 44 w 315"/>
                <a:gd name="T75" fmla="*/ 53 h 672"/>
                <a:gd name="T76" fmla="*/ 47 w 315"/>
                <a:gd name="T77" fmla="*/ 54 h 672"/>
                <a:gd name="T78" fmla="*/ 49 w 315"/>
                <a:gd name="T79" fmla="*/ 56 h 672"/>
                <a:gd name="T80" fmla="*/ 52 w 315"/>
                <a:gd name="T81" fmla="*/ 57 h 6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5"/>
                <a:gd name="T124" fmla="*/ 0 h 672"/>
                <a:gd name="T125" fmla="*/ 315 w 315"/>
                <a:gd name="T126" fmla="*/ 672 h 6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5" h="672">
                  <a:moveTo>
                    <a:pt x="315" y="341"/>
                  </a:moveTo>
                  <a:lnTo>
                    <a:pt x="315" y="341"/>
                  </a:lnTo>
                  <a:lnTo>
                    <a:pt x="301" y="346"/>
                  </a:lnTo>
                  <a:lnTo>
                    <a:pt x="287" y="354"/>
                  </a:lnTo>
                  <a:lnTo>
                    <a:pt x="275" y="363"/>
                  </a:lnTo>
                  <a:lnTo>
                    <a:pt x="264" y="375"/>
                  </a:lnTo>
                  <a:lnTo>
                    <a:pt x="253" y="388"/>
                  </a:lnTo>
                  <a:lnTo>
                    <a:pt x="243" y="402"/>
                  </a:lnTo>
                  <a:lnTo>
                    <a:pt x="235" y="418"/>
                  </a:lnTo>
                  <a:lnTo>
                    <a:pt x="226" y="434"/>
                  </a:lnTo>
                  <a:lnTo>
                    <a:pt x="219" y="450"/>
                  </a:lnTo>
                  <a:lnTo>
                    <a:pt x="211" y="467"/>
                  </a:lnTo>
                  <a:lnTo>
                    <a:pt x="205" y="485"/>
                  </a:lnTo>
                  <a:lnTo>
                    <a:pt x="199" y="501"/>
                  </a:lnTo>
                  <a:lnTo>
                    <a:pt x="195" y="518"/>
                  </a:lnTo>
                  <a:lnTo>
                    <a:pt x="191" y="534"/>
                  </a:lnTo>
                  <a:lnTo>
                    <a:pt x="187" y="549"/>
                  </a:lnTo>
                  <a:lnTo>
                    <a:pt x="183" y="563"/>
                  </a:lnTo>
                  <a:lnTo>
                    <a:pt x="160" y="672"/>
                  </a:lnTo>
                  <a:lnTo>
                    <a:pt x="144" y="644"/>
                  </a:lnTo>
                  <a:lnTo>
                    <a:pt x="138" y="637"/>
                  </a:lnTo>
                  <a:lnTo>
                    <a:pt x="131" y="631"/>
                  </a:lnTo>
                  <a:lnTo>
                    <a:pt x="123" y="624"/>
                  </a:lnTo>
                  <a:lnTo>
                    <a:pt x="116" y="622"/>
                  </a:lnTo>
                  <a:lnTo>
                    <a:pt x="116" y="611"/>
                  </a:lnTo>
                  <a:lnTo>
                    <a:pt x="115" y="602"/>
                  </a:lnTo>
                  <a:lnTo>
                    <a:pt x="113" y="591"/>
                  </a:lnTo>
                  <a:lnTo>
                    <a:pt x="112" y="580"/>
                  </a:lnTo>
                  <a:lnTo>
                    <a:pt x="109" y="572"/>
                  </a:lnTo>
                  <a:lnTo>
                    <a:pt x="107" y="563"/>
                  </a:lnTo>
                  <a:lnTo>
                    <a:pt x="106" y="557"/>
                  </a:lnTo>
                  <a:lnTo>
                    <a:pt x="105" y="552"/>
                  </a:lnTo>
                  <a:lnTo>
                    <a:pt x="40" y="285"/>
                  </a:lnTo>
                  <a:lnTo>
                    <a:pt x="14" y="178"/>
                  </a:lnTo>
                  <a:lnTo>
                    <a:pt x="10" y="161"/>
                  </a:lnTo>
                  <a:lnTo>
                    <a:pt x="7" y="147"/>
                  </a:lnTo>
                  <a:lnTo>
                    <a:pt x="3" y="137"/>
                  </a:lnTo>
                  <a:lnTo>
                    <a:pt x="2" y="127"/>
                  </a:lnTo>
                  <a:lnTo>
                    <a:pt x="0" y="117"/>
                  </a:lnTo>
                  <a:lnTo>
                    <a:pt x="0" y="107"/>
                  </a:lnTo>
                  <a:lnTo>
                    <a:pt x="1" y="93"/>
                  </a:lnTo>
                  <a:lnTo>
                    <a:pt x="2" y="76"/>
                  </a:lnTo>
                  <a:lnTo>
                    <a:pt x="9" y="0"/>
                  </a:lnTo>
                  <a:lnTo>
                    <a:pt x="14" y="10"/>
                  </a:lnTo>
                  <a:lnTo>
                    <a:pt x="20" y="21"/>
                  </a:lnTo>
                  <a:lnTo>
                    <a:pt x="25" y="34"/>
                  </a:lnTo>
                  <a:lnTo>
                    <a:pt x="30" y="48"/>
                  </a:lnTo>
                  <a:lnTo>
                    <a:pt x="36" y="61"/>
                  </a:lnTo>
                  <a:lnTo>
                    <a:pt x="41" y="72"/>
                  </a:lnTo>
                  <a:lnTo>
                    <a:pt x="46" y="83"/>
                  </a:lnTo>
                  <a:lnTo>
                    <a:pt x="51" y="93"/>
                  </a:lnTo>
                  <a:lnTo>
                    <a:pt x="55" y="100"/>
                  </a:lnTo>
                  <a:lnTo>
                    <a:pt x="60" y="110"/>
                  </a:lnTo>
                  <a:lnTo>
                    <a:pt x="66" y="119"/>
                  </a:lnTo>
                  <a:lnTo>
                    <a:pt x="71" y="130"/>
                  </a:lnTo>
                  <a:lnTo>
                    <a:pt x="76" y="140"/>
                  </a:lnTo>
                  <a:lnTo>
                    <a:pt x="82" y="149"/>
                  </a:lnTo>
                  <a:lnTo>
                    <a:pt x="87" y="158"/>
                  </a:lnTo>
                  <a:lnTo>
                    <a:pt x="91" y="165"/>
                  </a:lnTo>
                  <a:lnTo>
                    <a:pt x="111" y="188"/>
                  </a:lnTo>
                  <a:lnTo>
                    <a:pt x="130" y="209"/>
                  </a:lnTo>
                  <a:lnTo>
                    <a:pt x="151" y="231"/>
                  </a:lnTo>
                  <a:lnTo>
                    <a:pt x="173" y="250"/>
                  </a:lnTo>
                  <a:lnTo>
                    <a:pt x="193" y="267"/>
                  </a:lnTo>
                  <a:lnTo>
                    <a:pt x="214" y="284"/>
                  </a:lnTo>
                  <a:lnTo>
                    <a:pt x="234" y="298"/>
                  </a:lnTo>
                  <a:lnTo>
                    <a:pt x="253" y="310"/>
                  </a:lnTo>
                  <a:lnTo>
                    <a:pt x="260" y="314"/>
                  </a:lnTo>
                  <a:lnTo>
                    <a:pt x="268" y="318"/>
                  </a:lnTo>
                  <a:lnTo>
                    <a:pt x="275" y="323"/>
                  </a:lnTo>
                  <a:lnTo>
                    <a:pt x="283" y="326"/>
                  </a:lnTo>
                  <a:lnTo>
                    <a:pt x="289" y="330"/>
                  </a:lnTo>
                  <a:lnTo>
                    <a:pt x="298" y="333"/>
                  </a:lnTo>
                  <a:lnTo>
                    <a:pt x="305" y="338"/>
                  </a:lnTo>
                  <a:lnTo>
                    <a:pt x="315" y="341"/>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60" name="Freeform 145"/>
            <p:cNvSpPr>
              <a:spLocks noEditPoints="1"/>
            </p:cNvSpPr>
            <p:nvPr/>
          </p:nvSpPr>
          <p:spPr bwMode="auto">
            <a:xfrm>
              <a:off x="4204" y="1936"/>
              <a:ext cx="348" cy="78"/>
            </a:xfrm>
            <a:custGeom>
              <a:avLst/>
              <a:gdLst>
                <a:gd name="T0" fmla="*/ 296 w 2089"/>
                <a:gd name="T1" fmla="*/ 6 h 465"/>
                <a:gd name="T2" fmla="*/ 282 w 2089"/>
                <a:gd name="T3" fmla="*/ 1 h 465"/>
                <a:gd name="T4" fmla="*/ 268 w 2089"/>
                <a:gd name="T5" fmla="*/ 3 h 465"/>
                <a:gd name="T6" fmla="*/ 254 w 2089"/>
                <a:gd name="T7" fmla="*/ 9 h 465"/>
                <a:gd name="T8" fmla="*/ 239 w 2089"/>
                <a:gd name="T9" fmla="*/ 24 h 465"/>
                <a:gd name="T10" fmla="*/ 225 w 2089"/>
                <a:gd name="T11" fmla="*/ 44 h 465"/>
                <a:gd name="T12" fmla="*/ 211 w 2089"/>
                <a:gd name="T13" fmla="*/ 61 h 465"/>
                <a:gd name="T14" fmla="*/ 197 w 2089"/>
                <a:gd name="T15" fmla="*/ 71 h 465"/>
                <a:gd name="T16" fmla="*/ 199 w 2089"/>
                <a:gd name="T17" fmla="*/ 73 h 465"/>
                <a:gd name="T18" fmla="*/ 208 w 2089"/>
                <a:gd name="T19" fmla="*/ 74 h 465"/>
                <a:gd name="T20" fmla="*/ 216 w 2089"/>
                <a:gd name="T21" fmla="*/ 75 h 465"/>
                <a:gd name="T22" fmla="*/ 222 w 2089"/>
                <a:gd name="T23" fmla="*/ 74 h 465"/>
                <a:gd name="T24" fmla="*/ 224 w 2089"/>
                <a:gd name="T25" fmla="*/ 63 h 465"/>
                <a:gd name="T26" fmla="*/ 225 w 2089"/>
                <a:gd name="T27" fmla="*/ 51 h 465"/>
                <a:gd name="T28" fmla="*/ 231 w 2089"/>
                <a:gd name="T29" fmla="*/ 54 h 465"/>
                <a:gd name="T30" fmla="*/ 239 w 2089"/>
                <a:gd name="T31" fmla="*/ 62 h 465"/>
                <a:gd name="T32" fmla="*/ 247 w 2089"/>
                <a:gd name="T33" fmla="*/ 69 h 465"/>
                <a:gd name="T34" fmla="*/ 251 w 2089"/>
                <a:gd name="T35" fmla="*/ 76 h 465"/>
                <a:gd name="T36" fmla="*/ 267 w 2089"/>
                <a:gd name="T37" fmla="*/ 76 h 465"/>
                <a:gd name="T38" fmla="*/ 291 w 2089"/>
                <a:gd name="T39" fmla="*/ 71 h 465"/>
                <a:gd name="T40" fmla="*/ 316 w 2089"/>
                <a:gd name="T41" fmla="*/ 67 h 465"/>
                <a:gd name="T42" fmla="*/ 337 w 2089"/>
                <a:gd name="T43" fmla="*/ 70 h 465"/>
                <a:gd name="T44" fmla="*/ 344 w 2089"/>
                <a:gd name="T45" fmla="*/ 69 h 465"/>
                <a:gd name="T46" fmla="*/ 347 w 2089"/>
                <a:gd name="T47" fmla="*/ 60 h 465"/>
                <a:gd name="T48" fmla="*/ 348 w 2089"/>
                <a:gd name="T49" fmla="*/ 50 h 465"/>
                <a:gd name="T50" fmla="*/ 341 w 2089"/>
                <a:gd name="T51" fmla="*/ 41 h 465"/>
                <a:gd name="T52" fmla="*/ 327 w 2089"/>
                <a:gd name="T53" fmla="*/ 33 h 465"/>
                <a:gd name="T54" fmla="*/ 317 w 2089"/>
                <a:gd name="T55" fmla="*/ 27 h 465"/>
                <a:gd name="T56" fmla="*/ 309 w 2089"/>
                <a:gd name="T57" fmla="*/ 15 h 465"/>
                <a:gd name="T58" fmla="*/ 26 w 2089"/>
                <a:gd name="T59" fmla="*/ 8 h 465"/>
                <a:gd name="T60" fmla="*/ 33 w 2089"/>
                <a:gd name="T61" fmla="*/ 7 h 465"/>
                <a:gd name="T62" fmla="*/ 35 w 2089"/>
                <a:gd name="T63" fmla="*/ 5 h 465"/>
                <a:gd name="T64" fmla="*/ 34 w 2089"/>
                <a:gd name="T65" fmla="*/ 1 h 465"/>
                <a:gd name="T66" fmla="*/ 41 w 2089"/>
                <a:gd name="T67" fmla="*/ 0 h 465"/>
                <a:gd name="T68" fmla="*/ 56 w 2089"/>
                <a:gd name="T69" fmla="*/ 1 h 465"/>
                <a:gd name="T70" fmla="*/ 69 w 2089"/>
                <a:gd name="T71" fmla="*/ 5 h 465"/>
                <a:gd name="T72" fmla="*/ 79 w 2089"/>
                <a:gd name="T73" fmla="*/ 12 h 465"/>
                <a:gd name="T74" fmla="*/ 84 w 2089"/>
                <a:gd name="T75" fmla="*/ 20 h 465"/>
                <a:gd name="T76" fmla="*/ 85 w 2089"/>
                <a:gd name="T77" fmla="*/ 26 h 465"/>
                <a:gd name="T78" fmla="*/ 88 w 2089"/>
                <a:gd name="T79" fmla="*/ 39 h 465"/>
                <a:gd name="T80" fmla="*/ 93 w 2089"/>
                <a:gd name="T81" fmla="*/ 54 h 465"/>
                <a:gd name="T82" fmla="*/ 93 w 2089"/>
                <a:gd name="T83" fmla="*/ 61 h 465"/>
                <a:gd name="T84" fmla="*/ 91 w 2089"/>
                <a:gd name="T85" fmla="*/ 63 h 465"/>
                <a:gd name="T86" fmla="*/ 87 w 2089"/>
                <a:gd name="T87" fmla="*/ 64 h 465"/>
                <a:gd name="T88" fmla="*/ 84 w 2089"/>
                <a:gd name="T89" fmla="*/ 61 h 465"/>
                <a:gd name="T90" fmla="*/ 78 w 2089"/>
                <a:gd name="T91" fmla="*/ 55 h 465"/>
                <a:gd name="T92" fmla="*/ 64 w 2089"/>
                <a:gd name="T93" fmla="*/ 51 h 465"/>
                <a:gd name="T94" fmla="*/ 52 w 2089"/>
                <a:gd name="T95" fmla="*/ 50 h 465"/>
                <a:gd name="T96" fmla="*/ 47 w 2089"/>
                <a:gd name="T97" fmla="*/ 51 h 465"/>
                <a:gd name="T98" fmla="*/ 45 w 2089"/>
                <a:gd name="T99" fmla="*/ 50 h 465"/>
                <a:gd name="T100" fmla="*/ 47 w 2089"/>
                <a:gd name="T101" fmla="*/ 47 h 465"/>
                <a:gd name="T102" fmla="*/ 42 w 2089"/>
                <a:gd name="T103" fmla="*/ 44 h 465"/>
                <a:gd name="T104" fmla="*/ 30 w 2089"/>
                <a:gd name="T105" fmla="*/ 39 h 465"/>
                <a:gd name="T106" fmla="*/ 17 w 2089"/>
                <a:gd name="T107" fmla="*/ 39 h 465"/>
                <a:gd name="T108" fmla="*/ 6 w 2089"/>
                <a:gd name="T109" fmla="*/ 43 h 465"/>
                <a:gd name="T110" fmla="*/ 2 w 2089"/>
                <a:gd name="T111" fmla="*/ 33 h 465"/>
                <a:gd name="T112" fmla="*/ 19 w 2089"/>
                <a:gd name="T113" fmla="*/ 20 h 465"/>
                <a:gd name="T114" fmla="*/ 26 w 2089"/>
                <a:gd name="T115" fmla="*/ 15 h 465"/>
                <a:gd name="T116" fmla="*/ 25 w 2089"/>
                <a:gd name="T117" fmla="*/ 12 h 4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89"/>
                <a:gd name="T178" fmla="*/ 0 h 465"/>
                <a:gd name="T179" fmla="*/ 2089 w 2089"/>
                <a:gd name="T180" fmla="*/ 465 h 4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89" h="465">
                  <a:moveTo>
                    <a:pt x="1843" y="78"/>
                  </a:moveTo>
                  <a:lnTo>
                    <a:pt x="1821" y="61"/>
                  </a:lnTo>
                  <a:lnTo>
                    <a:pt x="1800" y="46"/>
                  </a:lnTo>
                  <a:lnTo>
                    <a:pt x="1779" y="33"/>
                  </a:lnTo>
                  <a:lnTo>
                    <a:pt x="1758" y="23"/>
                  </a:lnTo>
                  <a:lnTo>
                    <a:pt x="1737" y="16"/>
                  </a:lnTo>
                  <a:lnTo>
                    <a:pt x="1717" y="11"/>
                  </a:lnTo>
                  <a:lnTo>
                    <a:pt x="1695" y="8"/>
                  </a:lnTo>
                  <a:lnTo>
                    <a:pt x="1675" y="7"/>
                  </a:lnTo>
                  <a:lnTo>
                    <a:pt x="1653" y="8"/>
                  </a:lnTo>
                  <a:lnTo>
                    <a:pt x="1632" y="12"/>
                  </a:lnTo>
                  <a:lnTo>
                    <a:pt x="1611" y="17"/>
                  </a:lnTo>
                  <a:lnTo>
                    <a:pt x="1589" y="24"/>
                  </a:lnTo>
                  <a:lnTo>
                    <a:pt x="1568" y="33"/>
                  </a:lnTo>
                  <a:lnTo>
                    <a:pt x="1545" y="43"/>
                  </a:lnTo>
                  <a:lnTo>
                    <a:pt x="1523" y="55"/>
                  </a:lnTo>
                  <a:lnTo>
                    <a:pt x="1500" y="68"/>
                  </a:lnTo>
                  <a:lnTo>
                    <a:pt x="1479" y="92"/>
                  </a:lnTo>
                  <a:lnTo>
                    <a:pt x="1457" y="118"/>
                  </a:lnTo>
                  <a:lnTo>
                    <a:pt x="1437" y="145"/>
                  </a:lnTo>
                  <a:lnTo>
                    <a:pt x="1416" y="173"/>
                  </a:lnTo>
                  <a:lnTo>
                    <a:pt x="1394" y="202"/>
                  </a:lnTo>
                  <a:lnTo>
                    <a:pt x="1373" y="231"/>
                  </a:lnTo>
                  <a:lnTo>
                    <a:pt x="1353" y="260"/>
                  </a:lnTo>
                  <a:lnTo>
                    <a:pt x="1331" y="288"/>
                  </a:lnTo>
                  <a:lnTo>
                    <a:pt x="1310" y="314"/>
                  </a:lnTo>
                  <a:lnTo>
                    <a:pt x="1288" y="339"/>
                  </a:lnTo>
                  <a:lnTo>
                    <a:pt x="1268" y="361"/>
                  </a:lnTo>
                  <a:lnTo>
                    <a:pt x="1247" y="382"/>
                  </a:lnTo>
                  <a:lnTo>
                    <a:pt x="1225" y="400"/>
                  </a:lnTo>
                  <a:lnTo>
                    <a:pt x="1204" y="414"/>
                  </a:lnTo>
                  <a:lnTo>
                    <a:pt x="1182" y="423"/>
                  </a:lnTo>
                  <a:lnTo>
                    <a:pt x="1161" y="430"/>
                  </a:lnTo>
                  <a:lnTo>
                    <a:pt x="1172" y="431"/>
                  </a:lnTo>
                  <a:lnTo>
                    <a:pt x="1182" y="432"/>
                  </a:lnTo>
                  <a:lnTo>
                    <a:pt x="1194" y="433"/>
                  </a:lnTo>
                  <a:lnTo>
                    <a:pt x="1207" y="435"/>
                  </a:lnTo>
                  <a:lnTo>
                    <a:pt x="1220" y="436"/>
                  </a:lnTo>
                  <a:lnTo>
                    <a:pt x="1233" y="438"/>
                  </a:lnTo>
                  <a:lnTo>
                    <a:pt x="1246" y="441"/>
                  </a:lnTo>
                  <a:lnTo>
                    <a:pt x="1259" y="442"/>
                  </a:lnTo>
                  <a:lnTo>
                    <a:pt x="1272" y="444"/>
                  </a:lnTo>
                  <a:lnTo>
                    <a:pt x="1284" y="445"/>
                  </a:lnTo>
                  <a:lnTo>
                    <a:pt x="1296" y="446"/>
                  </a:lnTo>
                  <a:lnTo>
                    <a:pt x="1308" y="446"/>
                  </a:lnTo>
                  <a:lnTo>
                    <a:pt x="1317" y="446"/>
                  </a:lnTo>
                  <a:lnTo>
                    <a:pt x="1326" y="445"/>
                  </a:lnTo>
                  <a:lnTo>
                    <a:pt x="1333" y="443"/>
                  </a:lnTo>
                  <a:lnTo>
                    <a:pt x="1340" y="441"/>
                  </a:lnTo>
                  <a:lnTo>
                    <a:pt x="1340" y="417"/>
                  </a:lnTo>
                  <a:lnTo>
                    <a:pt x="1341" y="397"/>
                  </a:lnTo>
                  <a:lnTo>
                    <a:pt x="1342" y="376"/>
                  </a:lnTo>
                  <a:lnTo>
                    <a:pt x="1343" y="358"/>
                  </a:lnTo>
                  <a:lnTo>
                    <a:pt x="1345" y="340"/>
                  </a:lnTo>
                  <a:lnTo>
                    <a:pt x="1347" y="323"/>
                  </a:lnTo>
                  <a:lnTo>
                    <a:pt x="1350" y="306"/>
                  </a:lnTo>
                  <a:lnTo>
                    <a:pt x="1355" y="288"/>
                  </a:lnTo>
                  <a:lnTo>
                    <a:pt x="1364" y="299"/>
                  </a:lnTo>
                  <a:lnTo>
                    <a:pt x="1375" y="311"/>
                  </a:lnTo>
                  <a:lnTo>
                    <a:pt x="1387" y="323"/>
                  </a:lnTo>
                  <a:lnTo>
                    <a:pt x="1399" y="335"/>
                  </a:lnTo>
                  <a:lnTo>
                    <a:pt x="1411" y="346"/>
                  </a:lnTo>
                  <a:lnTo>
                    <a:pt x="1423" y="358"/>
                  </a:lnTo>
                  <a:lnTo>
                    <a:pt x="1436" y="369"/>
                  </a:lnTo>
                  <a:lnTo>
                    <a:pt x="1449" y="381"/>
                  </a:lnTo>
                  <a:lnTo>
                    <a:pt x="1461" y="391"/>
                  </a:lnTo>
                  <a:lnTo>
                    <a:pt x="1471" y="402"/>
                  </a:lnTo>
                  <a:lnTo>
                    <a:pt x="1481" y="414"/>
                  </a:lnTo>
                  <a:lnTo>
                    <a:pt x="1490" y="425"/>
                  </a:lnTo>
                  <a:lnTo>
                    <a:pt x="1497" y="435"/>
                  </a:lnTo>
                  <a:lnTo>
                    <a:pt x="1502" y="445"/>
                  </a:lnTo>
                  <a:lnTo>
                    <a:pt x="1507" y="456"/>
                  </a:lnTo>
                  <a:lnTo>
                    <a:pt x="1508" y="465"/>
                  </a:lnTo>
                  <a:lnTo>
                    <a:pt x="1539" y="464"/>
                  </a:lnTo>
                  <a:lnTo>
                    <a:pt x="1571" y="461"/>
                  </a:lnTo>
                  <a:lnTo>
                    <a:pt x="1604" y="456"/>
                  </a:lnTo>
                  <a:lnTo>
                    <a:pt x="1639" y="448"/>
                  </a:lnTo>
                  <a:lnTo>
                    <a:pt x="1675" y="441"/>
                  </a:lnTo>
                  <a:lnTo>
                    <a:pt x="1711" y="433"/>
                  </a:lnTo>
                  <a:lnTo>
                    <a:pt x="1749" y="425"/>
                  </a:lnTo>
                  <a:lnTo>
                    <a:pt x="1785" y="417"/>
                  </a:lnTo>
                  <a:lnTo>
                    <a:pt x="1822" y="411"/>
                  </a:lnTo>
                  <a:lnTo>
                    <a:pt x="1859" y="405"/>
                  </a:lnTo>
                  <a:lnTo>
                    <a:pt x="1894" y="402"/>
                  </a:lnTo>
                  <a:lnTo>
                    <a:pt x="1928" y="401"/>
                  </a:lnTo>
                  <a:lnTo>
                    <a:pt x="1963" y="403"/>
                  </a:lnTo>
                  <a:lnTo>
                    <a:pt x="1994" y="407"/>
                  </a:lnTo>
                  <a:lnTo>
                    <a:pt x="2025" y="416"/>
                  </a:lnTo>
                  <a:lnTo>
                    <a:pt x="2053" y="429"/>
                  </a:lnTo>
                  <a:lnTo>
                    <a:pt x="2057" y="429"/>
                  </a:lnTo>
                  <a:lnTo>
                    <a:pt x="2061" y="421"/>
                  </a:lnTo>
                  <a:lnTo>
                    <a:pt x="2065" y="414"/>
                  </a:lnTo>
                  <a:lnTo>
                    <a:pt x="2070" y="413"/>
                  </a:lnTo>
                  <a:lnTo>
                    <a:pt x="2075" y="391"/>
                  </a:lnTo>
                  <a:lnTo>
                    <a:pt x="2079" y="372"/>
                  </a:lnTo>
                  <a:lnTo>
                    <a:pt x="2083" y="356"/>
                  </a:lnTo>
                  <a:lnTo>
                    <a:pt x="2086" y="341"/>
                  </a:lnTo>
                  <a:lnTo>
                    <a:pt x="2087" y="327"/>
                  </a:lnTo>
                  <a:lnTo>
                    <a:pt x="2089" y="313"/>
                  </a:lnTo>
                  <a:lnTo>
                    <a:pt x="2089" y="299"/>
                  </a:lnTo>
                  <a:lnTo>
                    <a:pt x="2089" y="285"/>
                  </a:lnTo>
                  <a:lnTo>
                    <a:pt x="2077" y="273"/>
                  </a:lnTo>
                  <a:lnTo>
                    <a:pt x="2062" y="258"/>
                  </a:lnTo>
                  <a:lnTo>
                    <a:pt x="2044" y="242"/>
                  </a:lnTo>
                  <a:lnTo>
                    <a:pt x="2025" y="227"/>
                  </a:lnTo>
                  <a:lnTo>
                    <a:pt x="2003" y="213"/>
                  </a:lnTo>
                  <a:lnTo>
                    <a:pt x="1983" y="202"/>
                  </a:lnTo>
                  <a:lnTo>
                    <a:pt x="1964" y="195"/>
                  </a:lnTo>
                  <a:lnTo>
                    <a:pt x="1946" y="191"/>
                  </a:lnTo>
                  <a:lnTo>
                    <a:pt x="1932" y="186"/>
                  </a:lnTo>
                  <a:lnTo>
                    <a:pt x="1918" y="176"/>
                  </a:lnTo>
                  <a:lnTo>
                    <a:pt x="1905" y="161"/>
                  </a:lnTo>
                  <a:lnTo>
                    <a:pt x="1891" y="144"/>
                  </a:lnTo>
                  <a:lnTo>
                    <a:pt x="1878" y="126"/>
                  </a:lnTo>
                  <a:lnTo>
                    <a:pt x="1865" y="109"/>
                  </a:lnTo>
                  <a:lnTo>
                    <a:pt x="1854" y="92"/>
                  </a:lnTo>
                  <a:lnTo>
                    <a:pt x="1843" y="78"/>
                  </a:lnTo>
                  <a:close/>
                  <a:moveTo>
                    <a:pt x="146" y="46"/>
                  </a:move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close/>
                </a:path>
              </a:pathLst>
            </a:custGeom>
            <a:solidFill>
              <a:srgbClr val="E0BF5C"/>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61" name="Freeform 146"/>
            <p:cNvSpPr>
              <a:spLocks/>
            </p:cNvSpPr>
            <p:nvPr/>
          </p:nvSpPr>
          <p:spPr bwMode="auto">
            <a:xfrm>
              <a:off x="4397" y="1938"/>
              <a:ext cx="155" cy="76"/>
            </a:xfrm>
            <a:custGeom>
              <a:avLst/>
              <a:gdLst>
                <a:gd name="T0" fmla="*/ 114 w 928"/>
                <a:gd name="T1" fmla="*/ 12 h 458"/>
                <a:gd name="T2" fmla="*/ 107 w 928"/>
                <a:gd name="T3" fmla="*/ 6 h 458"/>
                <a:gd name="T4" fmla="*/ 100 w 928"/>
                <a:gd name="T5" fmla="*/ 3 h 458"/>
                <a:gd name="T6" fmla="*/ 93 w 928"/>
                <a:gd name="T7" fmla="*/ 1 h 458"/>
                <a:gd name="T8" fmla="*/ 86 w 928"/>
                <a:gd name="T9" fmla="*/ 0 h 458"/>
                <a:gd name="T10" fmla="*/ 79 w 928"/>
                <a:gd name="T11" fmla="*/ 1 h 458"/>
                <a:gd name="T12" fmla="*/ 71 w 928"/>
                <a:gd name="T13" fmla="*/ 3 h 458"/>
                <a:gd name="T14" fmla="*/ 64 w 928"/>
                <a:gd name="T15" fmla="*/ 6 h 458"/>
                <a:gd name="T16" fmla="*/ 57 w 928"/>
                <a:gd name="T17" fmla="*/ 10 h 458"/>
                <a:gd name="T18" fmla="*/ 53 w 928"/>
                <a:gd name="T19" fmla="*/ 14 h 458"/>
                <a:gd name="T20" fmla="*/ 46 w 928"/>
                <a:gd name="T21" fmla="*/ 23 h 458"/>
                <a:gd name="T22" fmla="*/ 39 w 928"/>
                <a:gd name="T23" fmla="*/ 32 h 458"/>
                <a:gd name="T24" fmla="*/ 32 w 928"/>
                <a:gd name="T25" fmla="*/ 42 h 458"/>
                <a:gd name="T26" fmla="*/ 25 w 928"/>
                <a:gd name="T27" fmla="*/ 51 h 458"/>
                <a:gd name="T28" fmla="*/ 18 w 928"/>
                <a:gd name="T29" fmla="*/ 59 h 458"/>
                <a:gd name="T30" fmla="*/ 11 w 928"/>
                <a:gd name="T31" fmla="*/ 65 h 458"/>
                <a:gd name="T32" fmla="*/ 4 w 928"/>
                <a:gd name="T33" fmla="*/ 69 h 458"/>
                <a:gd name="T34" fmla="*/ 0 w 928"/>
                <a:gd name="T35" fmla="*/ 70 h 458"/>
                <a:gd name="T36" fmla="*/ 4 w 928"/>
                <a:gd name="T37" fmla="*/ 71 h 458"/>
                <a:gd name="T38" fmla="*/ 8 w 928"/>
                <a:gd name="T39" fmla="*/ 71 h 458"/>
                <a:gd name="T40" fmla="*/ 12 w 928"/>
                <a:gd name="T41" fmla="*/ 72 h 458"/>
                <a:gd name="T42" fmla="*/ 16 w 928"/>
                <a:gd name="T43" fmla="*/ 72 h 458"/>
                <a:gd name="T44" fmla="*/ 21 w 928"/>
                <a:gd name="T45" fmla="*/ 73 h 458"/>
                <a:gd name="T46" fmla="*/ 25 w 928"/>
                <a:gd name="T47" fmla="*/ 73 h 458"/>
                <a:gd name="T48" fmla="*/ 28 w 928"/>
                <a:gd name="T49" fmla="*/ 73 h 458"/>
                <a:gd name="T50" fmla="*/ 30 w 928"/>
                <a:gd name="T51" fmla="*/ 72 h 458"/>
                <a:gd name="T52" fmla="*/ 30 w 928"/>
                <a:gd name="T53" fmla="*/ 68 h 458"/>
                <a:gd name="T54" fmla="*/ 30 w 928"/>
                <a:gd name="T55" fmla="*/ 61 h 458"/>
                <a:gd name="T56" fmla="*/ 31 w 928"/>
                <a:gd name="T57" fmla="*/ 55 h 458"/>
                <a:gd name="T58" fmla="*/ 32 w 928"/>
                <a:gd name="T59" fmla="*/ 50 h 458"/>
                <a:gd name="T60" fmla="*/ 32 w 928"/>
                <a:gd name="T61" fmla="*/ 47 h 458"/>
                <a:gd name="T62" fmla="*/ 36 w 928"/>
                <a:gd name="T63" fmla="*/ 50 h 458"/>
                <a:gd name="T64" fmla="*/ 40 w 928"/>
                <a:gd name="T65" fmla="*/ 54 h 458"/>
                <a:gd name="T66" fmla="*/ 44 w 928"/>
                <a:gd name="T67" fmla="*/ 58 h 458"/>
                <a:gd name="T68" fmla="*/ 48 w 928"/>
                <a:gd name="T69" fmla="*/ 62 h 458"/>
                <a:gd name="T70" fmla="*/ 52 w 928"/>
                <a:gd name="T71" fmla="*/ 66 h 458"/>
                <a:gd name="T72" fmla="*/ 55 w 928"/>
                <a:gd name="T73" fmla="*/ 69 h 458"/>
                <a:gd name="T74" fmla="*/ 57 w 928"/>
                <a:gd name="T75" fmla="*/ 73 h 458"/>
                <a:gd name="T76" fmla="*/ 58 w 928"/>
                <a:gd name="T77" fmla="*/ 76 h 458"/>
                <a:gd name="T78" fmla="*/ 63 w 928"/>
                <a:gd name="T79" fmla="*/ 76 h 458"/>
                <a:gd name="T80" fmla="*/ 74 w 928"/>
                <a:gd name="T81" fmla="*/ 75 h 458"/>
                <a:gd name="T82" fmla="*/ 86 w 928"/>
                <a:gd name="T83" fmla="*/ 72 h 458"/>
                <a:gd name="T84" fmla="*/ 98 w 928"/>
                <a:gd name="T85" fmla="*/ 69 h 458"/>
                <a:gd name="T86" fmla="*/ 110 w 928"/>
                <a:gd name="T87" fmla="*/ 67 h 458"/>
                <a:gd name="T88" fmla="*/ 122 w 928"/>
                <a:gd name="T89" fmla="*/ 66 h 458"/>
                <a:gd name="T90" fmla="*/ 134 w 928"/>
                <a:gd name="T91" fmla="*/ 66 h 458"/>
                <a:gd name="T92" fmla="*/ 144 w 928"/>
                <a:gd name="T93" fmla="*/ 68 h 458"/>
                <a:gd name="T94" fmla="*/ 149 w 928"/>
                <a:gd name="T95" fmla="*/ 70 h 458"/>
                <a:gd name="T96" fmla="*/ 150 w 928"/>
                <a:gd name="T97" fmla="*/ 69 h 458"/>
                <a:gd name="T98" fmla="*/ 152 w 928"/>
                <a:gd name="T99" fmla="*/ 67 h 458"/>
                <a:gd name="T100" fmla="*/ 153 w 928"/>
                <a:gd name="T101" fmla="*/ 64 h 458"/>
                <a:gd name="T102" fmla="*/ 154 w 928"/>
                <a:gd name="T103" fmla="*/ 58 h 458"/>
                <a:gd name="T104" fmla="*/ 155 w 928"/>
                <a:gd name="T105" fmla="*/ 53 h 458"/>
                <a:gd name="T106" fmla="*/ 155 w 928"/>
                <a:gd name="T107" fmla="*/ 48 h 458"/>
                <a:gd name="T108" fmla="*/ 155 w 928"/>
                <a:gd name="T109" fmla="*/ 46 h 458"/>
                <a:gd name="T110" fmla="*/ 150 w 928"/>
                <a:gd name="T111" fmla="*/ 42 h 458"/>
                <a:gd name="T112" fmla="*/ 144 w 928"/>
                <a:gd name="T113" fmla="*/ 37 h 458"/>
                <a:gd name="T114" fmla="*/ 137 w 928"/>
                <a:gd name="T115" fmla="*/ 32 h 458"/>
                <a:gd name="T116" fmla="*/ 131 w 928"/>
                <a:gd name="T117" fmla="*/ 31 h 458"/>
                <a:gd name="T118" fmla="*/ 129 w 928"/>
                <a:gd name="T119" fmla="*/ 30 h 458"/>
                <a:gd name="T120" fmla="*/ 124 w 928"/>
                <a:gd name="T121" fmla="*/ 26 h 458"/>
                <a:gd name="T122" fmla="*/ 120 w 928"/>
                <a:gd name="T123" fmla="*/ 20 h 458"/>
                <a:gd name="T124" fmla="*/ 116 w 928"/>
                <a:gd name="T125" fmla="*/ 14 h 4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28"/>
                <a:gd name="T190" fmla="*/ 0 h 458"/>
                <a:gd name="T191" fmla="*/ 928 w 928"/>
                <a:gd name="T192" fmla="*/ 458 h 45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28" h="458">
                  <a:moveTo>
                    <a:pt x="682" y="71"/>
                  </a:moveTo>
                  <a:lnTo>
                    <a:pt x="682" y="71"/>
                  </a:lnTo>
                  <a:lnTo>
                    <a:pt x="660" y="54"/>
                  </a:lnTo>
                  <a:lnTo>
                    <a:pt x="639" y="39"/>
                  </a:lnTo>
                  <a:lnTo>
                    <a:pt x="618" y="26"/>
                  </a:lnTo>
                  <a:lnTo>
                    <a:pt x="597" y="16"/>
                  </a:lnTo>
                  <a:lnTo>
                    <a:pt x="576" y="9"/>
                  </a:lnTo>
                  <a:lnTo>
                    <a:pt x="556" y="4"/>
                  </a:lnTo>
                  <a:lnTo>
                    <a:pt x="534" y="1"/>
                  </a:lnTo>
                  <a:lnTo>
                    <a:pt x="514" y="0"/>
                  </a:lnTo>
                  <a:lnTo>
                    <a:pt x="492" y="1"/>
                  </a:lnTo>
                  <a:lnTo>
                    <a:pt x="471" y="5"/>
                  </a:lnTo>
                  <a:lnTo>
                    <a:pt x="450" y="10"/>
                  </a:lnTo>
                  <a:lnTo>
                    <a:pt x="428" y="17"/>
                  </a:lnTo>
                  <a:lnTo>
                    <a:pt x="407" y="26"/>
                  </a:lnTo>
                  <a:lnTo>
                    <a:pt x="384" y="36"/>
                  </a:lnTo>
                  <a:lnTo>
                    <a:pt x="362" y="48"/>
                  </a:lnTo>
                  <a:lnTo>
                    <a:pt x="339" y="61"/>
                  </a:lnTo>
                  <a:lnTo>
                    <a:pt x="318" y="85"/>
                  </a:lnTo>
                  <a:lnTo>
                    <a:pt x="296" y="111"/>
                  </a:lnTo>
                  <a:lnTo>
                    <a:pt x="276" y="138"/>
                  </a:lnTo>
                  <a:lnTo>
                    <a:pt x="255" y="166"/>
                  </a:lnTo>
                  <a:lnTo>
                    <a:pt x="233" y="195"/>
                  </a:lnTo>
                  <a:lnTo>
                    <a:pt x="212" y="224"/>
                  </a:lnTo>
                  <a:lnTo>
                    <a:pt x="192" y="253"/>
                  </a:lnTo>
                  <a:lnTo>
                    <a:pt x="170" y="281"/>
                  </a:lnTo>
                  <a:lnTo>
                    <a:pt x="149" y="307"/>
                  </a:lnTo>
                  <a:lnTo>
                    <a:pt x="127" y="332"/>
                  </a:lnTo>
                  <a:lnTo>
                    <a:pt x="107" y="354"/>
                  </a:lnTo>
                  <a:lnTo>
                    <a:pt x="86" y="375"/>
                  </a:lnTo>
                  <a:lnTo>
                    <a:pt x="64" y="393"/>
                  </a:lnTo>
                  <a:lnTo>
                    <a:pt x="43" y="407"/>
                  </a:lnTo>
                  <a:lnTo>
                    <a:pt x="21" y="416"/>
                  </a:lnTo>
                  <a:lnTo>
                    <a:pt x="0" y="423"/>
                  </a:lnTo>
                  <a:lnTo>
                    <a:pt x="11" y="424"/>
                  </a:lnTo>
                  <a:lnTo>
                    <a:pt x="21" y="425"/>
                  </a:lnTo>
                  <a:lnTo>
                    <a:pt x="33" y="426"/>
                  </a:lnTo>
                  <a:lnTo>
                    <a:pt x="46" y="428"/>
                  </a:lnTo>
                  <a:lnTo>
                    <a:pt x="59" y="429"/>
                  </a:lnTo>
                  <a:lnTo>
                    <a:pt x="72" y="431"/>
                  </a:lnTo>
                  <a:lnTo>
                    <a:pt x="85" y="434"/>
                  </a:lnTo>
                  <a:lnTo>
                    <a:pt x="98" y="435"/>
                  </a:lnTo>
                  <a:lnTo>
                    <a:pt x="111" y="437"/>
                  </a:lnTo>
                  <a:lnTo>
                    <a:pt x="123" y="438"/>
                  </a:lnTo>
                  <a:lnTo>
                    <a:pt x="135" y="439"/>
                  </a:lnTo>
                  <a:lnTo>
                    <a:pt x="147" y="439"/>
                  </a:lnTo>
                  <a:lnTo>
                    <a:pt x="156" y="439"/>
                  </a:lnTo>
                  <a:lnTo>
                    <a:pt x="165" y="438"/>
                  </a:lnTo>
                  <a:lnTo>
                    <a:pt x="172" y="436"/>
                  </a:lnTo>
                  <a:lnTo>
                    <a:pt x="179" y="434"/>
                  </a:lnTo>
                  <a:lnTo>
                    <a:pt x="179" y="410"/>
                  </a:lnTo>
                  <a:lnTo>
                    <a:pt x="180" y="390"/>
                  </a:lnTo>
                  <a:lnTo>
                    <a:pt x="181" y="369"/>
                  </a:lnTo>
                  <a:lnTo>
                    <a:pt x="182" y="351"/>
                  </a:lnTo>
                  <a:lnTo>
                    <a:pt x="184" y="333"/>
                  </a:lnTo>
                  <a:lnTo>
                    <a:pt x="186" y="316"/>
                  </a:lnTo>
                  <a:lnTo>
                    <a:pt x="189" y="299"/>
                  </a:lnTo>
                  <a:lnTo>
                    <a:pt x="194" y="281"/>
                  </a:lnTo>
                  <a:lnTo>
                    <a:pt x="203" y="292"/>
                  </a:lnTo>
                  <a:lnTo>
                    <a:pt x="214" y="304"/>
                  </a:lnTo>
                  <a:lnTo>
                    <a:pt x="226" y="316"/>
                  </a:lnTo>
                  <a:lnTo>
                    <a:pt x="238" y="328"/>
                  </a:lnTo>
                  <a:lnTo>
                    <a:pt x="250" y="339"/>
                  </a:lnTo>
                  <a:lnTo>
                    <a:pt x="262" y="351"/>
                  </a:lnTo>
                  <a:lnTo>
                    <a:pt x="275" y="362"/>
                  </a:lnTo>
                  <a:lnTo>
                    <a:pt x="288" y="374"/>
                  </a:lnTo>
                  <a:lnTo>
                    <a:pt x="300" y="384"/>
                  </a:lnTo>
                  <a:lnTo>
                    <a:pt x="310" y="395"/>
                  </a:lnTo>
                  <a:lnTo>
                    <a:pt x="320" y="407"/>
                  </a:lnTo>
                  <a:lnTo>
                    <a:pt x="329" y="418"/>
                  </a:lnTo>
                  <a:lnTo>
                    <a:pt x="336" y="428"/>
                  </a:lnTo>
                  <a:lnTo>
                    <a:pt x="341" y="438"/>
                  </a:lnTo>
                  <a:lnTo>
                    <a:pt x="346" y="449"/>
                  </a:lnTo>
                  <a:lnTo>
                    <a:pt x="347" y="458"/>
                  </a:lnTo>
                  <a:lnTo>
                    <a:pt x="378" y="457"/>
                  </a:lnTo>
                  <a:lnTo>
                    <a:pt x="410" y="454"/>
                  </a:lnTo>
                  <a:lnTo>
                    <a:pt x="443" y="449"/>
                  </a:lnTo>
                  <a:lnTo>
                    <a:pt x="478" y="441"/>
                  </a:lnTo>
                  <a:lnTo>
                    <a:pt x="514" y="434"/>
                  </a:lnTo>
                  <a:lnTo>
                    <a:pt x="550" y="426"/>
                  </a:lnTo>
                  <a:lnTo>
                    <a:pt x="588" y="418"/>
                  </a:lnTo>
                  <a:lnTo>
                    <a:pt x="624" y="410"/>
                  </a:lnTo>
                  <a:lnTo>
                    <a:pt x="661" y="404"/>
                  </a:lnTo>
                  <a:lnTo>
                    <a:pt x="698" y="398"/>
                  </a:lnTo>
                  <a:lnTo>
                    <a:pt x="733" y="395"/>
                  </a:lnTo>
                  <a:lnTo>
                    <a:pt x="767" y="394"/>
                  </a:lnTo>
                  <a:lnTo>
                    <a:pt x="802" y="396"/>
                  </a:lnTo>
                  <a:lnTo>
                    <a:pt x="833" y="400"/>
                  </a:lnTo>
                  <a:lnTo>
                    <a:pt x="864" y="409"/>
                  </a:lnTo>
                  <a:lnTo>
                    <a:pt x="892" y="422"/>
                  </a:lnTo>
                  <a:lnTo>
                    <a:pt x="896" y="422"/>
                  </a:lnTo>
                  <a:lnTo>
                    <a:pt x="900" y="414"/>
                  </a:lnTo>
                  <a:lnTo>
                    <a:pt x="904" y="407"/>
                  </a:lnTo>
                  <a:lnTo>
                    <a:pt x="909" y="406"/>
                  </a:lnTo>
                  <a:lnTo>
                    <a:pt x="914" y="384"/>
                  </a:lnTo>
                  <a:lnTo>
                    <a:pt x="918" y="365"/>
                  </a:lnTo>
                  <a:lnTo>
                    <a:pt x="922" y="349"/>
                  </a:lnTo>
                  <a:lnTo>
                    <a:pt x="925" y="334"/>
                  </a:lnTo>
                  <a:lnTo>
                    <a:pt x="926" y="320"/>
                  </a:lnTo>
                  <a:lnTo>
                    <a:pt x="928" y="306"/>
                  </a:lnTo>
                  <a:lnTo>
                    <a:pt x="928" y="292"/>
                  </a:lnTo>
                  <a:lnTo>
                    <a:pt x="928" y="278"/>
                  </a:lnTo>
                  <a:lnTo>
                    <a:pt x="916" y="266"/>
                  </a:lnTo>
                  <a:lnTo>
                    <a:pt x="901" y="251"/>
                  </a:lnTo>
                  <a:lnTo>
                    <a:pt x="883" y="235"/>
                  </a:lnTo>
                  <a:lnTo>
                    <a:pt x="864" y="220"/>
                  </a:lnTo>
                  <a:lnTo>
                    <a:pt x="842" y="206"/>
                  </a:lnTo>
                  <a:lnTo>
                    <a:pt x="822" y="195"/>
                  </a:lnTo>
                  <a:lnTo>
                    <a:pt x="803" y="188"/>
                  </a:lnTo>
                  <a:lnTo>
                    <a:pt x="785" y="184"/>
                  </a:lnTo>
                  <a:lnTo>
                    <a:pt x="771" y="179"/>
                  </a:lnTo>
                  <a:lnTo>
                    <a:pt x="757" y="169"/>
                  </a:lnTo>
                  <a:lnTo>
                    <a:pt x="744" y="154"/>
                  </a:lnTo>
                  <a:lnTo>
                    <a:pt x="730" y="137"/>
                  </a:lnTo>
                  <a:lnTo>
                    <a:pt x="717" y="119"/>
                  </a:lnTo>
                  <a:lnTo>
                    <a:pt x="704" y="102"/>
                  </a:lnTo>
                  <a:lnTo>
                    <a:pt x="693" y="85"/>
                  </a:lnTo>
                  <a:lnTo>
                    <a:pt x="682" y="71"/>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62" name="Freeform 147"/>
            <p:cNvSpPr>
              <a:spLocks/>
            </p:cNvSpPr>
            <p:nvPr/>
          </p:nvSpPr>
          <p:spPr bwMode="auto">
            <a:xfrm>
              <a:off x="4204" y="1936"/>
              <a:ext cx="94" cy="64"/>
            </a:xfrm>
            <a:custGeom>
              <a:avLst/>
              <a:gdLst>
                <a:gd name="T0" fmla="*/ 25 w 564"/>
                <a:gd name="T1" fmla="*/ 8 h 381"/>
                <a:gd name="T2" fmla="*/ 30 w 564"/>
                <a:gd name="T3" fmla="*/ 8 h 381"/>
                <a:gd name="T4" fmla="*/ 34 w 564"/>
                <a:gd name="T5" fmla="*/ 7 h 381"/>
                <a:gd name="T6" fmla="*/ 35 w 564"/>
                <a:gd name="T7" fmla="*/ 6 h 381"/>
                <a:gd name="T8" fmla="*/ 35 w 564"/>
                <a:gd name="T9" fmla="*/ 3 h 381"/>
                <a:gd name="T10" fmla="*/ 34 w 564"/>
                <a:gd name="T11" fmla="*/ 1 h 381"/>
                <a:gd name="T12" fmla="*/ 38 w 564"/>
                <a:gd name="T13" fmla="*/ 0 h 381"/>
                <a:gd name="T14" fmla="*/ 49 w 564"/>
                <a:gd name="T15" fmla="*/ 1 h 381"/>
                <a:gd name="T16" fmla="*/ 59 w 564"/>
                <a:gd name="T17" fmla="*/ 2 h 381"/>
                <a:gd name="T18" fmla="*/ 69 w 564"/>
                <a:gd name="T19" fmla="*/ 5 h 381"/>
                <a:gd name="T20" fmla="*/ 77 w 564"/>
                <a:gd name="T21" fmla="*/ 10 h 381"/>
                <a:gd name="T22" fmla="*/ 82 w 564"/>
                <a:gd name="T23" fmla="*/ 17 h 381"/>
                <a:gd name="T24" fmla="*/ 84 w 564"/>
                <a:gd name="T25" fmla="*/ 20 h 381"/>
                <a:gd name="T26" fmla="*/ 85 w 564"/>
                <a:gd name="T27" fmla="*/ 24 h 381"/>
                <a:gd name="T28" fmla="*/ 86 w 564"/>
                <a:gd name="T29" fmla="*/ 31 h 381"/>
                <a:gd name="T30" fmla="*/ 88 w 564"/>
                <a:gd name="T31" fmla="*/ 39 h 381"/>
                <a:gd name="T32" fmla="*/ 92 w 564"/>
                <a:gd name="T33" fmla="*/ 51 h 381"/>
                <a:gd name="T34" fmla="*/ 94 w 564"/>
                <a:gd name="T35" fmla="*/ 58 h 381"/>
                <a:gd name="T36" fmla="*/ 93 w 564"/>
                <a:gd name="T37" fmla="*/ 61 h 381"/>
                <a:gd name="T38" fmla="*/ 92 w 564"/>
                <a:gd name="T39" fmla="*/ 63 h 381"/>
                <a:gd name="T40" fmla="*/ 90 w 564"/>
                <a:gd name="T41" fmla="*/ 64 h 381"/>
                <a:gd name="T42" fmla="*/ 88 w 564"/>
                <a:gd name="T43" fmla="*/ 64 h 381"/>
                <a:gd name="T44" fmla="*/ 85 w 564"/>
                <a:gd name="T45" fmla="*/ 62 h 381"/>
                <a:gd name="T46" fmla="*/ 83 w 564"/>
                <a:gd name="T47" fmla="*/ 58 h 381"/>
                <a:gd name="T48" fmla="*/ 78 w 564"/>
                <a:gd name="T49" fmla="*/ 55 h 381"/>
                <a:gd name="T50" fmla="*/ 68 w 564"/>
                <a:gd name="T51" fmla="*/ 52 h 381"/>
                <a:gd name="T52" fmla="*/ 55 w 564"/>
                <a:gd name="T53" fmla="*/ 51 h 381"/>
                <a:gd name="T54" fmla="*/ 52 w 564"/>
                <a:gd name="T55" fmla="*/ 51 h 381"/>
                <a:gd name="T56" fmla="*/ 48 w 564"/>
                <a:gd name="T57" fmla="*/ 51 h 381"/>
                <a:gd name="T58" fmla="*/ 44 w 564"/>
                <a:gd name="T59" fmla="*/ 52 h 381"/>
                <a:gd name="T60" fmla="*/ 45 w 564"/>
                <a:gd name="T61" fmla="*/ 50 h 381"/>
                <a:gd name="T62" fmla="*/ 47 w 564"/>
                <a:gd name="T63" fmla="*/ 48 h 381"/>
                <a:gd name="T64" fmla="*/ 47 w 564"/>
                <a:gd name="T65" fmla="*/ 45 h 381"/>
                <a:gd name="T66" fmla="*/ 42 w 564"/>
                <a:gd name="T67" fmla="*/ 44 h 381"/>
                <a:gd name="T68" fmla="*/ 33 w 564"/>
                <a:gd name="T69" fmla="*/ 40 h 381"/>
                <a:gd name="T70" fmla="*/ 24 w 564"/>
                <a:gd name="T71" fmla="*/ 37 h 381"/>
                <a:gd name="T72" fmla="*/ 17 w 564"/>
                <a:gd name="T73" fmla="*/ 39 h 381"/>
                <a:gd name="T74" fmla="*/ 9 w 564"/>
                <a:gd name="T75" fmla="*/ 43 h 381"/>
                <a:gd name="T76" fmla="*/ 0 w 564"/>
                <a:gd name="T77" fmla="*/ 42 h 381"/>
                <a:gd name="T78" fmla="*/ 2 w 564"/>
                <a:gd name="T79" fmla="*/ 33 h 381"/>
                <a:gd name="T80" fmla="*/ 14 w 564"/>
                <a:gd name="T81" fmla="*/ 23 h 381"/>
                <a:gd name="T82" fmla="*/ 26 w 564"/>
                <a:gd name="T83" fmla="*/ 16 h 381"/>
                <a:gd name="T84" fmla="*/ 26 w 564"/>
                <a:gd name="T85" fmla="*/ 15 h 381"/>
                <a:gd name="T86" fmla="*/ 26 w 564"/>
                <a:gd name="T87" fmla="*/ 14 h 381"/>
                <a:gd name="T88" fmla="*/ 24 w 564"/>
                <a:gd name="T89" fmla="*/ 8 h 38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64"/>
                <a:gd name="T136" fmla="*/ 0 h 381"/>
                <a:gd name="T137" fmla="*/ 564 w 564"/>
                <a:gd name="T138" fmla="*/ 381 h 38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64" h="381">
                  <a:moveTo>
                    <a:pt x="146" y="46"/>
                  </a:moveTo>
                  <a:lnTo>
                    <a:pt x="146" y="46"/>
                  </a:lnTo>
                  <a:lnTo>
                    <a:pt x="152" y="46"/>
                  </a:lnTo>
                  <a:lnTo>
                    <a:pt x="159" y="46"/>
                  </a:lnTo>
                  <a:lnTo>
                    <a:pt x="169" y="46"/>
                  </a:lnTo>
                  <a:lnTo>
                    <a:pt x="178" y="46"/>
                  </a:lnTo>
                  <a:lnTo>
                    <a:pt x="188" y="45"/>
                  </a:lnTo>
                  <a:lnTo>
                    <a:pt x="197" y="44"/>
                  </a:lnTo>
                  <a:lnTo>
                    <a:pt x="204" y="43"/>
                  </a:lnTo>
                  <a:lnTo>
                    <a:pt x="209" y="39"/>
                  </a:lnTo>
                  <a:lnTo>
                    <a:pt x="212" y="35"/>
                  </a:lnTo>
                  <a:lnTo>
                    <a:pt x="212" y="31"/>
                  </a:lnTo>
                  <a:lnTo>
                    <a:pt x="210" y="26"/>
                  </a:lnTo>
                  <a:lnTo>
                    <a:pt x="209" y="19"/>
                  </a:lnTo>
                  <a:lnTo>
                    <a:pt x="207" y="14"/>
                  </a:lnTo>
                  <a:lnTo>
                    <a:pt x="205" y="8"/>
                  </a:lnTo>
                  <a:lnTo>
                    <a:pt x="205" y="3"/>
                  </a:lnTo>
                  <a:lnTo>
                    <a:pt x="206" y="0"/>
                  </a:lnTo>
                  <a:lnTo>
                    <a:pt x="227" y="1"/>
                  </a:lnTo>
                  <a:lnTo>
                    <a:pt x="248" y="1"/>
                  </a:lnTo>
                  <a:lnTo>
                    <a:pt x="270" y="2"/>
                  </a:lnTo>
                  <a:lnTo>
                    <a:pt x="292" y="4"/>
                  </a:lnTo>
                  <a:lnTo>
                    <a:pt x="314" y="5"/>
                  </a:lnTo>
                  <a:lnTo>
                    <a:pt x="336" y="8"/>
                  </a:lnTo>
                  <a:lnTo>
                    <a:pt x="357" y="12"/>
                  </a:lnTo>
                  <a:lnTo>
                    <a:pt x="377" y="16"/>
                  </a:lnTo>
                  <a:lnTo>
                    <a:pt x="398" y="21"/>
                  </a:lnTo>
                  <a:lnTo>
                    <a:pt x="416" y="28"/>
                  </a:lnTo>
                  <a:lnTo>
                    <a:pt x="434" y="36"/>
                  </a:lnTo>
                  <a:lnTo>
                    <a:pt x="449" y="46"/>
                  </a:lnTo>
                  <a:lnTo>
                    <a:pt x="464" y="57"/>
                  </a:lnTo>
                  <a:lnTo>
                    <a:pt x="476" y="69"/>
                  </a:lnTo>
                  <a:lnTo>
                    <a:pt x="487" y="83"/>
                  </a:lnTo>
                  <a:lnTo>
                    <a:pt x="494" y="100"/>
                  </a:lnTo>
                  <a:lnTo>
                    <a:pt x="498" y="110"/>
                  </a:lnTo>
                  <a:lnTo>
                    <a:pt x="503" y="118"/>
                  </a:lnTo>
                  <a:lnTo>
                    <a:pt x="505" y="126"/>
                  </a:lnTo>
                  <a:lnTo>
                    <a:pt x="508" y="135"/>
                  </a:lnTo>
                  <a:lnTo>
                    <a:pt x="510" y="145"/>
                  </a:lnTo>
                  <a:lnTo>
                    <a:pt x="511" y="156"/>
                  </a:lnTo>
                  <a:lnTo>
                    <a:pt x="513" y="170"/>
                  </a:lnTo>
                  <a:lnTo>
                    <a:pt x="514" y="186"/>
                  </a:lnTo>
                  <a:lnTo>
                    <a:pt x="521" y="206"/>
                  </a:lnTo>
                  <a:lnTo>
                    <a:pt x="528" y="230"/>
                  </a:lnTo>
                  <a:lnTo>
                    <a:pt x="537" y="254"/>
                  </a:lnTo>
                  <a:lnTo>
                    <a:pt x="545" y="279"/>
                  </a:lnTo>
                  <a:lnTo>
                    <a:pt x="553" y="303"/>
                  </a:lnTo>
                  <a:lnTo>
                    <a:pt x="558" y="322"/>
                  </a:lnTo>
                  <a:lnTo>
                    <a:pt x="563" y="338"/>
                  </a:lnTo>
                  <a:lnTo>
                    <a:pt x="564" y="347"/>
                  </a:lnTo>
                  <a:lnTo>
                    <a:pt x="563" y="358"/>
                  </a:lnTo>
                  <a:lnTo>
                    <a:pt x="560" y="366"/>
                  </a:lnTo>
                  <a:lnTo>
                    <a:pt x="558" y="371"/>
                  </a:lnTo>
                  <a:lnTo>
                    <a:pt x="556" y="373"/>
                  </a:lnTo>
                  <a:lnTo>
                    <a:pt x="553" y="375"/>
                  </a:lnTo>
                  <a:lnTo>
                    <a:pt x="549" y="376"/>
                  </a:lnTo>
                  <a:lnTo>
                    <a:pt x="543" y="379"/>
                  </a:lnTo>
                  <a:lnTo>
                    <a:pt x="537" y="381"/>
                  </a:lnTo>
                  <a:lnTo>
                    <a:pt x="531" y="381"/>
                  </a:lnTo>
                  <a:lnTo>
                    <a:pt x="525" y="380"/>
                  </a:lnTo>
                  <a:lnTo>
                    <a:pt x="520" y="377"/>
                  </a:lnTo>
                  <a:lnTo>
                    <a:pt x="516" y="373"/>
                  </a:lnTo>
                  <a:lnTo>
                    <a:pt x="510" y="369"/>
                  </a:lnTo>
                  <a:lnTo>
                    <a:pt x="506" y="362"/>
                  </a:lnTo>
                  <a:lnTo>
                    <a:pt x="502" y="354"/>
                  </a:lnTo>
                  <a:lnTo>
                    <a:pt x="497" y="344"/>
                  </a:lnTo>
                  <a:lnTo>
                    <a:pt x="484" y="336"/>
                  </a:lnTo>
                  <a:lnTo>
                    <a:pt x="468" y="328"/>
                  </a:lnTo>
                  <a:lnTo>
                    <a:pt x="450" y="321"/>
                  </a:lnTo>
                  <a:lnTo>
                    <a:pt x="430" y="314"/>
                  </a:lnTo>
                  <a:lnTo>
                    <a:pt x="406" y="309"/>
                  </a:lnTo>
                  <a:lnTo>
                    <a:pt x="383" y="305"/>
                  </a:lnTo>
                  <a:lnTo>
                    <a:pt x="356" y="303"/>
                  </a:lnTo>
                  <a:lnTo>
                    <a:pt x="329" y="301"/>
                  </a:lnTo>
                  <a:lnTo>
                    <a:pt x="322" y="301"/>
                  </a:lnTo>
                  <a:lnTo>
                    <a:pt x="314" y="301"/>
                  </a:lnTo>
                  <a:lnTo>
                    <a:pt x="307" y="301"/>
                  </a:lnTo>
                  <a:lnTo>
                    <a:pt x="298" y="303"/>
                  </a:lnTo>
                  <a:lnTo>
                    <a:pt x="290" y="303"/>
                  </a:lnTo>
                  <a:lnTo>
                    <a:pt x="281" y="304"/>
                  </a:lnTo>
                  <a:lnTo>
                    <a:pt x="271" y="306"/>
                  </a:lnTo>
                  <a:lnTo>
                    <a:pt x="261" y="308"/>
                  </a:lnTo>
                  <a:lnTo>
                    <a:pt x="264" y="304"/>
                  </a:lnTo>
                  <a:lnTo>
                    <a:pt x="268" y="299"/>
                  </a:lnTo>
                  <a:lnTo>
                    <a:pt x="274" y="296"/>
                  </a:lnTo>
                  <a:lnTo>
                    <a:pt x="279" y="292"/>
                  </a:lnTo>
                  <a:lnTo>
                    <a:pt x="282" y="288"/>
                  </a:lnTo>
                  <a:lnTo>
                    <a:pt x="284" y="282"/>
                  </a:lnTo>
                  <a:lnTo>
                    <a:pt x="284" y="277"/>
                  </a:lnTo>
                  <a:lnTo>
                    <a:pt x="280" y="269"/>
                  </a:lnTo>
                  <a:lnTo>
                    <a:pt x="267" y="265"/>
                  </a:lnTo>
                  <a:lnTo>
                    <a:pt x="252" y="260"/>
                  </a:lnTo>
                  <a:lnTo>
                    <a:pt x="236" y="252"/>
                  </a:lnTo>
                  <a:lnTo>
                    <a:pt x="218" y="245"/>
                  </a:lnTo>
                  <a:lnTo>
                    <a:pt x="200" y="238"/>
                  </a:lnTo>
                  <a:lnTo>
                    <a:pt x="179" y="231"/>
                  </a:lnTo>
                  <a:lnTo>
                    <a:pt x="160" y="226"/>
                  </a:lnTo>
                  <a:lnTo>
                    <a:pt x="141" y="221"/>
                  </a:lnTo>
                  <a:lnTo>
                    <a:pt x="123" y="223"/>
                  </a:lnTo>
                  <a:lnTo>
                    <a:pt x="104" y="230"/>
                  </a:lnTo>
                  <a:lnTo>
                    <a:pt x="86" y="237"/>
                  </a:lnTo>
                  <a:lnTo>
                    <a:pt x="69" y="247"/>
                  </a:lnTo>
                  <a:lnTo>
                    <a:pt x="52" y="254"/>
                  </a:lnTo>
                  <a:lnTo>
                    <a:pt x="35" y="259"/>
                  </a:lnTo>
                  <a:lnTo>
                    <a:pt x="17" y="260"/>
                  </a:lnTo>
                  <a:lnTo>
                    <a:pt x="0" y="253"/>
                  </a:lnTo>
                  <a:lnTo>
                    <a:pt x="2" y="224"/>
                  </a:lnTo>
                  <a:lnTo>
                    <a:pt x="14" y="198"/>
                  </a:lnTo>
                  <a:lnTo>
                    <a:pt x="34" y="174"/>
                  </a:lnTo>
                  <a:lnTo>
                    <a:pt x="60" y="153"/>
                  </a:lnTo>
                  <a:lnTo>
                    <a:pt x="86" y="135"/>
                  </a:lnTo>
                  <a:lnTo>
                    <a:pt x="114" y="120"/>
                  </a:lnTo>
                  <a:lnTo>
                    <a:pt x="139" y="107"/>
                  </a:lnTo>
                  <a:lnTo>
                    <a:pt x="157" y="97"/>
                  </a:lnTo>
                  <a:lnTo>
                    <a:pt x="157" y="93"/>
                  </a:lnTo>
                  <a:lnTo>
                    <a:pt x="157" y="90"/>
                  </a:lnTo>
                  <a:lnTo>
                    <a:pt x="156" y="88"/>
                  </a:lnTo>
                  <a:lnTo>
                    <a:pt x="156" y="85"/>
                  </a:lnTo>
                  <a:lnTo>
                    <a:pt x="155" y="81"/>
                  </a:lnTo>
                  <a:lnTo>
                    <a:pt x="153" y="74"/>
                  </a:lnTo>
                  <a:lnTo>
                    <a:pt x="149" y="63"/>
                  </a:lnTo>
                  <a:lnTo>
                    <a:pt x="146" y="46"/>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63" name="Freeform 148"/>
            <p:cNvSpPr>
              <a:spLocks noEditPoints="1"/>
            </p:cNvSpPr>
            <p:nvPr/>
          </p:nvSpPr>
          <p:spPr bwMode="auto">
            <a:xfrm>
              <a:off x="4236" y="1976"/>
              <a:ext cx="316" cy="38"/>
            </a:xfrm>
            <a:custGeom>
              <a:avLst/>
              <a:gdLst>
                <a:gd name="T0" fmla="*/ 203 w 1896"/>
                <a:gd name="T1" fmla="*/ 8 h 226"/>
                <a:gd name="T2" fmla="*/ 214 w 1896"/>
                <a:gd name="T3" fmla="*/ 18 h 226"/>
                <a:gd name="T4" fmla="*/ 222 w 1896"/>
                <a:gd name="T5" fmla="*/ 27 h 226"/>
                <a:gd name="T6" fmla="*/ 233 w 1896"/>
                <a:gd name="T7" fmla="*/ 27 h 226"/>
                <a:gd name="T8" fmla="*/ 243 w 1896"/>
                <a:gd name="T9" fmla="*/ 25 h 226"/>
                <a:gd name="T10" fmla="*/ 254 w 1896"/>
                <a:gd name="T11" fmla="*/ 21 h 226"/>
                <a:gd name="T12" fmla="*/ 264 w 1896"/>
                <a:gd name="T13" fmla="*/ 17 h 226"/>
                <a:gd name="T14" fmla="*/ 276 w 1896"/>
                <a:gd name="T15" fmla="*/ 13 h 226"/>
                <a:gd name="T16" fmla="*/ 284 w 1896"/>
                <a:gd name="T17" fmla="*/ 11 h 226"/>
                <a:gd name="T18" fmla="*/ 292 w 1896"/>
                <a:gd name="T19" fmla="*/ 10 h 226"/>
                <a:gd name="T20" fmla="*/ 300 w 1896"/>
                <a:gd name="T21" fmla="*/ 11 h 226"/>
                <a:gd name="T22" fmla="*/ 307 w 1896"/>
                <a:gd name="T23" fmla="*/ 14 h 226"/>
                <a:gd name="T24" fmla="*/ 313 w 1896"/>
                <a:gd name="T25" fmla="*/ 18 h 226"/>
                <a:gd name="T26" fmla="*/ 315 w 1896"/>
                <a:gd name="T27" fmla="*/ 23 h 226"/>
                <a:gd name="T28" fmla="*/ 313 w 1896"/>
                <a:gd name="T29" fmla="*/ 26 h 226"/>
                <a:gd name="T30" fmla="*/ 312 w 1896"/>
                <a:gd name="T31" fmla="*/ 30 h 226"/>
                <a:gd name="T32" fmla="*/ 300 w 1896"/>
                <a:gd name="T33" fmla="*/ 29 h 226"/>
                <a:gd name="T34" fmla="*/ 282 w 1896"/>
                <a:gd name="T35" fmla="*/ 29 h 226"/>
                <a:gd name="T36" fmla="*/ 265 w 1896"/>
                <a:gd name="T37" fmla="*/ 31 h 226"/>
                <a:gd name="T38" fmla="*/ 248 w 1896"/>
                <a:gd name="T39" fmla="*/ 35 h 226"/>
                <a:gd name="T40" fmla="*/ 232 w 1896"/>
                <a:gd name="T41" fmla="*/ 37 h 226"/>
                <a:gd name="T42" fmla="*/ 220 w 1896"/>
                <a:gd name="T43" fmla="*/ 36 h 226"/>
                <a:gd name="T44" fmla="*/ 216 w 1896"/>
                <a:gd name="T45" fmla="*/ 30 h 226"/>
                <a:gd name="T46" fmla="*/ 211 w 1896"/>
                <a:gd name="T47" fmla="*/ 25 h 226"/>
                <a:gd name="T48" fmla="*/ 204 w 1896"/>
                <a:gd name="T49" fmla="*/ 18 h 226"/>
                <a:gd name="T50" fmla="*/ 198 w 1896"/>
                <a:gd name="T51" fmla="*/ 12 h 226"/>
                <a:gd name="T52" fmla="*/ 193 w 1896"/>
                <a:gd name="T53" fmla="*/ 5 h 226"/>
                <a:gd name="T54" fmla="*/ 195 w 1896"/>
                <a:gd name="T55" fmla="*/ 1 h 226"/>
                <a:gd name="T56" fmla="*/ 4 w 1896"/>
                <a:gd name="T57" fmla="*/ 15 h 226"/>
                <a:gd name="T58" fmla="*/ 11 w 1896"/>
                <a:gd name="T59" fmla="*/ 12 h 226"/>
                <a:gd name="T60" fmla="*/ 19 w 1896"/>
                <a:gd name="T61" fmla="*/ 11 h 226"/>
                <a:gd name="T62" fmla="*/ 28 w 1896"/>
                <a:gd name="T63" fmla="*/ 11 h 226"/>
                <a:gd name="T64" fmla="*/ 38 w 1896"/>
                <a:gd name="T65" fmla="*/ 13 h 226"/>
                <a:gd name="T66" fmla="*/ 49 w 1896"/>
                <a:gd name="T67" fmla="*/ 16 h 226"/>
                <a:gd name="T68" fmla="*/ 52 w 1896"/>
                <a:gd name="T69" fmla="*/ 20 h 226"/>
                <a:gd name="T70" fmla="*/ 54 w 1896"/>
                <a:gd name="T71" fmla="*/ 23 h 226"/>
                <a:gd name="T72" fmla="*/ 58 w 1896"/>
                <a:gd name="T73" fmla="*/ 26 h 226"/>
                <a:gd name="T74" fmla="*/ 58 w 1896"/>
                <a:gd name="T75" fmla="*/ 31 h 226"/>
                <a:gd name="T76" fmla="*/ 58 w 1896"/>
                <a:gd name="T77" fmla="*/ 34 h 226"/>
                <a:gd name="T78" fmla="*/ 45 w 1896"/>
                <a:gd name="T79" fmla="*/ 30 h 226"/>
                <a:gd name="T80" fmla="*/ 37 w 1896"/>
                <a:gd name="T81" fmla="*/ 23 h 226"/>
                <a:gd name="T82" fmla="*/ 31 w 1896"/>
                <a:gd name="T83" fmla="*/ 22 h 226"/>
                <a:gd name="T84" fmla="*/ 24 w 1896"/>
                <a:gd name="T85" fmla="*/ 21 h 226"/>
                <a:gd name="T86" fmla="*/ 17 w 1896"/>
                <a:gd name="T87" fmla="*/ 21 h 226"/>
                <a:gd name="T88" fmla="*/ 10 w 1896"/>
                <a:gd name="T89" fmla="*/ 22 h 226"/>
                <a:gd name="T90" fmla="*/ 4 w 1896"/>
                <a:gd name="T91" fmla="*/ 24 h 226"/>
                <a:gd name="T92" fmla="*/ 0 w 1896"/>
                <a:gd name="T93" fmla="*/ 21 h 226"/>
                <a:gd name="T94" fmla="*/ 2 w 1896"/>
                <a:gd name="T95" fmla="*/ 16 h 22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896"/>
                <a:gd name="T145" fmla="*/ 0 h 226"/>
                <a:gd name="T146" fmla="*/ 1896 w 1896"/>
                <a:gd name="T147" fmla="*/ 226 h 22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896" h="226">
                  <a:moveTo>
                    <a:pt x="1174" y="0"/>
                  </a:moveTo>
                  <a:lnTo>
                    <a:pt x="1197" y="25"/>
                  </a:lnTo>
                  <a:lnTo>
                    <a:pt x="1218" y="48"/>
                  </a:lnTo>
                  <a:lnTo>
                    <a:pt x="1241" y="69"/>
                  </a:lnTo>
                  <a:lnTo>
                    <a:pt x="1261" y="89"/>
                  </a:lnTo>
                  <a:lnTo>
                    <a:pt x="1282" y="108"/>
                  </a:lnTo>
                  <a:lnTo>
                    <a:pt x="1300" y="127"/>
                  </a:lnTo>
                  <a:lnTo>
                    <a:pt x="1317" y="144"/>
                  </a:lnTo>
                  <a:lnTo>
                    <a:pt x="1332" y="162"/>
                  </a:lnTo>
                  <a:lnTo>
                    <a:pt x="1355" y="164"/>
                  </a:lnTo>
                  <a:lnTo>
                    <a:pt x="1377" y="164"/>
                  </a:lnTo>
                  <a:lnTo>
                    <a:pt x="1398" y="162"/>
                  </a:lnTo>
                  <a:lnTo>
                    <a:pt x="1420" y="159"/>
                  </a:lnTo>
                  <a:lnTo>
                    <a:pt x="1440" y="153"/>
                  </a:lnTo>
                  <a:lnTo>
                    <a:pt x="1460" y="148"/>
                  </a:lnTo>
                  <a:lnTo>
                    <a:pt x="1481" y="142"/>
                  </a:lnTo>
                  <a:lnTo>
                    <a:pt x="1501" y="133"/>
                  </a:lnTo>
                  <a:lnTo>
                    <a:pt x="1521" y="125"/>
                  </a:lnTo>
                  <a:lnTo>
                    <a:pt x="1542" y="117"/>
                  </a:lnTo>
                  <a:lnTo>
                    <a:pt x="1563" y="108"/>
                  </a:lnTo>
                  <a:lnTo>
                    <a:pt x="1584" y="100"/>
                  </a:lnTo>
                  <a:lnTo>
                    <a:pt x="1606" y="91"/>
                  </a:lnTo>
                  <a:lnTo>
                    <a:pt x="1629" y="84"/>
                  </a:lnTo>
                  <a:lnTo>
                    <a:pt x="1653" y="76"/>
                  </a:lnTo>
                  <a:lnTo>
                    <a:pt x="1678" y="70"/>
                  </a:lnTo>
                  <a:lnTo>
                    <a:pt x="1689" y="67"/>
                  </a:lnTo>
                  <a:lnTo>
                    <a:pt x="1703" y="64"/>
                  </a:lnTo>
                  <a:lnTo>
                    <a:pt x="1718" y="63"/>
                  </a:lnTo>
                  <a:lnTo>
                    <a:pt x="1733" y="62"/>
                  </a:lnTo>
                  <a:lnTo>
                    <a:pt x="1749" y="62"/>
                  </a:lnTo>
                  <a:lnTo>
                    <a:pt x="1765" y="63"/>
                  </a:lnTo>
                  <a:lnTo>
                    <a:pt x="1781" y="64"/>
                  </a:lnTo>
                  <a:lnTo>
                    <a:pt x="1799" y="68"/>
                  </a:lnTo>
                  <a:lnTo>
                    <a:pt x="1814" y="71"/>
                  </a:lnTo>
                  <a:lnTo>
                    <a:pt x="1830" y="76"/>
                  </a:lnTo>
                  <a:lnTo>
                    <a:pt x="1843" y="82"/>
                  </a:lnTo>
                  <a:lnTo>
                    <a:pt x="1857" y="88"/>
                  </a:lnTo>
                  <a:lnTo>
                    <a:pt x="1869" y="97"/>
                  </a:lnTo>
                  <a:lnTo>
                    <a:pt x="1880" y="106"/>
                  </a:lnTo>
                  <a:lnTo>
                    <a:pt x="1890" y="117"/>
                  </a:lnTo>
                  <a:lnTo>
                    <a:pt x="1896" y="129"/>
                  </a:lnTo>
                  <a:lnTo>
                    <a:pt x="1892" y="134"/>
                  </a:lnTo>
                  <a:lnTo>
                    <a:pt x="1886" y="140"/>
                  </a:lnTo>
                  <a:lnTo>
                    <a:pt x="1882" y="147"/>
                  </a:lnTo>
                  <a:lnTo>
                    <a:pt x="1879" y="154"/>
                  </a:lnTo>
                  <a:lnTo>
                    <a:pt x="1876" y="162"/>
                  </a:lnTo>
                  <a:lnTo>
                    <a:pt x="1873" y="171"/>
                  </a:lnTo>
                  <a:lnTo>
                    <a:pt x="1871" y="181"/>
                  </a:lnTo>
                  <a:lnTo>
                    <a:pt x="1871" y="192"/>
                  </a:lnTo>
                  <a:lnTo>
                    <a:pt x="1835" y="182"/>
                  </a:lnTo>
                  <a:lnTo>
                    <a:pt x="1799" y="175"/>
                  </a:lnTo>
                  <a:lnTo>
                    <a:pt x="1763" y="171"/>
                  </a:lnTo>
                  <a:lnTo>
                    <a:pt x="1728" y="170"/>
                  </a:lnTo>
                  <a:lnTo>
                    <a:pt x="1694" y="171"/>
                  </a:lnTo>
                  <a:lnTo>
                    <a:pt x="1659" y="175"/>
                  </a:lnTo>
                  <a:lnTo>
                    <a:pt x="1625" y="180"/>
                  </a:lnTo>
                  <a:lnTo>
                    <a:pt x="1591" y="185"/>
                  </a:lnTo>
                  <a:lnTo>
                    <a:pt x="1557" y="192"/>
                  </a:lnTo>
                  <a:lnTo>
                    <a:pt x="1523" y="198"/>
                  </a:lnTo>
                  <a:lnTo>
                    <a:pt x="1489" y="206"/>
                  </a:lnTo>
                  <a:lnTo>
                    <a:pt x="1456" y="212"/>
                  </a:lnTo>
                  <a:lnTo>
                    <a:pt x="1422" y="217"/>
                  </a:lnTo>
                  <a:lnTo>
                    <a:pt x="1389" y="222"/>
                  </a:lnTo>
                  <a:lnTo>
                    <a:pt x="1354" y="225"/>
                  </a:lnTo>
                  <a:lnTo>
                    <a:pt x="1320" y="226"/>
                  </a:lnTo>
                  <a:lnTo>
                    <a:pt x="1318" y="215"/>
                  </a:lnTo>
                  <a:lnTo>
                    <a:pt x="1313" y="204"/>
                  </a:lnTo>
                  <a:lnTo>
                    <a:pt x="1306" y="193"/>
                  </a:lnTo>
                  <a:lnTo>
                    <a:pt x="1298" y="181"/>
                  </a:lnTo>
                  <a:lnTo>
                    <a:pt x="1287" y="169"/>
                  </a:lnTo>
                  <a:lnTo>
                    <a:pt x="1276" y="159"/>
                  </a:lnTo>
                  <a:lnTo>
                    <a:pt x="1263" y="147"/>
                  </a:lnTo>
                  <a:lnTo>
                    <a:pt x="1250" y="135"/>
                  </a:lnTo>
                  <a:lnTo>
                    <a:pt x="1237" y="122"/>
                  </a:lnTo>
                  <a:lnTo>
                    <a:pt x="1224" y="110"/>
                  </a:lnTo>
                  <a:lnTo>
                    <a:pt x="1210" y="98"/>
                  </a:lnTo>
                  <a:lnTo>
                    <a:pt x="1197" y="85"/>
                  </a:lnTo>
                  <a:lnTo>
                    <a:pt x="1185" y="71"/>
                  </a:lnTo>
                  <a:lnTo>
                    <a:pt x="1173" y="57"/>
                  </a:lnTo>
                  <a:lnTo>
                    <a:pt x="1164" y="43"/>
                  </a:lnTo>
                  <a:lnTo>
                    <a:pt x="1155" y="28"/>
                  </a:lnTo>
                  <a:lnTo>
                    <a:pt x="1163" y="21"/>
                  </a:lnTo>
                  <a:lnTo>
                    <a:pt x="1167" y="14"/>
                  </a:lnTo>
                  <a:lnTo>
                    <a:pt x="1170" y="8"/>
                  </a:lnTo>
                  <a:lnTo>
                    <a:pt x="1174" y="0"/>
                  </a:lnTo>
                  <a:close/>
                  <a:moveTo>
                    <a:pt x="12" y="94"/>
                  </a:moveTo>
                  <a:lnTo>
                    <a:pt x="24" y="88"/>
                  </a:lnTo>
                  <a:lnTo>
                    <a:pt x="37" y="83"/>
                  </a:lnTo>
                  <a:lnTo>
                    <a:pt x="50" y="77"/>
                  </a:lnTo>
                  <a:lnTo>
                    <a:pt x="64" y="73"/>
                  </a:lnTo>
                  <a:lnTo>
                    <a:pt x="79" y="70"/>
                  </a:lnTo>
                  <a:lnTo>
                    <a:pt x="96" y="67"/>
                  </a:lnTo>
                  <a:lnTo>
                    <a:pt x="113" y="66"/>
                  </a:lnTo>
                  <a:lnTo>
                    <a:pt x="131" y="64"/>
                  </a:lnTo>
                  <a:lnTo>
                    <a:pt x="149" y="64"/>
                  </a:lnTo>
                  <a:lnTo>
                    <a:pt x="168" y="66"/>
                  </a:lnTo>
                  <a:lnTo>
                    <a:pt x="188" y="68"/>
                  </a:lnTo>
                  <a:lnTo>
                    <a:pt x="208" y="71"/>
                  </a:lnTo>
                  <a:lnTo>
                    <a:pt x="228" y="76"/>
                  </a:lnTo>
                  <a:lnTo>
                    <a:pt x="250" y="82"/>
                  </a:lnTo>
                  <a:lnTo>
                    <a:pt x="271" y="89"/>
                  </a:lnTo>
                  <a:lnTo>
                    <a:pt x="292" y="98"/>
                  </a:lnTo>
                  <a:lnTo>
                    <a:pt x="301" y="103"/>
                  </a:lnTo>
                  <a:lnTo>
                    <a:pt x="306" y="109"/>
                  </a:lnTo>
                  <a:lnTo>
                    <a:pt x="311" y="117"/>
                  </a:lnTo>
                  <a:lnTo>
                    <a:pt x="315" y="125"/>
                  </a:lnTo>
                  <a:lnTo>
                    <a:pt x="319" y="132"/>
                  </a:lnTo>
                  <a:lnTo>
                    <a:pt x="326" y="138"/>
                  </a:lnTo>
                  <a:lnTo>
                    <a:pt x="334" y="143"/>
                  </a:lnTo>
                  <a:lnTo>
                    <a:pt x="346" y="144"/>
                  </a:lnTo>
                  <a:lnTo>
                    <a:pt x="348" y="155"/>
                  </a:lnTo>
                  <a:lnTo>
                    <a:pt x="349" y="165"/>
                  </a:lnTo>
                  <a:lnTo>
                    <a:pt x="349" y="175"/>
                  </a:lnTo>
                  <a:lnTo>
                    <a:pt x="349" y="182"/>
                  </a:lnTo>
                  <a:lnTo>
                    <a:pt x="348" y="190"/>
                  </a:lnTo>
                  <a:lnTo>
                    <a:pt x="347" y="196"/>
                  </a:lnTo>
                  <a:lnTo>
                    <a:pt x="346" y="202"/>
                  </a:lnTo>
                  <a:lnTo>
                    <a:pt x="345" y="208"/>
                  </a:lnTo>
                  <a:lnTo>
                    <a:pt x="320" y="176"/>
                  </a:lnTo>
                  <a:lnTo>
                    <a:pt x="272" y="176"/>
                  </a:lnTo>
                  <a:lnTo>
                    <a:pt x="248" y="144"/>
                  </a:lnTo>
                  <a:lnTo>
                    <a:pt x="235" y="140"/>
                  </a:lnTo>
                  <a:lnTo>
                    <a:pt x="222" y="137"/>
                  </a:lnTo>
                  <a:lnTo>
                    <a:pt x="209" y="134"/>
                  </a:lnTo>
                  <a:lnTo>
                    <a:pt x="196" y="132"/>
                  </a:lnTo>
                  <a:lnTo>
                    <a:pt x="184" y="130"/>
                  </a:lnTo>
                  <a:lnTo>
                    <a:pt x="172" y="128"/>
                  </a:lnTo>
                  <a:lnTo>
                    <a:pt x="158" y="125"/>
                  </a:lnTo>
                  <a:lnTo>
                    <a:pt x="145" y="124"/>
                  </a:lnTo>
                  <a:lnTo>
                    <a:pt x="132" y="124"/>
                  </a:lnTo>
                  <a:lnTo>
                    <a:pt x="118" y="124"/>
                  </a:lnTo>
                  <a:lnTo>
                    <a:pt x="104" y="125"/>
                  </a:lnTo>
                  <a:lnTo>
                    <a:pt x="89" y="128"/>
                  </a:lnTo>
                  <a:lnTo>
                    <a:pt x="74" y="130"/>
                  </a:lnTo>
                  <a:lnTo>
                    <a:pt x="59" y="133"/>
                  </a:lnTo>
                  <a:lnTo>
                    <a:pt x="43" y="138"/>
                  </a:lnTo>
                  <a:lnTo>
                    <a:pt x="27" y="144"/>
                  </a:lnTo>
                  <a:lnTo>
                    <a:pt x="23" y="142"/>
                  </a:lnTo>
                  <a:lnTo>
                    <a:pt x="16" y="137"/>
                  </a:lnTo>
                  <a:lnTo>
                    <a:pt x="9" y="131"/>
                  </a:lnTo>
                  <a:lnTo>
                    <a:pt x="0" y="125"/>
                  </a:lnTo>
                  <a:lnTo>
                    <a:pt x="2" y="115"/>
                  </a:lnTo>
                  <a:lnTo>
                    <a:pt x="7" y="104"/>
                  </a:lnTo>
                  <a:lnTo>
                    <a:pt x="10" y="98"/>
                  </a:lnTo>
                  <a:lnTo>
                    <a:pt x="12" y="94"/>
                  </a:lnTo>
                  <a:close/>
                </a:path>
              </a:pathLst>
            </a:custGeom>
            <a:solidFill>
              <a:srgbClr val="AD8C2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sp>
          <p:nvSpPr>
            <p:cNvPr id="64" name="Freeform 149"/>
            <p:cNvSpPr>
              <a:spLocks/>
            </p:cNvSpPr>
            <p:nvPr/>
          </p:nvSpPr>
          <p:spPr bwMode="auto">
            <a:xfrm>
              <a:off x="4428" y="1976"/>
              <a:ext cx="124" cy="38"/>
            </a:xfrm>
            <a:custGeom>
              <a:avLst/>
              <a:gdLst>
                <a:gd name="T0" fmla="*/ 3 w 741"/>
                <a:gd name="T1" fmla="*/ 0 h 226"/>
                <a:gd name="T2" fmla="*/ 11 w 741"/>
                <a:gd name="T3" fmla="*/ 8 h 226"/>
                <a:gd name="T4" fmla="*/ 18 w 741"/>
                <a:gd name="T5" fmla="*/ 15 h 226"/>
                <a:gd name="T6" fmla="*/ 24 w 741"/>
                <a:gd name="T7" fmla="*/ 21 h 226"/>
                <a:gd name="T8" fmla="*/ 30 w 741"/>
                <a:gd name="T9" fmla="*/ 27 h 226"/>
                <a:gd name="T10" fmla="*/ 33 w 741"/>
                <a:gd name="T11" fmla="*/ 28 h 226"/>
                <a:gd name="T12" fmla="*/ 41 w 741"/>
                <a:gd name="T13" fmla="*/ 27 h 226"/>
                <a:gd name="T14" fmla="*/ 48 w 741"/>
                <a:gd name="T15" fmla="*/ 26 h 226"/>
                <a:gd name="T16" fmla="*/ 55 w 741"/>
                <a:gd name="T17" fmla="*/ 24 h 226"/>
                <a:gd name="T18" fmla="*/ 61 w 741"/>
                <a:gd name="T19" fmla="*/ 21 h 226"/>
                <a:gd name="T20" fmla="*/ 68 w 741"/>
                <a:gd name="T21" fmla="*/ 18 h 226"/>
                <a:gd name="T22" fmla="*/ 75 w 741"/>
                <a:gd name="T23" fmla="*/ 15 h 226"/>
                <a:gd name="T24" fmla="*/ 83 w 741"/>
                <a:gd name="T25" fmla="*/ 13 h 226"/>
                <a:gd name="T26" fmla="*/ 88 w 741"/>
                <a:gd name="T27" fmla="*/ 12 h 226"/>
                <a:gd name="T28" fmla="*/ 92 w 741"/>
                <a:gd name="T29" fmla="*/ 11 h 226"/>
                <a:gd name="T30" fmla="*/ 97 w 741"/>
                <a:gd name="T31" fmla="*/ 10 h 226"/>
                <a:gd name="T32" fmla="*/ 102 w 741"/>
                <a:gd name="T33" fmla="*/ 11 h 226"/>
                <a:gd name="T34" fmla="*/ 108 w 741"/>
                <a:gd name="T35" fmla="*/ 11 h 226"/>
                <a:gd name="T36" fmla="*/ 113 w 741"/>
                <a:gd name="T37" fmla="*/ 13 h 226"/>
                <a:gd name="T38" fmla="*/ 117 w 741"/>
                <a:gd name="T39" fmla="*/ 15 h 226"/>
                <a:gd name="T40" fmla="*/ 121 w 741"/>
                <a:gd name="T41" fmla="*/ 18 h 226"/>
                <a:gd name="T42" fmla="*/ 124 w 741"/>
                <a:gd name="T43" fmla="*/ 22 h 226"/>
                <a:gd name="T44" fmla="*/ 123 w 741"/>
                <a:gd name="T45" fmla="*/ 23 h 226"/>
                <a:gd name="T46" fmla="*/ 122 w 741"/>
                <a:gd name="T47" fmla="*/ 25 h 226"/>
                <a:gd name="T48" fmla="*/ 121 w 741"/>
                <a:gd name="T49" fmla="*/ 27 h 226"/>
                <a:gd name="T50" fmla="*/ 120 w 741"/>
                <a:gd name="T51" fmla="*/ 30 h 226"/>
                <a:gd name="T52" fmla="*/ 120 w 741"/>
                <a:gd name="T53" fmla="*/ 32 h 226"/>
                <a:gd name="T54" fmla="*/ 108 w 741"/>
                <a:gd name="T55" fmla="*/ 29 h 226"/>
                <a:gd name="T56" fmla="*/ 96 w 741"/>
                <a:gd name="T57" fmla="*/ 29 h 226"/>
                <a:gd name="T58" fmla="*/ 84 w 741"/>
                <a:gd name="T59" fmla="*/ 29 h 226"/>
                <a:gd name="T60" fmla="*/ 73 w 741"/>
                <a:gd name="T61" fmla="*/ 31 h 226"/>
                <a:gd name="T62" fmla="*/ 62 w 741"/>
                <a:gd name="T63" fmla="*/ 33 h 226"/>
                <a:gd name="T64" fmla="*/ 50 w 741"/>
                <a:gd name="T65" fmla="*/ 36 h 226"/>
                <a:gd name="T66" fmla="*/ 39 w 741"/>
                <a:gd name="T67" fmla="*/ 37 h 226"/>
                <a:gd name="T68" fmla="*/ 28 w 741"/>
                <a:gd name="T69" fmla="*/ 38 h 226"/>
                <a:gd name="T70" fmla="*/ 27 w 741"/>
                <a:gd name="T71" fmla="*/ 36 h 226"/>
                <a:gd name="T72" fmla="*/ 25 w 741"/>
                <a:gd name="T73" fmla="*/ 32 h 226"/>
                <a:gd name="T74" fmla="*/ 22 w 741"/>
                <a:gd name="T75" fmla="*/ 28 h 226"/>
                <a:gd name="T76" fmla="*/ 18 w 741"/>
                <a:gd name="T77" fmla="*/ 25 h 226"/>
                <a:gd name="T78" fmla="*/ 14 w 741"/>
                <a:gd name="T79" fmla="*/ 21 h 226"/>
                <a:gd name="T80" fmla="*/ 9 w 741"/>
                <a:gd name="T81" fmla="*/ 16 h 226"/>
                <a:gd name="T82" fmla="*/ 5 w 741"/>
                <a:gd name="T83" fmla="*/ 12 h 226"/>
                <a:gd name="T84" fmla="*/ 2 w 741"/>
                <a:gd name="T85" fmla="*/ 7 h 226"/>
                <a:gd name="T86" fmla="*/ 0 w 741"/>
                <a:gd name="T87" fmla="*/ 5 h 226"/>
                <a:gd name="T88" fmla="*/ 2 w 741"/>
                <a:gd name="T89" fmla="*/ 2 h 226"/>
                <a:gd name="T90" fmla="*/ 3 w 741"/>
                <a:gd name="T91" fmla="*/ 0 h 22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41"/>
                <a:gd name="T139" fmla="*/ 0 h 226"/>
                <a:gd name="T140" fmla="*/ 741 w 741"/>
                <a:gd name="T141" fmla="*/ 226 h 22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41" h="226">
                  <a:moveTo>
                    <a:pt x="19" y="0"/>
                  </a:moveTo>
                  <a:lnTo>
                    <a:pt x="19" y="0"/>
                  </a:lnTo>
                  <a:lnTo>
                    <a:pt x="42" y="25"/>
                  </a:lnTo>
                  <a:lnTo>
                    <a:pt x="63" y="48"/>
                  </a:lnTo>
                  <a:lnTo>
                    <a:pt x="86" y="69"/>
                  </a:lnTo>
                  <a:lnTo>
                    <a:pt x="106" y="89"/>
                  </a:lnTo>
                  <a:lnTo>
                    <a:pt x="127" y="108"/>
                  </a:lnTo>
                  <a:lnTo>
                    <a:pt x="145" y="127"/>
                  </a:lnTo>
                  <a:lnTo>
                    <a:pt x="162" y="144"/>
                  </a:lnTo>
                  <a:lnTo>
                    <a:pt x="177" y="162"/>
                  </a:lnTo>
                  <a:lnTo>
                    <a:pt x="200" y="164"/>
                  </a:lnTo>
                  <a:lnTo>
                    <a:pt x="222" y="164"/>
                  </a:lnTo>
                  <a:lnTo>
                    <a:pt x="243" y="162"/>
                  </a:lnTo>
                  <a:lnTo>
                    <a:pt x="265" y="159"/>
                  </a:lnTo>
                  <a:lnTo>
                    <a:pt x="285" y="153"/>
                  </a:lnTo>
                  <a:lnTo>
                    <a:pt x="305" y="148"/>
                  </a:lnTo>
                  <a:lnTo>
                    <a:pt x="326" y="142"/>
                  </a:lnTo>
                  <a:lnTo>
                    <a:pt x="346" y="133"/>
                  </a:lnTo>
                  <a:lnTo>
                    <a:pt x="366" y="125"/>
                  </a:lnTo>
                  <a:lnTo>
                    <a:pt x="387" y="117"/>
                  </a:lnTo>
                  <a:lnTo>
                    <a:pt x="408" y="108"/>
                  </a:lnTo>
                  <a:lnTo>
                    <a:pt x="429" y="100"/>
                  </a:lnTo>
                  <a:lnTo>
                    <a:pt x="451" y="91"/>
                  </a:lnTo>
                  <a:lnTo>
                    <a:pt x="474" y="84"/>
                  </a:lnTo>
                  <a:lnTo>
                    <a:pt x="498" y="76"/>
                  </a:lnTo>
                  <a:lnTo>
                    <a:pt x="523" y="70"/>
                  </a:lnTo>
                  <a:lnTo>
                    <a:pt x="534" y="67"/>
                  </a:lnTo>
                  <a:lnTo>
                    <a:pt x="548" y="64"/>
                  </a:lnTo>
                  <a:lnTo>
                    <a:pt x="563" y="63"/>
                  </a:lnTo>
                  <a:lnTo>
                    <a:pt x="578" y="62"/>
                  </a:lnTo>
                  <a:lnTo>
                    <a:pt x="594" y="62"/>
                  </a:lnTo>
                  <a:lnTo>
                    <a:pt x="610" y="63"/>
                  </a:lnTo>
                  <a:lnTo>
                    <a:pt x="626" y="64"/>
                  </a:lnTo>
                  <a:lnTo>
                    <a:pt x="644" y="68"/>
                  </a:lnTo>
                  <a:lnTo>
                    <a:pt x="659" y="71"/>
                  </a:lnTo>
                  <a:lnTo>
                    <a:pt x="675" y="76"/>
                  </a:lnTo>
                  <a:lnTo>
                    <a:pt x="688" y="82"/>
                  </a:lnTo>
                  <a:lnTo>
                    <a:pt x="702" y="88"/>
                  </a:lnTo>
                  <a:lnTo>
                    <a:pt x="714" y="97"/>
                  </a:lnTo>
                  <a:lnTo>
                    <a:pt x="725" y="106"/>
                  </a:lnTo>
                  <a:lnTo>
                    <a:pt x="735" y="117"/>
                  </a:lnTo>
                  <a:lnTo>
                    <a:pt x="741" y="129"/>
                  </a:lnTo>
                  <a:lnTo>
                    <a:pt x="737" y="134"/>
                  </a:lnTo>
                  <a:lnTo>
                    <a:pt x="731" y="140"/>
                  </a:lnTo>
                  <a:lnTo>
                    <a:pt x="727" y="147"/>
                  </a:lnTo>
                  <a:lnTo>
                    <a:pt x="724" y="154"/>
                  </a:lnTo>
                  <a:lnTo>
                    <a:pt x="721" y="162"/>
                  </a:lnTo>
                  <a:lnTo>
                    <a:pt x="718" y="171"/>
                  </a:lnTo>
                  <a:lnTo>
                    <a:pt x="716" y="181"/>
                  </a:lnTo>
                  <a:lnTo>
                    <a:pt x="716" y="192"/>
                  </a:lnTo>
                  <a:lnTo>
                    <a:pt x="680" y="182"/>
                  </a:lnTo>
                  <a:lnTo>
                    <a:pt x="644" y="175"/>
                  </a:lnTo>
                  <a:lnTo>
                    <a:pt x="608" y="171"/>
                  </a:lnTo>
                  <a:lnTo>
                    <a:pt x="573" y="170"/>
                  </a:lnTo>
                  <a:lnTo>
                    <a:pt x="539" y="171"/>
                  </a:lnTo>
                  <a:lnTo>
                    <a:pt x="504" y="175"/>
                  </a:lnTo>
                  <a:lnTo>
                    <a:pt x="470" y="180"/>
                  </a:lnTo>
                  <a:lnTo>
                    <a:pt x="436" y="185"/>
                  </a:lnTo>
                  <a:lnTo>
                    <a:pt x="402" y="192"/>
                  </a:lnTo>
                  <a:lnTo>
                    <a:pt x="368" y="198"/>
                  </a:lnTo>
                  <a:lnTo>
                    <a:pt x="334" y="206"/>
                  </a:lnTo>
                  <a:lnTo>
                    <a:pt x="301" y="212"/>
                  </a:lnTo>
                  <a:lnTo>
                    <a:pt x="267" y="217"/>
                  </a:lnTo>
                  <a:lnTo>
                    <a:pt x="234" y="222"/>
                  </a:lnTo>
                  <a:lnTo>
                    <a:pt x="199" y="225"/>
                  </a:lnTo>
                  <a:lnTo>
                    <a:pt x="165" y="226"/>
                  </a:lnTo>
                  <a:lnTo>
                    <a:pt x="163" y="215"/>
                  </a:lnTo>
                  <a:lnTo>
                    <a:pt x="158" y="204"/>
                  </a:lnTo>
                  <a:lnTo>
                    <a:pt x="151" y="193"/>
                  </a:lnTo>
                  <a:lnTo>
                    <a:pt x="143" y="181"/>
                  </a:lnTo>
                  <a:lnTo>
                    <a:pt x="132" y="169"/>
                  </a:lnTo>
                  <a:lnTo>
                    <a:pt x="121" y="159"/>
                  </a:lnTo>
                  <a:lnTo>
                    <a:pt x="108" y="147"/>
                  </a:lnTo>
                  <a:lnTo>
                    <a:pt x="95" y="135"/>
                  </a:lnTo>
                  <a:lnTo>
                    <a:pt x="82" y="122"/>
                  </a:lnTo>
                  <a:lnTo>
                    <a:pt x="69" y="110"/>
                  </a:lnTo>
                  <a:lnTo>
                    <a:pt x="55" y="98"/>
                  </a:lnTo>
                  <a:lnTo>
                    <a:pt x="42" y="85"/>
                  </a:lnTo>
                  <a:lnTo>
                    <a:pt x="30" y="71"/>
                  </a:lnTo>
                  <a:lnTo>
                    <a:pt x="18" y="57"/>
                  </a:lnTo>
                  <a:lnTo>
                    <a:pt x="9" y="43"/>
                  </a:lnTo>
                  <a:lnTo>
                    <a:pt x="0" y="28"/>
                  </a:lnTo>
                  <a:lnTo>
                    <a:pt x="8" y="21"/>
                  </a:lnTo>
                  <a:lnTo>
                    <a:pt x="12" y="14"/>
                  </a:lnTo>
                  <a:lnTo>
                    <a:pt x="15" y="8"/>
                  </a:lnTo>
                  <a:lnTo>
                    <a:pt x="19" y="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65" name="Freeform 150"/>
            <p:cNvSpPr>
              <a:spLocks/>
            </p:cNvSpPr>
            <p:nvPr/>
          </p:nvSpPr>
          <p:spPr bwMode="auto">
            <a:xfrm>
              <a:off x="4236" y="1987"/>
              <a:ext cx="58" cy="24"/>
            </a:xfrm>
            <a:custGeom>
              <a:avLst/>
              <a:gdLst>
                <a:gd name="T0" fmla="*/ 2 w 349"/>
                <a:gd name="T1" fmla="*/ 5 h 144"/>
                <a:gd name="T2" fmla="*/ 6 w 349"/>
                <a:gd name="T3" fmla="*/ 3 h 144"/>
                <a:gd name="T4" fmla="*/ 11 w 349"/>
                <a:gd name="T5" fmla="*/ 2 h 144"/>
                <a:gd name="T6" fmla="*/ 16 w 349"/>
                <a:gd name="T7" fmla="*/ 0 h 144"/>
                <a:gd name="T8" fmla="*/ 22 w 349"/>
                <a:gd name="T9" fmla="*/ 0 h 144"/>
                <a:gd name="T10" fmla="*/ 28 w 349"/>
                <a:gd name="T11" fmla="*/ 0 h 144"/>
                <a:gd name="T12" fmla="*/ 35 w 349"/>
                <a:gd name="T13" fmla="*/ 1 h 144"/>
                <a:gd name="T14" fmla="*/ 42 w 349"/>
                <a:gd name="T15" fmla="*/ 3 h 144"/>
                <a:gd name="T16" fmla="*/ 49 w 349"/>
                <a:gd name="T17" fmla="*/ 6 h 144"/>
                <a:gd name="T18" fmla="*/ 50 w 349"/>
                <a:gd name="T19" fmla="*/ 6 h 144"/>
                <a:gd name="T20" fmla="*/ 52 w 349"/>
                <a:gd name="T21" fmla="*/ 9 h 144"/>
                <a:gd name="T22" fmla="*/ 53 w 349"/>
                <a:gd name="T23" fmla="*/ 11 h 144"/>
                <a:gd name="T24" fmla="*/ 56 w 349"/>
                <a:gd name="T25" fmla="*/ 13 h 144"/>
                <a:gd name="T26" fmla="*/ 58 w 349"/>
                <a:gd name="T27" fmla="*/ 13 h 144"/>
                <a:gd name="T28" fmla="*/ 58 w 349"/>
                <a:gd name="T29" fmla="*/ 17 h 144"/>
                <a:gd name="T30" fmla="*/ 58 w 349"/>
                <a:gd name="T31" fmla="*/ 20 h 144"/>
                <a:gd name="T32" fmla="*/ 58 w 349"/>
                <a:gd name="T33" fmla="*/ 22 h 144"/>
                <a:gd name="T34" fmla="*/ 57 w 349"/>
                <a:gd name="T35" fmla="*/ 24 h 144"/>
                <a:gd name="T36" fmla="*/ 45 w 349"/>
                <a:gd name="T37" fmla="*/ 19 h 144"/>
                <a:gd name="T38" fmla="*/ 41 w 349"/>
                <a:gd name="T39" fmla="*/ 13 h 144"/>
                <a:gd name="T40" fmla="*/ 37 w 349"/>
                <a:gd name="T41" fmla="*/ 12 h 144"/>
                <a:gd name="T42" fmla="*/ 33 w 349"/>
                <a:gd name="T43" fmla="*/ 11 h 144"/>
                <a:gd name="T44" fmla="*/ 29 w 349"/>
                <a:gd name="T45" fmla="*/ 11 h 144"/>
                <a:gd name="T46" fmla="*/ 24 w 349"/>
                <a:gd name="T47" fmla="*/ 10 h 144"/>
                <a:gd name="T48" fmla="*/ 20 w 349"/>
                <a:gd name="T49" fmla="*/ 10 h 144"/>
                <a:gd name="T50" fmla="*/ 15 w 349"/>
                <a:gd name="T51" fmla="*/ 11 h 144"/>
                <a:gd name="T52" fmla="*/ 10 w 349"/>
                <a:gd name="T53" fmla="*/ 12 h 144"/>
                <a:gd name="T54" fmla="*/ 4 w 349"/>
                <a:gd name="T55" fmla="*/ 13 h 144"/>
                <a:gd name="T56" fmla="*/ 4 w 349"/>
                <a:gd name="T57" fmla="*/ 13 h 144"/>
                <a:gd name="T58" fmla="*/ 1 w 349"/>
                <a:gd name="T59" fmla="*/ 11 h 144"/>
                <a:gd name="T60" fmla="*/ 0 w 349"/>
                <a:gd name="T61" fmla="*/ 10 h 144"/>
                <a:gd name="T62" fmla="*/ 1 w 349"/>
                <a:gd name="T63" fmla="*/ 7 h 144"/>
                <a:gd name="T64" fmla="*/ 2 w 349"/>
                <a:gd name="T65" fmla="*/ 5 h 1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9"/>
                <a:gd name="T100" fmla="*/ 0 h 144"/>
                <a:gd name="T101" fmla="*/ 349 w 349"/>
                <a:gd name="T102" fmla="*/ 144 h 1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9" h="144">
                  <a:moveTo>
                    <a:pt x="12" y="30"/>
                  </a:moveTo>
                  <a:lnTo>
                    <a:pt x="12" y="30"/>
                  </a:lnTo>
                  <a:lnTo>
                    <a:pt x="24" y="24"/>
                  </a:lnTo>
                  <a:lnTo>
                    <a:pt x="37" y="19"/>
                  </a:lnTo>
                  <a:lnTo>
                    <a:pt x="50" y="13"/>
                  </a:lnTo>
                  <a:lnTo>
                    <a:pt x="64" y="9"/>
                  </a:lnTo>
                  <a:lnTo>
                    <a:pt x="79" y="6"/>
                  </a:lnTo>
                  <a:lnTo>
                    <a:pt x="96" y="3"/>
                  </a:lnTo>
                  <a:lnTo>
                    <a:pt x="113" y="2"/>
                  </a:lnTo>
                  <a:lnTo>
                    <a:pt x="131" y="0"/>
                  </a:lnTo>
                  <a:lnTo>
                    <a:pt x="149" y="0"/>
                  </a:lnTo>
                  <a:lnTo>
                    <a:pt x="168" y="2"/>
                  </a:lnTo>
                  <a:lnTo>
                    <a:pt x="188" y="4"/>
                  </a:lnTo>
                  <a:lnTo>
                    <a:pt x="208" y="7"/>
                  </a:lnTo>
                  <a:lnTo>
                    <a:pt x="228" y="12"/>
                  </a:lnTo>
                  <a:lnTo>
                    <a:pt x="250" y="18"/>
                  </a:lnTo>
                  <a:lnTo>
                    <a:pt x="271" y="25"/>
                  </a:lnTo>
                  <a:lnTo>
                    <a:pt x="292" y="34"/>
                  </a:lnTo>
                  <a:lnTo>
                    <a:pt x="301" y="39"/>
                  </a:lnTo>
                  <a:lnTo>
                    <a:pt x="306" y="45"/>
                  </a:lnTo>
                  <a:lnTo>
                    <a:pt x="311" y="53"/>
                  </a:lnTo>
                  <a:lnTo>
                    <a:pt x="315" y="61"/>
                  </a:lnTo>
                  <a:lnTo>
                    <a:pt x="319" y="68"/>
                  </a:lnTo>
                  <a:lnTo>
                    <a:pt x="326" y="74"/>
                  </a:lnTo>
                  <a:lnTo>
                    <a:pt x="334" y="79"/>
                  </a:lnTo>
                  <a:lnTo>
                    <a:pt x="346" y="80"/>
                  </a:lnTo>
                  <a:lnTo>
                    <a:pt x="348" y="91"/>
                  </a:lnTo>
                  <a:lnTo>
                    <a:pt x="349" y="101"/>
                  </a:lnTo>
                  <a:lnTo>
                    <a:pt x="349" y="111"/>
                  </a:lnTo>
                  <a:lnTo>
                    <a:pt x="349" y="118"/>
                  </a:lnTo>
                  <a:lnTo>
                    <a:pt x="348" y="126"/>
                  </a:lnTo>
                  <a:lnTo>
                    <a:pt x="347" y="132"/>
                  </a:lnTo>
                  <a:lnTo>
                    <a:pt x="346" y="138"/>
                  </a:lnTo>
                  <a:lnTo>
                    <a:pt x="345" y="144"/>
                  </a:lnTo>
                  <a:lnTo>
                    <a:pt x="320" y="112"/>
                  </a:lnTo>
                  <a:lnTo>
                    <a:pt x="272" y="112"/>
                  </a:lnTo>
                  <a:lnTo>
                    <a:pt x="248" y="80"/>
                  </a:lnTo>
                  <a:lnTo>
                    <a:pt x="235" y="76"/>
                  </a:lnTo>
                  <a:lnTo>
                    <a:pt x="222" y="73"/>
                  </a:lnTo>
                  <a:lnTo>
                    <a:pt x="209" y="70"/>
                  </a:lnTo>
                  <a:lnTo>
                    <a:pt x="196" y="68"/>
                  </a:lnTo>
                  <a:lnTo>
                    <a:pt x="184" y="66"/>
                  </a:lnTo>
                  <a:lnTo>
                    <a:pt x="172" y="64"/>
                  </a:lnTo>
                  <a:lnTo>
                    <a:pt x="158" y="61"/>
                  </a:lnTo>
                  <a:lnTo>
                    <a:pt x="145" y="60"/>
                  </a:lnTo>
                  <a:lnTo>
                    <a:pt x="132" y="60"/>
                  </a:lnTo>
                  <a:lnTo>
                    <a:pt x="118" y="60"/>
                  </a:lnTo>
                  <a:lnTo>
                    <a:pt x="104" y="61"/>
                  </a:lnTo>
                  <a:lnTo>
                    <a:pt x="89" y="64"/>
                  </a:lnTo>
                  <a:lnTo>
                    <a:pt x="74" y="66"/>
                  </a:lnTo>
                  <a:lnTo>
                    <a:pt x="59" y="69"/>
                  </a:lnTo>
                  <a:lnTo>
                    <a:pt x="43" y="74"/>
                  </a:lnTo>
                  <a:lnTo>
                    <a:pt x="27" y="80"/>
                  </a:lnTo>
                  <a:lnTo>
                    <a:pt x="23" y="78"/>
                  </a:lnTo>
                  <a:lnTo>
                    <a:pt x="16" y="73"/>
                  </a:lnTo>
                  <a:lnTo>
                    <a:pt x="9" y="67"/>
                  </a:lnTo>
                  <a:lnTo>
                    <a:pt x="0" y="61"/>
                  </a:lnTo>
                  <a:lnTo>
                    <a:pt x="2" y="51"/>
                  </a:lnTo>
                  <a:lnTo>
                    <a:pt x="7" y="40"/>
                  </a:lnTo>
                  <a:lnTo>
                    <a:pt x="10" y="34"/>
                  </a:lnTo>
                  <a:lnTo>
                    <a:pt x="12" y="30"/>
                  </a:lnTo>
                </a:path>
              </a:pathLst>
            </a:custGeom>
            <a:noFill/>
            <a:ln w="0">
              <a:solidFill>
                <a:srgbClr val="000000"/>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GB" smtClean="0">
                <a:solidFill>
                  <a:srgbClr val="CCECFF"/>
                </a:solidFill>
              </a:endParaRPr>
            </a:p>
          </p:txBody>
        </p:sp>
        <p:sp>
          <p:nvSpPr>
            <p:cNvPr id="66" name="Freeform 151"/>
            <p:cNvSpPr>
              <a:spLocks noEditPoints="1"/>
            </p:cNvSpPr>
            <p:nvPr/>
          </p:nvSpPr>
          <p:spPr bwMode="auto">
            <a:xfrm>
              <a:off x="4048" y="1033"/>
              <a:ext cx="162" cy="77"/>
            </a:xfrm>
            <a:custGeom>
              <a:avLst/>
              <a:gdLst>
                <a:gd name="T0" fmla="*/ 130 w 970"/>
                <a:gd name="T1" fmla="*/ 7 h 464"/>
                <a:gd name="T2" fmla="*/ 127 w 970"/>
                <a:gd name="T3" fmla="*/ 7 h 464"/>
                <a:gd name="T4" fmla="*/ 116 w 970"/>
                <a:gd name="T5" fmla="*/ 6 h 464"/>
                <a:gd name="T6" fmla="*/ 112 w 970"/>
                <a:gd name="T7" fmla="*/ 4 h 464"/>
                <a:gd name="T8" fmla="*/ 111 w 970"/>
                <a:gd name="T9" fmla="*/ 10 h 464"/>
                <a:gd name="T10" fmla="*/ 123 w 970"/>
                <a:gd name="T11" fmla="*/ 10 h 464"/>
                <a:gd name="T12" fmla="*/ 143 w 970"/>
                <a:gd name="T13" fmla="*/ 8 h 464"/>
                <a:gd name="T14" fmla="*/ 161 w 970"/>
                <a:gd name="T15" fmla="*/ 43 h 464"/>
                <a:gd name="T16" fmla="*/ 152 w 970"/>
                <a:gd name="T17" fmla="*/ 43 h 464"/>
                <a:gd name="T18" fmla="*/ 142 w 970"/>
                <a:gd name="T19" fmla="*/ 37 h 464"/>
                <a:gd name="T20" fmla="*/ 130 w 970"/>
                <a:gd name="T21" fmla="*/ 33 h 464"/>
                <a:gd name="T22" fmla="*/ 120 w 970"/>
                <a:gd name="T23" fmla="*/ 27 h 464"/>
                <a:gd name="T24" fmla="*/ 94 w 970"/>
                <a:gd name="T25" fmla="*/ 27 h 464"/>
                <a:gd name="T26" fmla="*/ 94 w 970"/>
                <a:gd name="T27" fmla="*/ 19 h 464"/>
                <a:gd name="T28" fmla="*/ 108 w 970"/>
                <a:gd name="T29" fmla="*/ 22 h 464"/>
                <a:gd name="T30" fmla="*/ 118 w 970"/>
                <a:gd name="T31" fmla="*/ 20 h 464"/>
                <a:gd name="T32" fmla="*/ 122 w 970"/>
                <a:gd name="T33" fmla="*/ 26 h 464"/>
                <a:gd name="T34" fmla="*/ 141 w 970"/>
                <a:gd name="T35" fmla="*/ 32 h 464"/>
                <a:gd name="T36" fmla="*/ 157 w 970"/>
                <a:gd name="T37" fmla="*/ 41 h 464"/>
                <a:gd name="T38" fmla="*/ 100 w 970"/>
                <a:gd name="T39" fmla="*/ 14 h 464"/>
                <a:gd name="T40" fmla="*/ 90 w 970"/>
                <a:gd name="T41" fmla="*/ 9 h 464"/>
                <a:gd name="T42" fmla="*/ 96 w 970"/>
                <a:gd name="T43" fmla="*/ 13 h 464"/>
                <a:gd name="T44" fmla="*/ 107 w 970"/>
                <a:gd name="T45" fmla="*/ 12 h 464"/>
                <a:gd name="T46" fmla="*/ 27 w 970"/>
                <a:gd name="T47" fmla="*/ 66 h 464"/>
                <a:gd name="T48" fmla="*/ 33 w 970"/>
                <a:gd name="T49" fmla="*/ 55 h 464"/>
                <a:gd name="T50" fmla="*/ 39 w 970"/>
                <a:gd name="T51" fmla="*/ 66 h 464"/>
                <a:gd name="T52" fmla="*/ 43 w 970"/>
                <a:gd name="T53" fmla="*/ 60 h 464"/>
                <a:gd name="T54" fmla="*/ 46 w 970"/>
                <a:gd name="T55" fmla="*/ 56 h 464"/>
                <a:gd name="T56" fmla="*/ 56 w 970"/>
                <a:gd name="T57" fmla="*/ 67 h 464"/>
                <a:gd name="T58" fmla="*/ 47 w 970"/>
                <a:gd name="T59" fmla="*/ 75 h 464"/>
                <a:gd name="T60" fmla="*/ 29 w 970"/>
                <a:gd name="T61" fmla="*/ 77 h 464"/>
                <a:gd name="T62" fmla="*/ 12 w 970"/>
                <a:gd name="T63" fmla="*/ 68 h 464"/>
                <a:gd name="T64" fmla="*/ 1 w 970"/>
                <a:gd name="T65" fmla="*/ 66 h 464"/>
                <a:gd name="T66" fmla="*/ 59 w 970"/>
                <a:gd name="T67" fmla="*/ 42 h 464"/>
                <a:gd name="T68" fmla="*/ 68 w 970"/>
                <a:gd name="T69" fmla="*/ 42 h 464"/>
                <a:gd name="T70" fmla="*/ 69 w 970"/>
                <a:gd name="T71" fmla="*/ 34 h 464"/>
                <a:gd name="T72" fmla="*/ 77 w 970"/>
                <a:gd name="T73" fmla="*/ 31 h 464"/>
                <a:gd name="T74" fmla="*/ 78 w 970"/>
                <a:gd name="T75" fmla="*/ 16 h 464"/>
                <a:gd name="T76" fmla="*/ 73 w 970"/>
                <a:gd name="T77" fmla="*/ 23 h 464"/>
                <a:gd name="T78" fmla="*/ 78 w 970"/>
                <a:gd name="T79" fmla="*/ 23 h 464"/>
                <a:gd name="T80" fmla="*/ 79 w 970"/>
                <a:gd name="T81" fmla="*/ 16 h 464"/>
                <a:gd name="T82" fmla="*/ 140 w 970"/>
                <a:gd name="T83" fmla="*/ 55 h 464"/>
                <a:gd name="T84" fmla="*/ 115 w 970"/>
                <a:gd name="T85" fmla="*/ 45 h 464"/>
                <a:gd name="T86" fmla="*/ 100 w 970"/>
                <a:gd name="T87" fmla="*/ 40 h 464"/>
                <a:gd name="T88" fmla="*/ 94 w 970"/>
                <a:gd name="T89" fmla="*/ 38 h 464"/>
                <a:gd name="T90" fmla="*/ 111 w 970"/>
                <a:gd name="T91" fmla="*/ 41 h 464"/>
                <a:gd name="T92" fmla="*/ 124 w 970"/>
                <a:gd name="T93" fmla="*/ 40 h 464"/>
                <a:gd name="T94" fmla="*/ 140 w 970"/>
                <a:gd name="T95" fmla="*/ 49 h 464"/>
                <a:gd name="T96" fmla="*/ 147 w 970"/>
                <a:gd name="T97" fmla="*/ 42 h 464"/>
                <a:gd name="T98" fmla="*/ 146 w 970"/>
                <a:gd name="T99" fmla="*/ 51 h 464"/>
                <a:gd name="T100" fmla="*/ 153 w 970"/>
                <a:gd name="T101" fmla="*/ 56 h 464"/>
                <a:gd name="T102" fmla="*/ 157 w 970"/>
                <a:gd name="T103" fmla="*/ 56 h 464"/>
                <a:gd name="T104" fmla="*/ 101 w 970"/>
                <a:gd name="T105" fmla="*/ 62 h 464"/>
                <a:gd name="T106" fmla="*/ 80 w 970"/>
                <a:gd name="T107" fmla="*/ 61 h 464"/>
                <a:gd name="T108" fmla="*/ 76 w 970"/>
                <a:gd name="T109" fmla="*/ 59 h 464"/>
                <a:gd name="T110" fmla="*/ 83 w 970"/>
                <a:gd name="T111" fmla="*/ 53 h 464"/>
                <a:gd name="T112" fmla="*/ 92 w 970"/>
                <a:gd name="T113" fmla="*/ 51 h 464"/>
                <a:gd name="T114" fmla="*/ 105 w 970"/>
                <a:gd name="T115" fmla="*/ 62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70"/>
                <a:gd name="T175" fmla="*/ 0 h 464"/>
                <a:gd name="T176" fmla="*/ 970 w 970"/>
                <a:gd name="T177" fmla="*/ 464 h 4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70" h="464">
                  <a:moveTo>
                    <a:pt x="894" y="20"/>
                  </a:moveTo>
                  <a:lnTo>
                    <a:pt x="879" y="33"/>
                  </a:lnTo>
                  <a:lnTo>
                    <a:pt x="864" y="42"/>
                  </a:lnTo>
                  <a:lnTo>
                    <a:pt x="849" y="47"/>
                  </a:lnTo>
                  <a:lnTo>
                    <a:pt x="835" y="49"/>
                  </a:lnTo>
                  <a:lnTo>
                    <a:pt x="821" y="50"/>
                  </a:lnTo>
                  <a:lnTo>
                    <a:pt x="807" y="49"/>
                  </a:lnTo>
                  <a:lnTo>
                    <a:pt x="793" y="47"/>
                  </a:lnTo>
                  <a:lnTo>
                    <a:pt x="779" y="45"/>
                  </a:lnTo>
                  <a:lnTo>
                    <a:pt x="781" y="37"/>
                  </a:lnTo>
                  <a:lnTo>
                    <a:pt x="781" y="30"/>
                  </a:lnTo>
                  <a:lnTo>
                    <a:pt x="778" y="22"/>
                  </a:lnTo>
                  <a:lnTo>
                    <a:pt x="775" y="15"/>
                  </a:lnTo>
                  <a:lnTo>
                    <a:pt x="776" y="25"/>
                  </a:lnTo>
                  <a:lnTo>
                    <a:pt x="776" y="33"/>
                  </a:lnTo>
                  <a:lnTo>
                    <a:pt x="775" y="40"/>
                  </a:lnTo>
                  <a:lnTo>
                    <a:pt x="772" y="43"/>
                  </a:lnTo>
                  <a:lnTo>
                    <a:pt x="762" y="45"/>
                  </a:lnTo>
                  <a:lnTo>
                    <a:pt x="755" y="46"/>
                  </a:lnTo>
                  <a:lnTo>
                    <a:pt x="747" y="48"/>
                  </a:lnTo>
                  <a:lnTo>
                    <a:pt x="740" y="49"/>
                  </a:lnTo>
                  <a:lnTo>
                    <a:pt x="732" y="49"/>
                  </a:lnTo>
                  <a:lnTo>
                    <a:pt x="724" y="49"/>
                  </a:lnTo>
                  <a:lnTo>
                    <a:pt x="713" y="47"/>
                  </a:lnTo>
                  <a:lnTo>
                    <a:pt x="701" y="44"/>
                  </a:lnTo>
                  <a:lnTo>
                    <a:pt x="697" y="41"/>
                  </a:lnTo>
                  <a:lnTo>
                    <a:pt x="693" y="36"/>
                  </a:lnTo>
                  <a:lnTo>
                    <a:pt x="690" y="31"/>
                  </a:lnTo>
                  <a:lnTo>
                    <a:pt x="686" y="25"/>
                  </a:lnTo>
                  <a:lnTo>
                    <a:pt x="683" y="18"/>
                  </a:lnTo>
                  <a:lnTo>
                    <a:pt x="680" y="12"/>
                  </a:lnTo>
                  <a:lnTo>
                    <a:pt x="677" y="5"/>
                  </a:lnTo>
                  <a:lnTo>
                    <a:pt x="675" y="0"/>
                  </a:lnTo>
                  <a:lnTo>
                    <a:pt x="671" y="9"/>
                  </a:lnTo>
                  <a:lnTo>
                    <a:pt x="669" y="17"/>
                  </a:lnTo>
                  <a:lnTo>
                    <a:pt x="668" y="26"/>
                  </a:lnTo>
                  <a:lnTo>
                    <a:pt x="667" y="34"/>
                  </a:lnTo>
                  <a:lnTo>
                    <a:pt x="665" y="43"/>
                  </a:lnTo>
                  <a:lnTo>
                    <a:pt x="660" y="52"/>
                  </a:lnTo>
                  <a:lnTo>
                    <a:pt x="652" y="62"/>
                  </a:lnTo>
                  <a:lnTo>
                    <a:pt x="639" y="74"/>
                  </a:lnTo>
                  <a:lnTo>
                    <a:pt x="646" y="70"/>
                  </a:lnTo>
                  <a:lnTo>
                    <a:pt x="652" y="66"/>
                  </a:lnTo>
                  <a:lnTo>
                    <a:pt x="657" y="64"/>
                  </a:lnTo>
                  <a:lnTo>
                    <a:pt x="662" y="62"/>
                  </a:lnTo>
                  <a:lnTo>
                    <a:pt x="666" y="59"/>
                  </a:lnTo>
                  <a:lnTo>
                    <a:pt x="670" y="56"/>
                  </a:lnTo>
                  <a:lnTo>
                    <a:pt x="673" y="52"/>
                  </a:lnTo>
                  <a:lnTo>
                    <a:pt x="677" y="47"/>
                  </a:lnTo>
                  <a:lnTo>
                    <a:pt x="686" y="52"/>
                  </a:lnTo>
                  <a:lnTo>
                    <a:pt x="698" y="56"/>
                  </a:lnTo>
                  <a:lnTo>
                    <a:pt x="711" y="59"/>
                  </a:lnTo>
                  <a:lnTo>
                    <a:pt x="725" y="59"/>
                  </a:lnTo>
                  <a:lnTo>
                    <a:pt x="739" y="59"/>
                  </a:lnTo>
                  <a:lnTo>
                    <a:pt x="752" y="56"/>
                  </a:lnTo>
                  <a:lnTo>
                    <a:pt x="763" y="52"/>
                  </a:lnTo>
                  <a:lnTo>
                    <a:pt x="774" y="47"/>
                  </a:lnTo>
                  <a:lnTo>
                    <a:pt x="788" y="52"/>
                  </a:lnTo>
                  <a:lnTo>
                    <a:pt x="803" y="56"/>
                  </a:lnTo>
                  <a:lnTo>
                    <a:pt x="819" y="57"/>
                  </a:lnTo>
                  <a:lnTo>
                    <a:pt x="833" y="57"/>
                  </a:lnTo>
                  <a:lnTo>
                    <a:pt x="847" y="55"/>
                  </a:lnTo>
                  <a:lnTo>
                    <a:pt x="859" y="51"/>
                  </a:lnTo>
                  <a:lnTo>
                    <a:pt x="868" y="47"/>
                  </a:lnTo>
                  <a:lnTo>
                    <a:pt x="875" y="43"/>
                  </a:lnTo>
                  <a:lnTo>
                    <a:pt x="882" y="37"/>
                  </a:lnTo>
                  <a:lnTo>
                    <a:pt x="888" y="32"/>
                  </a:lnTo>
                  <a:lnTo>
                    <a:pt x="892" y="27"/>
                  </a:lnTo>
                  <a:lnTo>
                    <a:pt x="894" y="20"/>
                  </a:lnTo>
                  <a:close/>
                  <a:moveTo>
                    <a:pt x="970" y="239"/>
                  </a:moveTo>
                  <a:lnTo>
                    <a:pt x="967" y="249"/>
                  </a:lnTo>
                  <a:lnTo>
                    <a:pt x="962" y="259"/>
                  </a:lnTo>
                  <a:lnTo>
                    <a:pt x="955" y="265"/>
                  </a:lnTo>
                  <a:lnTo>
                    <a:pt x="945" y="270"/>
                  </a:lnTo>
                  <a:lnTo>
                    <a:pt x="939" y="272"/>
                  </a:lnTo>
                  <a:lnTo>
                    <a:pt x="935" y="272"/>
                  </a:lnTo>
                  <a:lnTo>
                    <a:pt x="930" y="270"/>
                  </a:lnTo>
                  <a:lnTo>
                    <a:pt x="925" y="266"/>
                  </a:lnTo>
                  <a:lnTo>
                    <a:pt x="920" y="263"/>
                  </a:lnTo>
                  <a:lnTo>
                    <a:pt x="914" y="261"/>
                  </a:lnTo>
                  <a:lnTo>
                    <a:pt x="909" y="259"/>
                  </a:lnTo>
                  <a:lnTo>
                    <a:pt x="905" y="257"/>
                  </a:lnTo>
                  <a:lnTo>
                    <a:pt x="900" y="255"/>
                  </a:lnTo>
                  <a:lnTo>
                    <a:pt x="896" y="251"/>
                  </a:lnTo>
                  <a:lnTo>
                    <a:pt x="892" y="248"/>
                  </a:lnTo>
                  <a:lnTo>
                    <a:pt x="889" y="243"/>
                  </a:lnTo>
                  <a:lnTo>
                    <a:pt x="879" y="236"/>
                  </a:lnTo>
                  <a:lnTo>
                    <a:pt x="869" y="231"/>
                  </a:lnTo>
                  <a:lnTo>
                    <a:pt x="860" y="227"/>
                  </a:lnTo>
                  <a:lnTo>
                    <a:pt x="850" y="222"/>
                  </a:lnTo>
                  <a:lnTo>
                    <a:pt x="840" y="218"/>
                  </a:lnTo>
                  <a:lnTo>
                    <a:pt x="830" y="215"/>
                  </a:lnTo>
                  <a:lnTo>
                    <a:pt x="819" y="212"/>
                  </a:lnTo>
                  <a:lnTo>
                    <a:pt x="807" y="209"/>
                  </a:lnTo>
                  <a:lnTo>
                    <a:pt x="802" y="205"/>
                  </a:lnTo>
                  <a:lnTo>
                    <a:pt x="797" y="203"/>
                  </a:lnTo>
                  <a:lnTo>
                    <a:pt x="790" y="200"/>
                  </a:lnTo>
                  <a:lnTo>
                    <a:pt x="785" y="198"/>
                  </a:lnTo>
                  <a:lnTo>
                    <a:pt x="779" y="196"/>
                  </a:lnTo>
                  <a:lnTo>
                    <a:pt x="774" y="194"/>
                  </a:lnTo>
                  <a:lnTo>
                    <a:pt x="768" y="190"/>
                  </a:lnTo>
                  <a:lnTo>
                    <a:pt x="762" y="188"/>
                  </a:lnTo>
                  <a:lnTo>
                    <a:pt x="756" y="185"/>
                  </a:lnTo>
                  <a:lnTo>
                    <a:pt x="749" y="181"/>
                  </a:lnTo>
                  <a:lnTo>
                    <a:pt x="742" y="176"/>
                  </a:lnTo>
                  <a:lnTo>
                    <a:pt x="735" y="171"/>
                  </a:lnTo>
                  <a:lnTo>
                    <a:pt x="726" y="168"/>
                  </a:lnTo>
                  <a:lnTo>
                    <a:pt x="717" y="164"/>
                  </a:lnTo>
                  <a:lnTo>
                    <a:pt x="709" y="162"/>
                  </a:lnTo>
                  <a:lnTo>
                    <a:pt x="700" y="160"/>
                  </a:lnTo>
                  <a:lnTo>
                    <a:pt x="679" y="162"/>
                  </a:lnTo>
                  <a:lnTo>
                    <a:pt x="659" y="163"/>
                  </a:lnTo>
                  <a:lnTo>
                    <a:pt x="639" y="164"/>
                  </a:lnTo>
                  <a:lnTo>
                    <a:pt x="621" y="166"/>
                  </a:lnTo>
                  <a:lnTo>
                    <a:pt x="603" y="166"/>
                  </a:lnTo>
                  <a:lnTo>
                    <a:pt x="585" y="166"/>
                  </a:lnTo>
                  <a:lnTo>
                    <a:pt x="564" y="163"/>
                  </a:lnTo>
                  <a:lnTo>
                    <a:pt x="542" y="158"/>
                  </a:lnTo>
                  <a:lnTo>
                    <a:pt x="543" y="153"/>
                  </a:lnTo>
                  <a:lnTo>
                    <a:pt x="544" y="148"/>
                  </a:lnTo>
                  <a:lnTo>
                    <a:pt x="545" y="142"/>
                  </a:lnTo>
                  <a:lnTo>
                    <a:pt x="546" y="138"/>
                  </a:lnTo>
                  <a:lnTo>
                    <a:pt x="548" y="133"/>
                  </a:lnTo>
                  <a:lnTo>
                    <a:pt x="551" y="127"/>
                  </a:lnTo>
                  <a:lnTo>
                    <a:pt x="556" y="121"/>
                  </a:lnTo>
                  <a:lnTo>
                    <a:pt x="562" y="114"/>
                  </a:lnTo>
                  <a:lnTo>
                    <a:pt x="573" y="125"/>
                  </a:lnTo>
                  <a:lnTo>
                    <a:pt x="581" y="132"/>
                  </a:lnTo>
                  <a:lnTo>
                    <a:pt x="589" y="135"/>
                  </a:lnTo>
                  <a:lnTo>
                    <a:pt x="596" y="136"/>
                  </a:lnTo>
                  <a:lnTo>
                    <a:pt x="605" y="136"/>
                  </a:lnTo>
                  <a:lnTo>
                    <a:pt x="615" y="136"/>
                  </a:lnTo>
                  <a:lnTo>
                    <a:pt x="626" y="136"/>
                  </a:lnTo>
                  <a:lnTo>
                    <a:pt x="640" y="137"/>
                  </a:lnTo>
                  <a:lnTo>
                    <a:pt x="644" y="132"/>
                  </a:lnTo>
                  <a:lnTo>
                    <a:pt x="646" y="126"/>
                  </a:lnTo>
                  <a:lnTo>
                    <a:pt x="647" y="121"/>
                  </a:lnTo>
                  <a:lnTo>
                    <a:pt x="649" y="118"/>
                  </a:lnTo>
                  <a:lnTo>
                    <a:pt x="652" y="114"/>
                  </a:lnTo>
                  <a:lnTo>
                    <a:pt x="660" y="112"/>
                  </a:lnTo>
                  <a:lnTo>
                    <a:pt x="669" y="110"/>
                  </a:lnTo>
                  <a:lnTo>
                    <a:pt x="685" y="110"/>
                  </a:lnTo>
                  <a:lnTo>
                    <a:pt x="698" y="112"/>
                  </a:lnTo>
                  <a:lnTo>
                    <a:pt x="705" y="118"/>
                  </a:lnTo>
                  <a:lnTo>
                    <a:pt x="705" y="124"/>
                  </a:lnTo>
                  <a:lnTo>
                    <a:pt x="702" y="132"/>
                  </a:lnTo>
                  <a:lnTo>
                    <a:pt x="699" y="139"/>
                  </a:lnTo>
                  <a:lnTo>
                    <a:pt x="696" y="147"/>
                  </a:lnTo>
                  <a:lnTo>
                    <a:pt x="696" y="154"/>
                  </a:lnTo>
                  <a:lnTo>
                    <a:pt x="700" y="158"/>
                  </a:lnTo>
                  <a:lnTo>
                    <a:pt x="711" y="157"/>
                  </a:lnTo>
                  <a:lnTo>
                    <a:pt x="722" y="157"/>
                  </a:lnTo>
                  <a:lnTo>
                    <a:pt x="733" y="158"/>
                  </a:lnTo>
                  <a:lnTo>
                    <a:pt x="745" y="160"/>
                  </a:lnTo>
                  <a:lnTo>
                    <a:pt x="757" y="163"/>
                  </a:lnTo>
                  <a:lnTo>
                    <a:pt x="769" y="167"/>
                  </a:lnTo>
                  <a:lnTo>
                    <a:pt x="782" y="170"/>
                  </a:lnTo>
                  <a:lnTo>
                    <a:pt x="793" y="174"/>
                  </a:lnTo>
                  <a:lnTo>
                    <a:pt x="806" y="180"/>
                  </a:lnTo>
                  <a:lnTo>
                    <a:pt x="818" y="184"/>
                  </a:lnTo>
                  <a:lnTo>
                    <a:pt x="831" y="188"/>
                  </a:lnTo>
                  <a:lnTo>
                    <a:pt x="843" y="193"/>
                  </a:lnTo>
                  <a:lnTo>
                    <a:pt x="854" y="197"/>
                  </a:lnTo>
                  <a:lnTo>
                    <a:pt x="865" y="200"/>
                  </a:lnTo>
                  <a:lnTo>
                    <a:pt x="876" y="202"/>
                  </a:lnTo>
                  <a:lnTo>
                    <a:pt x="886" y="204"/>
                  </a:lnTo>
                  <a:lnTo>
                    <a:pt x="897" y="217"/>
                  </a:lnTo>
                  <a:lnTo>
                    <a:pt x="909" y="228"/>
                  </a:lnTo>
                  <a:lnTo>
                    <a:pt x="920" y="239"/>
                  </a:lnTo>
                  <a:lnTo>
                    <a:pt x="931" y="245"/>
                  </a:lnTo>
                  <a:lnTo>
                    <a:pt x="942" y="250"/>
                  </a:lnTo>
                  <a:lnTo>
                    <a:pt x="952" y="250"/>
                  </a:lnTo>
                  <a:lnTo>
                    <a:pt x="961" y="247"/>
                  </a:lnTo>
                  <a:lnTo>
                    <a:pt x="970" y="239"/>
                  </a:lnTo>
                  <a:close/>
                  <a:moveTo>
                    <a:pt x="640" y="73"/>
                  </a:moveTo>
                  <a:lnTo>
                    <a:pt x="631" y="76"/>
                  </a:lnTo>
                  <a:lnTo>
                    <a:pt x="621" y="78"/>
                  </a:lnTo>
                  <a:lnTo>
                    <a:pt x="612" y="81"/>
                  </a:lnTo>
                  <a:lnTo>
                    <a:pt x="605" y="83"/>
                  </a:lnTo>
                  <a:lnTo>
                    <a:pt x="599" y="87"/>
                  </a:lnTo>
                  <a:lnTo>
                    <a:pt x="592" y="89"/>
                  </a:lnTo>
                  <a:lnTo>
                    <a:pt x="586" y="92"/>
                  </a:lnTo>
                  <a:lnTo>
                    <a:pt x="579" y="95"/>
                  </a:lnTo>
                  <a:lnTo>
                    <a:pt x="576" y="89"/>
                  </a:lnTo>
                  <a:lnTo>
                    <a:pt x="571" y="81"/>
                  </a:lnTo>
                  <a:lnTo>
                    <a:pt x="563" y="75"/>
                  </a:lnTo>
                  <a:lnTo>
                    <a:pt x="555" y="67"/>
                  </a:lnTo>
                  <a:lnTo>
                    <a:pt x="546" y="61"/>
                  </a:lnTo>
                  <a:lnTo>
                    <a:pt x="536" y="55"/>
                  </a:lnTo>
                  <a:lnTo>
                    <a:pt x="527" y="50"/>
                  </a:lnTo>
                  <a:lnTo>
                    <a:pt x="518" y="47"/>
                  </a:lnTo>
                  <a:lnTo>
                    <a:pt x="530" y="48"/>
                  </a:lnTo>
                  <a:lnTo>
                    <a:pt x="539" y="51"/>
                  </a:lnTo>
                  <a:lnTo>
                    <a:pt x="547" y="56"/>
                  </a:lnTo>
                  <a:lnTo>
                    <a:pt x="554" y="61"/>
                  </a:lnTo>
                  <a:lnTo>
                    <a:pt x="559" y="67"/>
                  </a:lnTo>
                  <a:lnTo>
                    <a:pt x="565" y="73"/>
                  </a:lnTo>
                  <a:lnTo>
                    <a:pt x="572" y="77"/>
                  </a:lnTo>
                  <a:lnTo>
                    <a:pt x="579" y="79"/>
                  </a:lnTo>
                  <a:lnTo>
                    <a:pt x="586" y="79"/>
                  </a:lnTo>
                  <a:lnTo>
                    <a:pt x="592" y="77"/>
                  </a:lnTo>
                  <a:lnTo>
                    <a:pt x="601" y="75"/>
                  </a:lnTo>
                  <a:lnTo>
                    <a:pt x="608" y="73"/>
                  </a:lnTo>
                  <a:lnTo>
                    <a:pt x="617" y="72"/>
                  </a:lnTo>
                  <a:lnTo>
                    <a:pt x="625" y="71"/>
                  </a:lnTo>
                  <a:lnTo>
                    <a:pt x="633" y="71"/>
                  </a:lnTo>
                  <a:lnTo>
                    <a:pt x="640" y="73"/>
                  </a:lnTo>
                  <a:close/>
                  <a:moveTo>
                    <a:pt x="68" y="358"/>
                  </a:moveTo>
                  <a:lnTo>
                    <a:pt x="80" y="369"/>
                  </a:lnTo>
                  <a:lnTo>
                    <a:pt x="92" y="378"/>
                  </a:lnTo>
                  <a:lnTo>
                    <a:pt x="104" y="384"/>
                  </a:lnTo>
                  <a:lnTo>
                    <a:pt x="116" y="389"/>
                  </a:lnTo>
                  <a:lnTo>
                    <a:pt x="127" y="393"/>
                  </a:lnTo>
                  <a:lnTo>
                    <a:pt x="138" y="395"/>
                  </a:lnTo>
                  <a:lnTo>
                    <a:pt x="150" y="397"/>
                  </a:lnTo>
                  <a:lnTo>
                    <a:pt x="163" y="397"/>
                  </a:lnTo>
                  <a:lnTo>
                    <a:pt x="163" y="380"/>
                  </a:lnTo>
                  <a:lnTo>
                    <a:pt x="165" y="364"/>
                  </a:lnTo>
                  <a:lnTo>
                    <a:pt x="169" y="350"/>
                  </a:lnTo>
                  <a:lnTo>
                    <a:pt x="175" y="338"/>
                  </a:lnTo>
                  <a:lnTo>
                    <a:pt x="181" y="328"/>
                  </a:lnTo>
                  <a:lnTo>
                    <a:pt x="188" y="321"/>
                  </a:lnTo>
                  <a:lnTo>
                    <a:pt x="195" y="318"/>
                  </a:lnTo>
                  <a:lnTo>
                    <a:pt x="200" y="318"/>
                  </a:lnTo>
                  <a:lnTo>
                    <a:pt x="199" y="333"/>
                  </a:lnTo>
                  <a:lnTo>
                    <a:pt x="200" y="345"/>
                  </a:lnTo>
                  <a:lnTo>
                    <a:pt x="201" y="357"/>
                  </a:lnTo>
                  <a:lnTo>
                    <a:pt x="205" y="368"/>
                  </a:lnTo>
                  <a:lnTo>
                    <a:pt x="208" y="376"/>
                  </a:lnTo>
                  <a:lnTo>
                    <a:pt x="212" y="384"/>
                  </a:lnTo>
                  <a:lnTo>
                    <a:pt x="215" y="390"/>
                  </a:lnTo>
                  <a:lnTo>
                    <a:pt x="219" y="395"/>
                  </a:lnTo>
                  <a:lnTo>
                    <a:pt x="226" y="398"/>
                  </a:lnTo>
                  <a:lnTo>
                    <a:pt x="234" y="399"/>
                  </a:lnTo>
                  <a:lnTo>
                    <a:pt x="241" y="399"/>
                  </a:lnTo>
                  <a:lnTo>
                    <a:pt x="249" y="398"/>
                  </a:lnTo>
                  <a:lnTo>
                    <a:pt x="255" y="396"/>
                  </a:lnTo>
                  <a:lnTo>
                    <a:pt x="261" y="394"/>
                  </a:lnTo>
                  <a:lnTo>
                    <a:pt x="267" y="391"/>
                  </a:lnTo>
                  <a:lnTo>
                    <a:pt x="271" y="389"/>
                  </a:lnTo>
                  <a:lnTo>
                    <a:pt x="267" y="383"/>
                  </a:lnTo>
                  <a:lnTo>
                    <a:pt x="264" y="374"/>
                  </a:lnTo>
                  <a:lnTo>
                    <a:pt x="260" y="364"/>
                  </a:lnTo>
                  <a:lnTo>
                    <a:pt x="259" y="352"/>
                  </a:lnTo>
                  <a:lnTo>
                    <a:pt x="259" y="338"/>
                  </a:lnTo>
                  <a:lnTo>
                    <a:pt x="259" y="325"/>
                  </a:lnTo>
                  <a:lnTo>
                    <a:pt x="260" y="313"/>
                  </a:lnTo>
                  <a:lnTo>
                    <a:pt x="261" y="302"/>
                  </a:lnTo>
                  <a:lnTo>
                    <a:pt x="264" y="310"/>
                  </a:lnTo>
                  <a:lnTo>
                    <a:pt x="267" y="320"/>
                  </a:lnTo>
                  <a:lnTo>
                    <a:pt x="271" y="329"/>
                  </a:lnTo>
                  <a:lnTo>
                    <a:pt x="275" y="338"/>
                  </a:lnTo>
                  <a:lnTo>
                    <a:pt x="280" y="348"/>
                  </a:lnTo>
                  <a:lnTo>
                    <a:pt x="285" y="357"/>
                  </a:lnTo>
                  <a:lnTo>
                    <a:pt x="290" y="366"/>
                  </a:lnTo>
                  <a:lnTo>
                    <a:pt x="297" y="374"/>
                  </a:lnTo>
                  <a:lnTo>
                    <a:pt x="310" y="372"/>
                  </a:lnTo>
                  <a:lnTo>
                    <a:pt x="319" y="374"/>
                  </a:lnTo>
                  <a:lnTo>
                    <a:pt x="326" y="382"/>
                  </a:lnTo>
                  <a:lnTo>
                    <a:pt x="330" y="391"/>
                  </a:lnTo>
                  <a:lnTo>
                    <a:pt x="334" y="402"/>
                  </a:lnTo>
                  <a:lnTo>
                    <a:pt x="338" y="412"/>
                  </a:lnTo>
                  <a:lnTo>
                    <a:pt x="344" y="420"/>
                  </a:lnTo>
                  <a:lnTo>
                    <a:pt x="351" y="424"/>
                  </a:lnTo>
                  <a:lnTo>
                    <a:pt x="340" y="429"/>
                  </a:lnTo>
                  <a:lnTo>
                    <a:pt x="329" y="433"/>
                  </a:lnTo>
                  <a:lnTo>
                    <a:pt x="317" y="437"/>
                  </a:lnTo>
                  <a:lnTo>
                    <a:pt x="305" y="443"/>
                  </a:lnTo>
                  <a:lnTo>
                    <a:pt x="293" y="446"/>
                  </a:lnTo>
                  <a:lnTo>
                    <a:pt x="282" y="450"/>
                  </a:lnTo>
                  <a:lnTo>
                    <a:pt x="269" y="454"/>
                  </a:lnTo>
                  <a:lnTo>
                    <a:pt x="257" y="457"/>
                  </a:lnTo>
                  <a:lnTo>
                    <a:pt x="245" y="460"/>
                  </a:lnTo>
                  <a:lnTo>
                    <a:pt x="234" y="462"/>
                  </a:lnTo>
                  <a:lnTo>
                    <a:pt x="222" y="463"/>
                  </a:lnTo>
                  <a:lnTo>
                    <a:pt x="210" y="464"/>
                  </a:lnTo>
                  <a:lnTo>
                    <a:pt x="198" y="463"/>
                  </a:lnTo>
                  <a:lnTo>
                    <a:pt x="186" y="462"/>
                  </a:lnTo>
                  <a:lnTo>
                    <a:pt x="175" y="461"/>
                  </a:lnTo>
                  <a:lnTo>
                    <a:pt x="164" y="458"/>
                  </a:lnTo>
                  <a:lnTo>
                    <a:pt x="151" y="452"/>
                  </a:lnTo>
                  <a:lnTo>
                    <a:pt x="138" y="446"/>
                  </a:lnTo>
                  <a:lnTo>
                    <a:pt x="125" y="439"/>
                  </a:lnTo>
                  <a:lnTo>
                    <a:pt x="114" y="431"/>
                  </a:lnTo>
                  <a:lnTo>
                    <a:pt x="102" y="425"/>
                  </a:lnTo>
                  <a:lnTo>
                    <a:pt x="91" y="418"/>
                  </a:lnTo>
                  <a:lnTo>
                    <a:pt x="80" y="412"/>
                  </a:lnTo>
                  <a:lnTo>
                    <a:pt x="71" y="408"/>
                  </a:lnTo>
                  <a:lnTo>
                    <a:pt x="61" y="402"/>
                  </a:lnTo>
                  <a:lnTo>
                    <a:pt x="53" y="399"/>
                  </a:lnTo>
                  <a:lnTo>
                    <a:pt x="45" y="398"/>
                  </a:lnTo>
                  <a:lnTo>
                    <a:pt x="39" y="399"/>
                  </a:lnTo>
                  <a:lnTo>
                    <a:pt x="31" y="400"/>
                  </a:lnTo>
                  <a:lnTo>
                    <a:pt x="23" y="401"/>
                  </a:lnTo>
                  <a:lnTo>
                    <a:pt x="13" y="402"/>
                  </a:lnTo>
                  <a:lnTo>
                    <a:pt x="0" y="403"/>
                  </a:lnTo>
                  <a:lnTo>
                    <a:pt x="8" y="399"/>
                  </a:lnTo>
                  <a:lnTo>
                    <a:pt x="16" y="394"/>
                  </a:lnTo>
                  <a:lnTo>
                    <a:pt x="27" y="387"/>
                  </a:lnTo>
                  <a:lnTo>
                    <a:pt x="38" y="381"/>
                  </a:lnTo>
                  <a:lnTo>
                    <a:pt x="47" y="373"/>
                  </a:lnTo>
                  <a:lnTo>
                    <a:pt x="56" y="367"/>
                  </a:lnTo>
                  <a:lnTo>
                    <a:pt x="63" y="362"/>
                  </a:lnTo>
                  <a:lnTo>
                    <a:pt x="68" y="358"/>
                  </a:lnTo>
                  <a:close/>
                  <a:moveTo>
                    <a:pt x="347" y="239"/>
                  </a:moveTo>
                  <a:lnTo>
                    <a:pt x="352" y="253"/>
                  </a:lnTo>
                  <a:lnTo>
                    <a:pt x="358" y="265"/>
                  </a:lnTo>
                  <a:lnTo>
                    <a:pt x="365" y="273"/>
                  </a:lnTo>
                  <a:lnTo>
                    <a:pt x="374" y="278"/>
                  </a:lnTo>
                  <a:lnTo>
                    <a:pt x="383" y="279"/>
                  </a:lnTo>
                  <a:lnTo>
                    <a:pt x="395" y="278"/>
                  </a:lnTo>
                  <a:lnTo>
                    <a:pt x="407" y="275"/>
                  </a:lnTo>
                  <a:lnTo>
                    <a:pt x="420" y="270"/>
                  </a:lnTo>
                  <a:lnTo>
                    <a:pt x="414" y="263"/>
                  </a:lnTo>
                  <a:lnTo>
                    <a:pt x="409" y="256"/>
                  </a:lnTo>
                  <a:lnTo>
                    <a:pt x="402" y="248"/>
                  </a:lnTo>
                  <a:lnTo>
                    <a:pt x="393" y="242"/>
                  </a:lnTo>
                  <a:lnTo>
                    <a:pt x="383" y="236"/>
                  </a:lnTo>
                  <a:lnTo>
                    <a:pt x="372" y="234"/>
                  </a:lnTo>
                  <a:lnTo>
                    <a:pt x="360" y="234"/>
                  </a:lnTo>
                  <a:lnTo>
                    <a:pt x="347" y="239"/>
                  </a:lnTo>
                  <a:close/>
                  <a:moveTo>
                    <a:pt x="389" y="193"/>
                  </a:moveTo>
                  <a:lnTo>
                    <a:pt x="403" y="203"/>
                  </a:lnTo>
                  <a:lnTo>
                    <a:pt x="412" y="207"/>
                  </a:lnTo>
                  <a:lnTo>
                    <a:pt x="422" y="207"/>
                  </a:lnTo>
                  <a:lnTo>
                    <a:pt x="429" y="204"/>
                  </a:lnTo>
                  <a:lnTo>
                    <a:pt x="439" y="200"/>
                  </a:lnTo>
                  <a:lnTo>
                    <a:pt x="450" y="196"/>
                  </a:lnTo>
                  <a:lnTo>
                    <a:pt x="465" y="194"/>
                  </a:lnTo>
                  <a:lnTo>
                    <a:pt x="484" y="196"/>
                  </a:lnTo>
                  <a:lnTo>
                    <a:pt x="475" y="193"/>
                  </a:lnTo>
                  <a:lnTo>
                    <a:pt x="469" y="188"/>
                  </a:lnTo>
                  <a:lnTo>
                    <a:pt x="464" y="184"/>
                  </a:lnTo>
                  <a:lnTo>
                    <a:pt x="457" y="180"/>
                  </a:lnTo>
                  <a:lnTo>
                    <a:pt x="451" y="175"/>
                  </a:lnTo>
                  <a:lnTo>
                    <a:pt x="443" y="173"/>
                  </a:lnTo>
                  <a:lnTo>
                    <a:pt x="434" y="172"/>
                  </a:lnTo>
                  <a:lnTo>
                    <a:pt x="422" y="173"/>
                  </a:lnTo>
                  <a:lnTo>
                    <a:pt x="389" y="193"/>
                  </a:lnTo>
                  <a:close/>
                  <a:moveTo>
                    <a:pt x="488" y="87"/>
                  </a:moveTo>
                  <a:lnTo>
                    <a:pt x="478" y="90"/>
                  </a:lnTo>
                  <a:lnTo>
                    <a:pt x="467" y="94"/>
                  </a:lnTo>
                  <a:lnTo>
                    <a:pt x="457" y="98"/>
                  </a:lnTo>
                  <a:lnTo>
                    <a:pt x="448" y="104"/>
                  </a:lnTo>
                  <a:lnTo>
                    <a:pt x="439" y="109"/>
                  </a:lnTo>
                  <a:lnTo>
                    <a:pt x="432" y="114"/>
                  </a:lnTo>
                  <a:lnTo>
                    <a:pt x="425" y="121"/>
                  </a:lnTo>
                  <a:lnTo>
                    <a:pt x="420" y="127"/>
                  </a:lnTo>
                  <a:lnTo>
                    <a:pt x="425" y="128"/>
                  </a:lnTo>
                  <a:lnTo>
                    <a:pt x="431" y="133"/>
                  </a:lnTo>
                  <a:lnTo>
                    <a:pt x="437" y="137"/>
                  </a:lnTo>
                  <a:lnTo>
                    <a:pt x="444" y="142"/>
                  </a:lnTo>
                  <a:lnTo>
                    <a:pt x="451" y="149"/>
                  </a:lnTo>
                  <a:lnTo>
                    <a:pt x="457" y="153"/>
                  </a:lnTo>
                  <a:lnTo>
                    <a:pt x="464" y="157"/>
                  </a:lnTo>
                  <a:lnTo>
                    <a:pt x="469" y="158"/>
                  </a:lnTo>
                  <a:lnTo>
                    <a:pt x="469" y="153"/>
                  </a:lnTo>
                  <a:lnTo>
                    <a:pt x="468" y="148"/>
                  </a:lnTo>
                  <a:lnTo>
                    <a:pt x="466" y="143"/>
                  </a:lnTo>
                  <a:lnTo>
                    <a:pt x="465" y="139"/>
                  </a:lnTo>
                  <a:lnTo>
                    <a:pt x="463" y="136"/>
                  </a:lnTo>
                  <a:lnTo>
                    <a:pt x="460" y="132"/>
                  </a:lnTo>
                  <a:lnTo>
                    <a:pt x="459" y="126"/>
                  </a:lnTo>
                  <a:lnTo>
                    <a:pt x="459" y="121"/>
                  </a:lnTo>
                  <a:lnTo>
                    <a:pt x="464" y="116"/>
                  </a:lnTo>
                  <a:lnTo>
                    <a:pt x="467" y="110"/>
                  </a:lnTo>
                  <a:lnTo>
                    <a:pt x="469" y="107"/>
                  </a:lnTo>
                  <a:lnTo>
                    <a:pt x="471" y="103"/>
                  </a:lnTo>
                  <a:lnTo>
                    <a:pt x="474" y="99"/>
                  </a:lnTo>
                  <a:lnTo>
                    <a:pt x="478" y="96"/>
                  </a:lnTo>
                  <a:lnTo>
                    <a:pt x="482" y="92"/>
                  </a:lnTo>
                  <a:lnTo>
                    <a:pt x="488" y="87"/>
                  </a:lnTo>
                  <a:close/>
                  <a:moveTo>
                    <a:pt x="921" y="350"/>
                  </a:moveTo>
                  <a:lnTo>
                    <a:pt x="905" y="349"/>
                  </a:lnTo>
                  <a:lnTo>
                    <a:pt x="889" y="347"/>
                  </a:lnTo>
                  <a:lnTo>
                    <a:pt x="872" y="342"/>
                  </a:lnTo>
                  <a:lnTo>
                    <a:pt x="855" y="337"/>
                  </a:lnTo>
                  <a:lnTo>
                    <a:pt x="838" y="332"/>
                  </a:lnTo>
                  <a:lnTo>
                    <a:pt x="821" y="324"/>
                  </a:lnTo>
                  <a:lnTo>
                    <a:pt x="805" y="317"/>
                  </a:lnTo>
                  <a:lnTo>
                    <a:pt x="788" y="309"/>
                  </a:lnTo>
                  <a:lnTo>
                    <a:pt x="771" y="303"/>
                  </a:lnTo>
                  <a:lnTo>
                    <a:pt x="754" y="295"/>
                  </a:lnTo>
                  <a:lnTo>
                    <a:pt x="738" y="288"/>
                  </a:lnTo>
                  <a:lnTo>
                    <a:pt x="721" y="282"/>
                  </a:lnTo>
                  <a:lnTo>
                    <a:pt x="703" y="277"/>
                  </a:lnTo>
                  <a:lnTo>
                    <a:pt x="687" y="273"/>
                  </a:lnTo>
                  <a:lnTo>
                    <a:pt x="670" y="271"/>
                  </a:lnTo>
                  <a:lnTo>
                    <a:pt x="654" y="270"/>
                  </a:lnTo>
                  <a:lnTo>
                    <a:pt x="651" y="264"/>
                  </a:lnTo>
                  <a:lnTo>
                    <a:pt x="646" y="259"/>
                  </a:lnTo>
                  <a:lnTo>
                    <a:pt x="639" y="252"/>
                  </a:lnTo>
                  <a:lnTo>
                    <a:pt x="630" y="247"/>
                  </a:lnTo>
                  <a:lnTo>
                    <a:pt x="621" y="244"/>
                  </a:lnTo>
                  <a:lnTo>
                    <a:pt x="611" y="241"/>
                  </a:lnTo>
                  <a:lnTo>
                    <a:pt x="599" y="239"/>
                  </a:lnTo>
                  <a:lnTo>
                    <a:pt x="586" y="237"/>
                  </a:lnTo>
                  <a:lnTo>
                    <a:pt x="571" y="236"/>
                  </a:lnTo>
                  <a:lnTo>
                    <a:pt x="555" y="236"/>
                  </a:lnTo>
                  <a:lnTo>
                    <a:pt x="539" y="237"/>
                  </a:lnTo>
                  <a:lnTo>
                    <a:pt x="521" y="239"/>
                  </a:lnTo>
                  <a:lnTo>
                    <a:pt x="527" y="233"/>
                  </a:lnTo>
                  <a:lnTo>
                    <a:pt x="536" y="231"/>
                  </a:lnTo>
                  <a:lnTo>
                    <a:pt x="549" y="230"/>
                  </a:lnTo>
                  <a:lnTo>
                    <a:pt x="565" y="230"/>
                  </a:lnTo>
                  <a:lnTo>
                    <a:pt x="584" y="229"/>
                  </a:lnTo>
                  <a:lnTo>
                    <a:pt x="604" y="228"/>
                  </a:lnTo>
                  <a:lnTo>
                    <a:pt x="624" y="225"/>
                  </a:lnTo>
                  <a:lnTo>
                    <a:pt x="646" y="219"/>
                  </a:lnTo>
                  <a:lnTo>
                    <a:pt x="647" y="225"/>
                  </a:lnTo>
                  <a:lnTo>
                    <a:pt x="649" y="231"/>
                  </a:lnTo>
                  <a:lnTo>
                    <a:pt x="653" y="237"/>
                  </a:lnTo>
                  <a:lnTo>
                    <a:pt x="659" y="244"/>
                  </a:lnTo>
                  <a:lnTo>
                    <a:pt x="665" y="249"/>
                  </a:lnTo>
                  <a:lnTo>
                    <a:pt x="671" y="253"/>
                  </a:lnTo>
                  <a:lnTo>
                    <a:pt x="678" y="257"/>
                  </a:lnTo>
                  <a:lnTo>
                    <a:pt x="684" y="259"/>
                  </a:lnTo>
                  <a:lnTo>
                    <a:pt x="699" y="261"/>
                  </a:lnTo>
                  <a:lnTo>
                    <a:pt x="712" y="260"/>
                  </a:lnTo>
                  <a:lnTo>
                    <a:pt x="722" y="256"/>
                  </a:lnTo>
                  <a:lnTo>
                    <a:pt x="731" y="250"/>
                  </a:lnTo>
                  <a:lnTo>
                    <a:pt x="739" y="246"/>
                  </a:lnTo>
                  <a:lnTo>
                    <a:pt x="745" y="244"/>
                  </a:lnTo>
                  <a:lnTo>
                    <a:pt x="752" y="246"/>
                  </a:lnTo>
                  <a:lnTo>
                    <a:pt x="758" y="253"/>
                  </a:lnTo>
                  <a:lnTo>
                    <a:pt x="767" y="263"/>
                  </a:lnTo>
                  <a:lnTo>
                    <a:pt x="778" y="270"/>
                  </a:lnTo>
                  <a:lnTo>
                    <a:pt x="791" y="276"/>
                  </a:lnTo>
                  <a:lnTo>
                    <a:pt x="804" y="280"/>
                  </a:lnTo>
                  <a:lnTo>
                    <a:pt x="818" y="286"/>
                  </a:lnTo>
                  <a:lnTo>
                    <a:pt x="830" y="290"/>
                  </a:lnTo>
                  <a:lnTo>
                    <a:pt x="838" y="295"/>
                  </a:lnTo>
                  <a:lnTo>
                    <a:pt x="844" y="302"/>
                  </a:lnTo>
                  <a:lnTo>
                    <a:pt x="846" y="294"/>
                  </a:lnTo>
                  <a:lnTo>
                    <a:pt x="849" y="285"/>
                  </a:lnTo>
                  <a:lnTo>
                    <a:pt x="852" y="276"/>
                  </a:lnTo>
                  <a:lnTo>
                    <a:pt x="857" y="267"/>
                  </a:lnTo>
                  <a:lnTo>
                    <a:pt x="862" y="260"/>
                  </a:lnTo>
                  <a:lnTo>
                    <a:pt x="867" y="255"/>
                  </a:lnTo>
                  <a:lnTo>
                    <a:pt x="875" y="251"/>
                  </a:lnTo>
                  <a:lnTo>
                    <a:pt x="883" y="251"/>
                  </a:lnTo>
                  <a:lnTo>
                    <a:pt x="880" y="256"/>
                  </a:lnTo>
                  <a:lnTo>
                    <a:pt x="878" y="261"/>
                  </a:lnTo>
                  <a:lnTo>
                    <a:pt x="876" y="267"/>
                  </a:lnTo>
                  <a:lnTo>
                    <a:pt x="874" y="275"/>
                  </a:lnTo>
                  <a:lnTo>
                    <a:pt x="873" y="282"/>
                  </a:lnTo>
                  <a:lnTo>
                    <a:pt x="873" y="290"/>
                  </a:lnTo>
                  <a:lnTo>
                    <a:pt x="873" y="296"/>
                  </a:lnTo>
                  <a:lnTo>
                    <a:pt x="873" y="302"/>
                  </a:lnTo>
                  <a:lnTo>
                    <a:pt x="877" y="307"/>
                  </a:lnTo>
                  <a:lnTo>
                    <a:pt x="881" y="312"/>
                  </a:lnTo>
                  <a:lnTo>
                    <a:pt x="886" y="318"/>
                  </a:lnTo>
                  <a:lnTo>
                    <a:pt x="892" y="322"/>
                  </a:lnTo>
                  <a:lnTo>
                    <a:pt x="897" y="325"/>
                  </a:lnTo>
                  <a:lnTo>
                    <a:pt x="903" y="328"/>
                  </a:lnTo>
                  <a:lnTo>
                    <a:pt x="907" y="332"/>
                  </a:lnTo>
                  <a:lnTo>
                    <a:pt x="911" y="333"/>
                  </a:lnTo>
                  <a:lnTo>
                    <a:pt x="914" y="335"/>
                  </a:lnTo>
                  <a:lnTo>
                    <a:pt x="919" y="335"/>
                  </a:lnTo>
                  <a:lnTo>
                    <a:pt x="923" y="334"/>
                  </a:lnTo>
                  <a:lnTo>
                    <a:pt x="927" y="332"/>
                  </a:lnTo>
                  <a:lnTo>
                    <a:pt x="931" y="329"/>
                  </a:lnTo>
                  <a:lnTo>
                    <a:pt x="937" y="326"/>
                  </a:lnTo>
                  <a:lnTo>
                    <a:pt x="941" y="322"/>
                  </a:lnTo>
                  <a:lnTo>
                    <a:pt x="946" y="318"/>
                  </a:lnTo>
                  <a:lnTo>
                    <a:pt x="945" y="324"/>
                  </a:lnTo>
                  <a:lnTo>
                    <a:pt x="943" y="329"/>
                  </a:lnTo>
                  <a:lnTo>
                    <a:pt x="940" y="336"/>
                  </a:lnTo>
                  <a:lnTo>
                    <a:pt x="937" y="340"/>
                  </a:lnTo>
                  <a:lnTo>
                    <a:pt x="934" y="344"/>
                  </a:lnTo>
                  <a:lnTo>
                    <a:pt x="929" y="348"/>
                  </a:lnTo>
                  <a:lnTo>
                    <a:pt x="925" y="349"/>
                  </a:lnTo>
                  <a:lnTo>
                    <a:pt x="921" y="350"/>
                  </a:lnTo>
                  <a:close/>
                  <a:moveTo>
                    <a:pt x="640" y="381"/>
                  </a:moveTo>
                  <a:lnTo>
                    <a:pt x="626" y="380"/>
                  </a:lnTo>
                  <a:lnTo>
                    <a:pt x="615" y="379"/>
                  </a:lnTo>
                  <a:lnTo>
                    <a:pt x="606" y="376"/>
                  </a:lnTo>
                  <a:lnTo>
                    <a:pt x="597" y="374"/>
                  </a:lnTo>
                  <a:lnTo>
                    <a:pt x="590" y="370"/>
                  </a:lnTo>
                  <a:lnTo>
                    <a:pt x="583" y="365"/>
                  </a:lnTo>
                  <a:lnTo>
                    <a:pt x="574" y="357"/>
                  </a:lnTo>
                  <a:lnTo>
                    <a:pt x="564" y="348"/>
                  </a:lnTo>
                  <a:lnTo>
                    <a:pt x="531" y="349"/>
                  </a:lnTo>
                  <a:lnTo>
                    <a:pt x="509" y="353"/>
                  </a:lnTo>
                  <a:lnTo>
                    <a:pt x="493" y="360"/>
                  </a:lnTo>
                  <a:lnTo>
                    <a:pt x="481" y="368"/>
                  </a:lnTo>
                  <a:lnTo>
                    <a:pt x="470" y="375"/>
                  </a:lnTo>
                  <a:lnTo>
                    <a:pt x="457" y="380"/>
                  </a:lnTo>
                  <a:lnTo>
                    <a:pt x="439" y="382"/>
                  </a:lnTo>
                  <a:lnTo>
                    <a:pt x="413" y="378"/>
                  </a:lnTo>
                  <a:lnTo>
                    <a:pt x="419" y="371"/>
                  </a:lnTo>
                  <a:lnTo>
                    <a:pt x="426" y="367"/>
                  </a:lnTo>
                  <a:lnTo>
                    <a:pt x="435" y="363"/>
                  </a:lnTo>
                  <a:lnTo>
                    <a:pt x="444" y="357"/>
                  </a:lnTo>
                  <a:lnTo>
                    <a:pt x="454" y="353"/>
                  </a:lnTo>
                  <a:lnTo>
                    <a:pt x="464" y="345"/>
                  </a:lnTo>
                  <a:lnTo>
                    <a:pt x="472" y="337"/>
                  </a:lnTo>
                  <a:lnTo>
                    <a:pt x="479" y="325"/>
                  </a:lnTo>
                  <a:lnTo>
                    <a:pt x="494" y="334"/>
                  </a:lnTo>
                  <a:lnTo>
                    <a:pt x="494" y="333"/>
                  </a:lnTo>
                  <a:lnTo>
                    <a:pt x="495" y="331"/>
                  </a:lnTo>
                  <a:lnTo>
                    <a:pt x="496" y="327"/>
                  </a:lnTo>
                  <a:lnTo>
                    <a:pt x="497" y="323"/>
                  </a:lnTo>
                  <a:lnTo>
                    <a:pt x="499" y="319"/>
                  </a:lnTo>
                  <a:lnTo>
                    <a:pt x="500" y="313"/>
                  </a:lnTo>
                  <a:lnTo>
                    <a:pt x="503" y="307"/>
                  </a:lnTo>
                  <a:lnTo>
                    <a:pt x="505" y="302"/>
                  </a:lnTo>
                  <a:lnTo>
                    <a:pt x="511" y="302"/>
                  </a:lnTo>
                  <a:lnTo>
                    <a:pt x="517" y="303"/>
                  </a:lnTo>
                  <a:lnTo>
                    <a:pt x="525" y="305"/>
                  </a:lnTo>
                  <a:lnTo>
                    <a:pt x="532" y="306"/>
                  </a:lnTo>
                  <a:lnTo>
                    <a:pt x="540" y="307"/>
                  </a:lnTo>
                  <a:lnTo>
                    <a:pt x="549" y="309"/>
                  </a:lnTo>
                  <a:lnTo>
                    <a:pt x="558" y="310"/>
                  </a:lnTo>
                  <a:lnTo>
                    <a:pt x="566" y="310"/>
                  </a:lnTo>
                  <a:lnTo>
                    <a:pt x="569" y="326"/>
                  </a:lnTo>
                  <a:lnTo>
                    <a:pt x="575" y="339"/>
                  </a:lnTo>
                  <a:lnTo>
                    <a:pt x="584" y="349"/>
                  </a:lnTo>
                  <a:lnTo>
                    <a:pt x="594" y="357"/>
                  </a:lnTo>
                  <a:lnTo>
                    <a:pt x="606" y="364"/>
                  </a:lnTo>
                  <a:lnTo>
                    <a:pt x="619" y="370"/>
                  </a:lnTo>
                  <a:lnTo>
                    <a:pt x="630" y="375"/>
                  </a:lnTo>
                  <a:lnTo>
                    <a:pt x="640" y="381"/>
                  </a:lnTo>
                  <a:close/>
                </a:path>
              </a:pathLst>
            </a:custGeom>
            <a:solidFill>
              <a:srgbClr val="B26D4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smtClean="0">
                <a:solidFill>
                  <a:srgbClr val="CCECFF"/>
                </a:solidFill>
              </a:endParaRPr>
            </a:p>
          </p:txBody>
        </p:sp>
      </p:grpSp>
    </p:spTree>
    <p:extLst>
      <p:ext uri="{BB962C8B-B14F-4D97-AF65-F5344CB8AC3E}">
        <p14:creationId xmlns:p14="http://schemas.microsoft.com/office/powerpoint/2010/main" val="34222811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Some Sphere water quality indicators</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p:txBody>
          <a:bodyPr/>
          <a:lstStyle/>
          <a:p>
            <a:pPr lvl="1"/>
            <a:r>
              <a:rPr lang="en-GB" dirty="0"/>
              <a:t>No faecal coliforms per 100ml at delivery point</a:t>
            </a:r>
          </a:p>
          <a:p>
            <a:pPr lvl="1"/>
            <a:r>
              <a:rPr lang="en-GB" dirty="0"/>
              <a:t>Residual free chlorine @ 0.5 mg per litre</a:t>
            </a:r>
          </a:p>
          <a:p>
            <a:pPr lvl="1"/>
            <a:r>
              <a:rPr lang="en-GB" dirty="0"/>
              <a:t>Turbidity below 5 NTU</a:t>
            </a:r>
          </a:p>
          <a:p>
            <a:pPr lvl="1"/>
            <a:r>
              <a:rPr lang="en-GB" dirty="0"/>
              <a:t>No outbreaks of water-related disease</a:t>
            </a:r>
          </a:p>
          <a:p>
            <a:pPr algn="r"/>
            <a:r>
              <a:rPr lang="en-GB" i="1" dirty="0" smtClean="0"/>
              <a:t>(page </a:t>
            </a:r>
            <a:r>
              <a:rPr lang="en-GB" i="1" dirty="0"/>
              <a:t>100 of the 2011 Edition)</a:t>
            </a:r>
          </a:p>
          <a:p>
            <a:r>
              <a:rPr lang="en-GB" dirty="0"/>
              <a:t>Q. What does all of that mean?</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29120954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E. coli</a:t>
            </a:r>
          </a:p>
        </p:txBody>
      </p:sp>
      <p:sp>
        <p:nvSpPr>
          <p:cNvPr id="5" name="Content Placeholder 4"/>
          <p:cNvSpPr>
            <a:spLocks noGrp="1"/>
          </p:cNvSpPr>
          <p:nvPr>
            <p:ph idx="1"/>
          </p:nvPr>
        </p:nvSpPr>
        <p:spPr>
          <a:xfrm>
            <a:off x="457200" y="1340442"/>
            <a:ext cx="3795488" cy="2258144"/>
          </a:xfrm>
        </p:spPr>
        <p:txBody>
          <a:bodyPr/>
          <a:lstStyle/>
          <a:p>
            <a:r>
              <a:rPr lang="en-GB" dirty="0"/>
              <a:t>E. coli are bacteria, full name is Escherichia </a:t>
            </a:r>
            <a:r>
              <a:rPr lang="en-GB" dirty="0" smtClean="0"/>
              <a:t>Coli</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568009" y="1340442"/>
            <a:ext cx="4124604" cy="3961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003644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Nephelometric Turbidity Units (NTUs)</a:t>
            </a:r>
          </a:p>
        </p:txBody>
      </p:sp>
      <p:sp>
        <p:nvSpPr>
          <p:cNvPr id="5" name="Content Placeholder 4"/>
          <p:cNvSpPr>
            <a:spLocks noGrp="1"/>
          </p:cNvSpPr>
          <p:nvPr>
            <p:ph idx="1"/>
          </p:nvPr>
        </p:nvSpPr>
        <p:spPr>
          <a:xfrm>
            <a:off x="457200" y="1340442"/>
            <a:ext cx="4468990" cy="4663616"/>
          </a:xfrm>
        </p:spPr>
        <p:txBody>
          <a:bodyPr/>
          <a:lstStyle/>
          <a:p>
            <a:pPr>
              <a:spcBef>
                <a:spcPts val="1500"/>
              </a:spcBef>
            </a:pPr>
            <a:r>
              <a:rPr lang="en-GB" dirty="0" smtClean="0"/>
              <a:t>NTUs </a:t>
            </a:r>
            <a:r>
              <a:rPr lang="en-GB" dirty="0"/>
              <a:t>are the units we use when we measure Turbidity. </a:t>
            </a:r>
            <a:endParaRPr lang="en-GB" dirty="0" smtClean="0"/>
          </a:p>
          <a:p>
            <a:pPr>
              <a:spcBef>
                <a:spcPts val="1500"/>
              </a:spcBef>
            </a:pPr>
            <a:r>
              <a:rPr lang="en-GB" dirty="0" smtClean="0"/>
              <a:t>The </a:t>
            </a:r>
            <a:r>
              <a:rPr lang="en-GB" dirty="0"/>
              <a:t>term </a:t>
            </a:r>
            <a:r>
              <a:rPr lang="en-GB" dirty="0" err="1"/>
              <a:t>Nephelometric</a:t>
            </a:r>
            <a:r>
              <a:rPr lang="en-GB" dirty="0"/>
              <a:t> refers to the way the instrument estimates how light is scattered by suspended particulate material in the water. </a:t>
            </a:r>
            <a:endParaRPr lang="en-GB" dirty="0" smtClean="0"/>
          </a:p>
          <a:p>
            <a:pPr>
              <a:spcBef>
                <a:spcPts val="1500"/>
              </a:spcBef>
            </a:pPr>
            <a:r>
              <a:rPr lang="en-GB" dirty="0" smtClean="0"/>
              <a:t>This </a:t>
            </a:r>
            <a:r>
              <a:rPr lang="en-GB" dirty="0"/>
              <a:t>measurement generally provides a very good correlation with the concentration of particles in the water that affect clarity</a:t>
            </a:r>
            <a:r>
              <a:rPr lang="en-GB" dirty="0" smtClean="0"/>
              <a:t>.</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8" name="Content Placeholder 4"/>
          <p:cNvSpPr txBox="1">
            <a:spLocks/>
          </p:cNvSpPr>
          <p:nvPr/>
        </p:nvSpPr>
        <p:spPr>
          <a:xfrm>
            <a:off x="6230079" y="6004058"/>
            <a:ext cx="2535076" cy="27844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smtClean="0"/>
              <a:t>http:// lake </a:t>
            </a:r>
            <a:r>
              <a:rPr lang="en-GB" sz="900" i="1" dirty="0" err="1" smtClean="0"/>
              <a:t>access.org</a:t>
            </a:r>
            <a:r>
              <a:rPr lang="en-GB" sz="900" i="1" dirty="0" smtClean="0"/>
              <a:t>/</a:t>
            </a:r>
            <a:r>
              <a:rPr lang="en-GB" sz="900" i="1" dirty="0" err="1" smtClean="0"/>
              <a:t>russ</a:t>
            </a:r>
            <a:r>
              <a:rPr lang="en-GB" sz="900" i="1" dirty="0" smtClean="0"/>
              <a:t>/</a:t>
            </a:r>
            <a:r>
              <a:rPr lang="en-GB" sz="900" i="1" dirty="0" err="1" smtClean="0"/>
              <a:t>turbidity.htm</a:t>
            </a:r>
            <a:endParaRPr lang="en-GB" sz="900" i="1" dirty="0"/>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102253" y="1340442"/>
            <a:ext cx="3480093" cy="46117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562488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Turbidity</a:t>
            </a:r>
          </a:p>
        </p:txBody>
      </p:sp>
      <p:sp>
        <p:nvSpPr>
          <p:cNvPr id="5" name="Content Placeholder 4"/>
          <p:cNvSpPr>
            <a:spLocks noGrp="1"/>
          </p:cNvSpPr>
          <p:nvPr>
            <p:ph idx="1"/>
          </p:nvPr>
        </p:nvSpPr>
        <p:spPr>
          <a:xfrm>
            <a:off x="457200" y="1157624"/>
            <a:ext cx="8229600" cy="478095"/>
          </a:xfrm>
        </p:spPr>
        <p:txBody>
          <a:bodyPr/>
          <a:lstStyle/>
          <a:p>
            <a:r>
              <a:rPr lang="en-GB" sz="2000" dirty="0"/>
              <a:t>Comparative examples of effect of varying NTUs from different </a:t>
            </a:r>
            <a:r>
              <a:rPr lang="en-GB" sz="2000" dirty="0" smtClean="0"/>
              <a:t>causes</a:t>
            </a:r>
            <a:endParaRPr lang="en-GB" sz="2000"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7" name="Content Placeholder 4"/>
          <p:cNvSpPr txBox="1">
            <a:spLocks/>
          </p:cNvSpPr>
          <p:nvPr/>
        </p:nvSpPr>
        <p:spPr>
          <a:xfrm>
            <a:off x="5405817" y="5692534"/>
            <a:ext cx="2506211" cy="24717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smtClean="0"/>
              <a:t>http://lake </a:t>
            </a:r>
            <a:r>
              <a:rPr lang="en-GB" sz="900" i="1" dirty="0" err="1" smtClean="0"/>
              <a:t>access.org</a:t>
            </a:r>
            <a:r>
              <a:rPr lang="en-GB" sz="900" i="1" dirty="0" smtClean="0"/>
              <a:t>/</a:t>
            </a:r>
            <a:r>
              <a:rPr lang="en-GB" sz="900" i="1" dirty="0" err="1" smtClean="0"/>
              <a:t>russ</a:t>
            </a:r>
            <a:r>
              <a:rPr lang="en-GB" sz="900" i="1" dirty="0" smtClean="0"/>
              <a:t>/</a:t>
            </a:r>
            <a:r>
              <a:rPr lang="en-GB" sz="900" i="1" dirty="0" err="1" smtClean="0"/>
              <a:t>turbidity.htm</a:t>
            </a:r>
            <a:endParaRPr lang="en-GB" sz="900" i="1" dirty="0"/>
          </a:p>
        </p:txBody>
      </p:sp>
      <p:grpSp>
        <p:nvGrpSpPr>
          <p:cNvPr id="8" name="Group 5"/>
          <p:cNvGrpSpPr>
            <a:grpSpLocks/>
          </p:cNvGrpSpPr>
          <p:nvPr/>
        </p:nvGrpSpPr>
        <p:grpSpPr bwMode="auto">
          <a:xfrm>
            <a:off x="1048490" y="3851527"/>
            <a:ext cx="6863538" cy="1772102"/>
            <a:chOff x="0" y="1632"/>
            <a:chExt cx="5616" cy="1450"/>
          </a:xfrm>
        </p:grpSpPr>
        <p:pic>
          <p:nvPicPr>
            <p:cNvPr id="9"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1632"/>
              <a:ext cx="5616" cy="7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2400"/>
              <a:ext cx="5616" cy="6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1" name="Group 10"/>
          <p:cNvGrpSpPr/>
          <p:nvPr/>
        </p:nvGrpSpPr>
        <p:grpSpPr>
          <a:xfrm>
            <a:off x="1056810" y="1674207"/>
            <a:ext cx="6855218" cy="2030218"/>
            <a:chOff x="152400" y="125413"/>
            <a:chExt cx="8839200" cy="2617787"/>
          </a:xfrm>
        </p:grpSpPr>
        <p:pic>
          <p:nvPicPr>
            <p:cNvPr id="12"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52400" y="1503363"/>
              <a:ext cx="8839200" cy="12398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6"/>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2400" y="125413"/>
              <a:ext cx="8839200" cy="1389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23918982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5994174" y="1513636"/>
            <a:ext cx="2656458" cy="3738718"/>
          </a:xfrm>
          <a:prstGeom prst="rect">
            <a:avLst/>
          </a:prstGeom>
        </p:spPr>
      </p:pic>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Some water use facilities indicators</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457200" y="1340442"/>
            <a:ext cx="5815995" cy="4785722"/>
          </a:xfrm>
        </p:spPr>
        <p:txBody>
          <a:bodyPr/>
          <a:lstStyle/>
          <a:p>
            <a:pPr marL="355600" lvl="1" indent="-355600">
              <a:spcBef>
                <a:spcPts val="2000"/>
              </a:spcBef>
            </a:pPr>
            <a:r>
              <a:rPr lang="en-GB" dirty="0"/>
              <a:t>2 containers for water collection of 10-20 litres each per household (narrow neck and or cover)</a:t>
            </a:r>
          </a:p>
          <a:p>
            <a:pPr marL="355600" lvl="1" indent="-355600">
              <a:spcBef>
                <a:spcPts val="2000"/>
              </a:spcBef>
            </a:pPr>
            <a:r>
              <a:rPr lang="en-GB" dirty="0"/>
              <a:t>1 water storage vessel of 20 litres per household (narrow neck and or cover)</a:t>
            </a:r>
          </a:p>
          <a:p>
            <a:pPr marL="355600" lvl="1" indent="-355600">
              <a:spcBef>
                <a:spcPts val="2000"/>
              </a:spcBef>
            </a:pPr>
            <a:r>
              <a:rPr lang="en-GB" dirty="0" smtClean="0"/>
              <a:t>Separate </a:t>
            </a:r>
            <a:r>
              <a:rPr lang="en-GB" dirty="0"/>
              <a:t>bathing cubicles for men and women (where communal)</a:t>
            </a:r>
          </a:p>
          <a:p>
            <a:pPr marL="355600" lvl="1" indent="-355600">
              <a:spcBef>
                <a:spcPts val="2000"/>
              </a:spcBef>
            </a:pPr>
            <a:r>
              <a:rPr lang="en-GB" dirty="0"/>
              <a:t>1 clothes washing basin per 100 people where communal (provide separate private laundering areas for women only)</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18028990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What’s right, What’s wrong? Why?</a:t>
            </a:r>
          </a:p>
        </p:txBody>
      </p:sp>
      <p:sp>
        <p:nvSpPr>
          <p:cNvPr id="5" name="Content Placeholder 4"/>
          <p:cNvSpPr>
            <a:spLocks noGrp="1"/>
          </p:cNvSpPr>
          <p:nvPr>
            <p:ph idx="1"/>
          </p:nvPr>
        </p:nvSpPr>
        <p:spPr>
          <a:xfrm>
            <a:off x="755451" y="4429073"/>
            <a:ext cx="3660787" cy="1488393"/>
          </a:xfrm>
        </p:spPr>
        <p:txBody>
          <a:bodyPr/>
          <a:lstStyle/>
          <a:p>
            <a:pPr algn="ctr"/>
            <a:r>
              <a:rPr lang="en-GB" sz="2000" dirty="0"/>
              <a:t>Afghan children collect water from a hand pump in the </a:t>
            </a:r>
            <a:r>
              <a:rPr lang="en-GB" sz="2000" dirty="0" err="1"/>
              <a:t>Naser</a:t>
            </a:r>
            <a:r>
              <a:rPr lang="en-GB" sz="2000" dirty="0"/>
              <a:t> </a:t>
            </a:r>
            <a:r>
              <a:rPr lang="en-GB" sz="2000" dirty="0" err="1"/>
              <a:t>Bagh</a:t>
            </a:r>
            <a:r>
              <a:rPr lang="en-GB" sz="2000" dirty="0"/>
              <a:t> refugee settlement in Peshawar, </a:t>
            </a:r>
            <a:r>
              <a:rPr lang="en-GB" sz="2000" dirty="0" smtClean="0"/>
              <a:t>Pakistan</a:t>
            </a:r>
            <a:endParaRPr lang="en-GB" sz="2000"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7" name="Content Placeholder 4"/>
          <p:cNvSpPr txBox="1">
            <a:spLocks/>
          </p:cNvSpPr>
          <p:nvPr/>
        </p:nvSpPr>
        <p:spPr>
          <a:xfrm>
            <a:off x="5282188" y="4429073"/>
            <a:ext cx="2366881" cy="1158785"/>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GB" sz="2000" dirty="0" smtClean="0"/>
              <a:t>Locally available, 20-litre plastic jerry cans</a:t>
            </a:r>
            <a:endParaRPr lang="en-GB" sz="2000" dirty="0"/>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77443" y="1453684"/>
            <a:ext cx="3333750" cy="2619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424798" y="1453684"/>
            <a:ext cx="2027903" cy="2619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5"/>
          <p:cNvSpPr txBox="1">
            <a:spLocks noChangeArrowheads="1"/>
          </p:cNvSpPr>
          <p:nvPr/>
        </p:nvSpPr>
        <p:spPr bwMode="auto">
          <a:xfrm>
            <a:off x="2668596" y="4080604"/>
            <a:ext cx="1542597"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900" i="1" dirty="0" smtClean="0">
                <a:solidFill>
                  <a:srgbClr val="000000"/>
                </a:solidFill>
                <a:latin typeface="Tahoma"/>
                <a:cs typeface="Tahoma"/>
              </a:rPr>
              <a:t>UNICEF photo: S. </a:t>
            </a:r>
            <a:r>
              <a:rPr lang="en-US" altLang="fr-FR" sz="900" i="1" dirty="0" err="1" smtClean="0">
                <a:solidFill>
                  <a:srgbClr val="000000"/>
                </a:solidFill>
                <a:latin typeface="Tahoma"/>
                <a:cs typeface="Tahoma"/>
              </a:rPr>
              <a:t>Noorani</a:t>
            </a:r>
            <a:endParaRPr lang="en-US" altLang="fr-FR" sz="900" i="1" dirty="0" smtClean="0">
              <a:solidFill>
                <a:srgbClr val="000000"/>
              </a:solidFill>
              <a:latin typeface="Tahoma"/>
              <a:cs typeface="Tahoma"/>
            </a:endParaRPr>
          </a:p>
        </p:txBody>
      </p:sp>
      <p:sp>
        <p:nvSpPr>
          <p:cNvPr id="11" name="Text Box 8"/>
          <p:cNvSpPr txBox="1">
            <a:spLocks noChangeArrowheads="1"/>
          </p:cNvSpPr>
          <p:nvPr/>
        </p:nvSpPr>
        <p:spPr bwMode="auto">
          <a:xfrm>
            <a:off x="6687698" y="4080604"/>
            <a:ext cx="765003"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900" i="1" dirty="0" smtClean="0">
                <a:solidFill>
                  <a:srgbClr val="000000"/>
                </a:solidFill>
                <a:latin typeface="Tahoma"/>
                <a:cs typeface="Tahoma"/>
              </a:rPr>
              <a:t>CDC photo</a:t>
            </a:r>
          </a:p>
        </p:txBody>
      </p:sp>
    </p:spTree>
    <p:extLst>
      <p:ext uri="{BB962C8B-B14F-4D97-AF65-F5344CB8AC3E}">
        <p14:creationId xmlns:p14="http://schemas.microsoft.com/office/powerpoint/2010/main" val="23315022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Design, layout, purchasing or installation of components</a:t>
            </a:r>
          </a:p>
        </p:txBody>
      </p:sp>
      <p:sp>
        <p:nvSpPr>
          <p:cNvPr id="5" name="Content Placeholder 4"/>
          <p:cNvSpPr>
            <a:spLocks noGrp="1"/>
          </p:cNvSpPr>
          <p:nvPr>
            <p:ph idx="1"/>
          </p:nvPr>
        </p:nvSpPr>
        <p:spPr>
          <a:xfrm>
            <a:off x="457200" y="1339200"/>
            <a:ext cx="2871827" cy="4221009"/>
          </a:xfrm>
        </p:spPr>
        <p:txBody>
          <a:bodyPr/>
          <a:lstStyle/>
          <a:p>
            <a:pPr marL="269875" lvl="1" indent="-269875">
              <a:spcBef>
                <a:spcPts val="800"/>
              </a:spcBef>
            </a:pPr>
            <a:r>
              <a:rPr lang="en-GB" dirty="0"/>
              <a:t>Emergency </a:t>
            </a:r>
            <a:r>
              <a:rPr lang="en-GB" dirty="0" smtClean="0"/>
              <a:t>tanker</a:t>
            </a:r>
            <a:endParaRPr lang="en-GB" dirty="0"/>
          </a:p>
          <a:p>
            <a:pPr marL="269875" lvl="1" indent="-269875">
              <a:spcBef>
                <a:spcPts val="800"/>
              </a:spcBef>
            </a:pPr>
            <a:r>
              <a:rPr lang="en-GB" dirty="0" smtClean="0"/>
              <a:t>Bladder tank</a:t>
            </a:r>
            <a:endParaRPr lang="en-GB" dirty="0"/>
          </a:p>
          <a:p>
            <a:pPr marL="269875" lvl="1" indent="-269875">
              <a:spcBef>
                <a:spcPts val="800"/>
              </a:spcBef>
            </a:pPr>
            <a:r>
              <a:rPr lang="en-GB" dirty="0" err="1" smtClean="0"/>
              <a:t>Tapstand</a:t>
            </a:r>
            <a:endParaRPr lang="en-GB" dirty="0" smtClean="0"/>
          </a:p>
          <a:p>
            <a:pPr>
              <a:spcBef>
                <a:spcPts val="1500"/>
              </a:spcBef>
            </a:pPr>
            <a:r>
              <a:rPr lang="en-GB" dirty="0" smtClean="0"/>
              <a:t>What </a:t>
            </a:r>
            <a:r>
              <a:rPr lang="en-GB" dirty="0"/>
              <a:t>Sphere key indicators would apply in the design, layout, purchasing or installation of these components?</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8" name="Picture 7"/>
          <p:cNvPicPr>
            <a:picLocks noChangeAspect="1"/>
          </p:cNvPicPr>
          <p:nvPr/>
        </p:nvPicPr>
        <p:blipFill>
          <a:blip r:embed="rId3"/>
          <a:stretch>
            <a:fillRect/>
          </a:stretch>
        </p:blipFill>
        <p:spPr>
          <a:xfrm>
            <a:off x="3425236" y="1449370"/>
            <a:ext cx="5342365" cy="3497977"/>
          </a:xfrm>
          <a:prstGeom prst="rect">
            <a:avLst/>
          </a:prstGeom>
        </p:spPr>
      </p:pic>
    </p:spTree>
    <p:extLst>
      <p:ext uri="{BB962C8B-B14F-4D97-AF65-F5344CB8AC3E}">
        <p14:creationId xmlns:p14="http://schemas.microsoft.com/office/powerpoint/2010/main" val="27956327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Some Sphere excreta disposal key indicators</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457199" y="1340442"/>
            <a:ext cx="5585082" cy="4260586"/>
          </a:xfrm>
        </p:spPr>
        <p:txBody>
          <a:bodyPr/>
          <a:lstStyle/>
          <a:p>
            <a:pPr marL="355600" lvl="1" indent="-355600">
              <a:spcBef>
                <a:spcPts val="2000"/>
              </a:spcBef>
            </a:pPr>
            <a:r>
              <a:rPr lang="en-GB" dirty="0"/>
              <a:t>Environment is free from human faeces</a:t>
            </a:r>
          </a:p>
          <a:p>
            <a:pPr marL="355600" lvl="1" indent="-355600">
              <a:spcBef>
                <a:spcPts val="2000"/>
              </a:spcBef>
            </a:pPr>
            <a:r>
              <a:rPr lang="en-GB" dirty="0"/>
              <a:t>Maximum 20 people per toilet</a:t>
            </a:r>
          </a:p>
          <a:p>
            <a:pPr marL="355600" lvl="1" indent="-355600">
              <a:spcBef>
                <a:spcPts val="2000"/>
              </a:spcBef>
            </a:pPr>
            <a:r>
              <a:rPr lang="en-GB" dirty="0"/>
              <a:t>Use by households or segregated by sex</a:t>
            </a:r>
          </a:p>
          <a:p>
            <a:pPr marL="355600" lvl="1" indent="-355600">
              <a:spcBef>
                <a:spcPts val="2000"/>
              </a:spcBef>
            </a:pPr>
            <a:r>
              <a:rPr lang="en-GB" dirty="0"/>
              <a:t>No more than 50m from dwellings</a:t>
            </a:r>
          </a:p>
          <a:p>
            <a:pPr marL="355600" lvl="1" indent="-355600">
              <a:spcBef>
                <a:spcPts val="2000"/>
              </a:spcBef>
            </a:pPr>
            <a:r>
              <a:rPr lang="en-GB" dirty="0"/>
              <a:t>Latrines and </a:t>
            </a:r>
            <a:r>
              <a:rPr lang="en-GB" dirty="0" err="1"/>
              <a:t>soakaways</a:t>
            </a:r>
            <a:r>
              <a:rPr lang="en-GB" dirty="0"/>
              <a:t> (in most soils) are at least 30m away from any groundwater source, and bottom of pits at least 1.5m above water table.</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5" descr="http://farm5.staticflickr.com/4128/5042156870_e23f1d2a98.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460360" y="1407796"/>
            <a:ext cx="2112963" cy="396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4"/>
          <p:cNvSpPr txBox="1">
            <a:spLocks noChangeArrowheads="1"/>
          </p:cNvSpPr>
          <p:nvPr/>
        </p:nvSpPr>
        <p:spPr bwMode="auto">
          <a:xfrm>
            <a:off x="7700286" y="5370196"/>
            <a:ext cx="873037"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err="1" smtClean="0">
                <a:latin typeface="Tahoma"/>
                <a:cs typeface="Tahoma"/>
              </a:rPr>
              <a:t>waterdot.org</a:t>
            </a:r>
            <a:endParaRPr lang="en-US" altLang="fr-FR" sz="900" i="1" dirty="0" smtClean="0">
              <a:latin typeface="Tahoma"/>
              <a:cs typeface="Tahoma"/>
            </a:endParaRPr>
          </a:p>
        </p:txBody>
      </p:sp>
    </p:spTree>
    <p:extLst>
      <p:ext uri="{BB962C8B-B14F-4D97-AF65-F5344CB8AC3E}">
        <p14:creationId xmlns:p14="http://schemas.microsoft.com/office/powerpoint/2010/main" val="42394905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Explain this picture – what does it tell you?</a:t>
            </a:r>
          </a:p>
        </p:txBody>
      </p:sp>
      <p:sp>
        <p:nvSpPr>
          <p:cNvPr id="5" name="Content Placeholder 4"/>
          <p:cNvSpPr>
            <a:spLocks noGrp="1"/>
          </p:cNvSpPr>
          <p:nvPr>
            <p:ph idx="1"/>
          </p:nvPr>
        </p:nvSpPr>
        <p:spPr>
          <a:xfrm>
            <a:off x="457201" y="1340442"/>
            <a:ext cx="2217566" cy="4095924"/>
          </a:xfrm>
        </p:spPr>
        <p:txBody>
          <a:bodyPr/>
          <a:lstStyle/>
          <a:p>
            <a:pPr>
              <a:spcBef>
                <a:spcPts val="1500"/>
              </a:spcBef>
            </a:pPr>
            <a:r>
              <a:rPr lang="en-GB" dirty="0" smtClean="0"/>
              <a:t>If </a:t>
            </a:r>
            <a:r>
              <a:rPr lang="en-GB" dirty="0"/>
              <a:t>there are 35,000 people in this camp, how many latrines are needed? </a:t>
            </a:r>
            <a:endParaRPr lang="en-GB" dirty="0" smtClean="0"/>
          </a:p>
          <a:p>
            <a:pPr>
              <a:spcBef>
                <a:spcPts val="1500"/>
              </a:spcBef>
            </a:pPr>
            <a:r>
              <a:rPr lang="en-GB" dirty="0" smtClean="0"/>
              <a:t>Where </a:t>
            </a:r>
            <a:r>
              <a:rPr lang="en-GB" dirty="0"/>
              <a:t>do you put them in the camp?</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7" name="Content Placeholder 4"/>
          <p:cNvSpPr txBox="1">
            <a:spLocks/>
          </p:cNvSpPr>
          <p:nvPr/>
        </p:nvSpPr>
        <p:spPr>
          <a:xfrm>
            <a:off x="2747109" y="5311283"/>
            <a:ext cx="6210477" cy="39511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1800" dirty="0" smtClean="0"/>
              <a:t>New </a:t>
            </a:r>
            <a:r>
              <a:rPr lang="en-GB" sz="1800" dirty="0" err="1" smtClean="0"/>
              <a:t>Shamshatoo</a:t>
            </a:r>
            <a:r>
              <a:rPr lang="en-GB" sz="1800" dirty="0" smtClean="0"/>
              <a:t> Camp, Peshawar, Pakistan, August, 2001</a:t>
            </a:r>
          </a:p>
        </p:txBody>
      </p:sp>
      <p:sp>
        <p:nvSpPr>
          <p:cNvPr id="8" name="Content Placeholder 4"/>
          <p:cNvSpPr txBox="1">
            <a:spLocks/>
          </p:cNvSpPr>
          <p:nvPr/>
        </p:nvSpPr>
        <p:spPr>
          <a:xfrm>
            <a:off x="7177613" y="5061114"/>
            <a:ext cx="1587541" cy="279035"/>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err="1" smtClean="0"/>
              <a:t>InterWorks</a:t>
            </a:r>
            <a:r>
              <a:rPr lang="en-GB" sz="900" i="1" dirty="0" smtClean="0"/>
              <a:t> photo</a:t>
            </a:r>
          </a:p>
        </p:txBody>
      </p:sp>
      <p:pic>
        <p:nvPicPr>
          <p:cNvPr id="9" name="Picture 1026" descr="Latrines-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804835" y="1414791"/>
            <a:ext cx="5960319" cy="3634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7070944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What’s wrong with this picture?</a:t>
            </a:r>
          </a:p>
        </p:txBody>
      </p:sp>
      <p:sp>
        <p:nvSpPr>
          <p:cNvPr id="4" name="Content Placeholder 3"/>
          <p:cNvSpPr>
            <a:spLocks noGrp="1"/>
          </p:cNvSpPr>
          <p:nvPr>
            <p:ph idx="1"/>
          </p:nvPr>
        </p:nvSpPr>
        <p:spPr>
          <a:xfrm>
            <a:off x="457200" y="1340442"/>
            <a:ext cx="5247553" cy="4785722"/>
          </a:xfrm>
        </p:spPr>
        <p:txBody>
          <a:bodyPr/>
          <a:lstStyle/>
          <a:p>
            <a:r>
              <a:rPr lang="en-GB" dirty="0"/>
              <a:t>If this pump can deliver 2 </a:t>
            </a:r>
            <a:r>
              <a:rPr lang="en-GB" dirty="0" smtClean="0"/>
              <a:t>m</a:t>
            </a:r>
            <a:r>
              <a:rPr lang="en-GB" baseline="30000" dirty="0" smtClean="0"/>
              <a:t>3</a:t>
            </a:r>
            <a:r>
              <a:rPr lang="en-GB" dirty="0" smtClean="0"/>
              <a:t> </a:t>
            </a:r>
            <a:r>
              <a:rPr lang="en-GB" dirty="0"/>
              <a:t>of water per day, how many people can it adequately serve if there is no other source of water available?</a:t>
            </a:r>
          </a:p>
          <a:p>
            <a:pPr>
              <a:spcBef>
                <a:spcPts val="2000"/>
              </a:spcBef>
            </a:pPr>
            <a:r>
              <a:rPr lang="en-GB" dirty="0" smtClean="0"/>
              <a:t>A. If </a:t>
            </a:r>
            <a:r>
              <a:rPr lang="en-GB" dirty="0"/>
              <a:t>you assume 15 l/p/d… 133 people.</a:t>
            </a:r>
          </a:p>
          <a:p>
            <a:pPr>
              <a:spcBef>
                <a:spcPts val="2000"/>
              </a:spcBef>
            </a:pPr>
            <a:r>
              <a:rPr lang="en-GB" dirty="0" smtClean="0"/>
              <a:t>Q</a:t>
            </a:r>
            <a:r>
              <a:rPr lang="en-GB" dirty="0"/>
              <a:t>. Why?</a:t>
            </a:r>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006646" y="1340442"/>
            <a:ext cx="2644529" cy="3344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Box 5"/>
          <p:cNvSpPr txBox="1">
            <a:spLocks noChangeArrowheads="1"/>
          </p:cNvSpPr>
          <p:nvPr/>
        </p:nvSpPr>
        <p:spPr bwMode="auto">
          <a:xfrm>
            <a:off x="6579512" y="4819403"/>
            <a:ext cx="2071663"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900" i="1" dirty="0">
                <a:latin typeface="Tahoma"/>
                <a:cs typeface="Tahoma"/>
              </a:rPr>
              <a:t>Photo - </a:t>
            </a:r>
            <a:r>
              <a:rPr lang="en-US" altLang="fr-FR" sz="900" i="1" dirty="0" err="1">
                <a:latin typeface="Tahoma"/>
                <a:cs typeface="Tahoma"/>
              </a:rPr>
              <a:t>www.lifewater.ca</a:t>
            </a:r>
            <a:r>
              <a:rPr lang="en-US" altLang="fr-FR" sz="900" i="1" dirty="0">
                <a:latin typeface="Tahoma"/>
                <a:cs typeface="Tahoma"/>
              </a:rPr>
              <a:t>/</a:t>
            </a:r>
            <a:r>
              <a:rPr lang="en-US" altLang="fr-FR" sz="900" i="1" dirty="0" err="1">
                <a:latin typeface="Tahoma"/>
                <a:cs typeface="Tahoma"/>
              </a:rPr>
              <a:t>kardia.htm</a:t>
            </a:r>
            <a:endParaRPr lang="en-US" altLang="fr-FR" sz="900" i="1" dirty="0">
              <a:latin typeface="Tahoma"/>
              <a:cs typeface="Tahoma"/>
            </a:endParaRPr>
          </a:p>
        </p:txBody>
      </p:sp>
      <p:sp>
        <p:nvSpPr>
          <p:cNvPr id="7"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114067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79604" cy="1081760"/>
          </a:xfrm>
        </p:spPr>
        <p:txBody>
          <a:bodyPr/>
          <a:lstStyle/>
          <a:p>
            <a:pPr rtl="0"/>
            <a:r>
              <a:rPr lang="en-GB" b="1" i="0" u="none" strike="noStrike" baseline="0" smtClean="0">
                <a:solidFill>
                  <a:srgbClr val="1F497D"/>
                </a:solidFill>
                <a:latin typeface="Tahoma"/>
                <a:ea typeface="ＭＳ 明朝"/>
              </a:rPr>
              <a:t>Some layout, accessibility and vector control indicators</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8" name="Oval 2"/>
          <p:cNvSpPr>
            <a:spLocks noChangeArrowheads="1"/>
          </p:cNvSpPr>
          <p:nvPr/>
        </p:nvSpPr>
        <p:spPr bwMode="auto">
          <a:xfrm>
            <a:off x="4160669" y="1303229"/>
            <a:ext cx="3337185" cy="3337185"/>
          </a:xfrm>
          <a:prstGeom prst="ellipse">
            <a:avLst/>
          </a:prstGeom>
          <a:solidFill>
            <a:srgbClr val="006600"/>
          </a:solidFill>
          <a:ln w="9525">
            <a:solidFill>
              <a:schemeClr val="tx1"/>
            </a:solidFill>
            <a:prstDash val="dash"/>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ahoma"/>
              <a:cs typeface="Tahoma"/>
            </a:endParaRPr>
          </a:p>
        </p:txBody>
      </p:sp>
      <p:sp>
        <p:nvSpPr>
          <p:cNvPr id="9" name="Oval 15"/>
          <p:cNvSpPr>
            <a:spLocks noChangeArrowheads="1"/>
          </p:cNvSpPr>
          <p:nvPr/>
        </p:nvSpPr>
        <p:spPr bwMode="auto">
          <a:xfrm>
            <a:off x="5235356" y="2377916"/>
            <a:ext cx="1244374" cy="1187812"/>
          </a:xfrm>
          <a:prstGeom prst="ellipse">
            <a:avLst/>
          </a:prstGeom>
          <a:solidFill>
            <a:srgbClr val="92D050"/>
          </a:solidFill>
          <a:ln w="9525">
            <a:solidFill>
              <a:schemeClr val="tx1"/>
            </a:solidFill>
            <a:prstDash val="dash"/>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ahoma"/>
              <a:cs typeface="Tahoma"/>
            </a:endParaRPr>
          </a:p>
        </p:txBody>
      </p:sp>
      <p:sp>
        <p:nvSpPr>
          <p:cNvPr id="10" name="AutoShape 3"/>
          <p:cNvSpPr>
            <a:spLocks noChangeArrowheads="1"/>
          </p:cNvSpPr>
          <p:nvPr/>
        </p:nvSpPr>
        <p:spPr bwMode="auto">
          <a:xfrm rot="16168716">
            <a:off x="5602423" y="2688420"/>
            <a:ext cx="509062" cy="451322"/>
          </a:xfrm>
          <a:prstGeom prst="homePlate">
            <a:avLst>
              <a:gd name="adj" fmla="val 28198"/>
            </a:avLst>
          </a:prstGeom>
          <a:solidFill>
            <a:srgbClr val="003300"/>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ahoma"/>
              <a:cs typeface="Tahoma"/>
            </a:endParaRPr>
          </a:p>
        </p:txBody>
      </p:sp>
      <p:sp>
        <p:nvSpPr>
          <p:cNvPr id="11" name="Line 4"/>
          <p:cNvSpPr>
            <a:spLocks noChangeShapeType="1"/>
          </p:cNvSpPr>
          <p:nvPr/>
        </p:nvSpPr>
        <p:spPr bwMode="auto">
          <a:xfrm>
            <a:off x="5405043" y="3169790"/>
            <a:ext cx="961562" cy="1179"/>
          </a:xfrm>
          <a:prstGeom prst="line">
            <a:avLst/>
          </a:prstGeom>
          <a:noFill/>
          <a:ln w="9525">
            <a:solidFill>
              <a:srgbClr val="000000"/>
            </a:solidFill>
            <a:round/>
            <a:headEnd/>
            <a:tailEnd/>
          </a:ln>
          <a:extLst>
            <a:ext uri="{909E8E84-426E-40dd-AFC4-6F175D3DCCD1}">
              <a14:hiddenFill xmlns:a14="http://schemas.microsoft.com/office/drawing/2010/main" xmlns="">
                <a:noFill/>
              </a14:hiddenFill>
            </a:ext>
          </a:extLst>
        </p:spPr>
        <p:txBody>
          <a:bodyPr wrap="none" anchor="ctr"/>
          <a:lstStyle/>
          <a:p>
            <a:endParaRPr lang="fr-FR" sz="1600" smtClean="0">
              <a:solidFill>
                <a:srgbClr val="000000"/>
              </a:solidFill>
              <a:latin typeface="Tahoma"/>
              <a:cs typeface="Tahoma"/>
            </a:endParaRPr>
          </a:p>
        </p:txBody>
      </p:sp>
      <p:sp>
        <p:nvSpPr>
          <p:cNvPr id="12" name="Text Box 5"/>
          <p:cNvSpPr txBox="1">
            <a:spLocks noChangeArrowheads="1"/>
          </p:cNvSpPr>
          <p:nvPr/>
        </p:nvSpPr>
        <p:spPr bwMode="auto">
          <a:xfrm>
            <a:off x="5654373" y="2780249"/>
            <a:ext cx="697627"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4000" dirty="0" smtClean="0">
                <a:solidFill>
                  <a:schemeClr val="bg1"/>
                </a:solidFill>
                <a:latin typeface="Tahoma"/>
                <a:cs typeface="Tahoma"/>
                <a:sym typeface="Webdings" pitchFamily="18" charset="2"/>
              </a:rPr>
              <a:t></a:t>
            </a:r>
            <a:endParaRPr lang="en-US" altLang="fr-FR" sz="4000" dirty="0" smtClean="0">
              <a:solidFill>
                <a:schemeClr val="bg1"/>
              </a:solidFill>
              <a:latin typeface="Tahoma"/>
              <a:cs typeface="Tahoma"/>
            </a:endParaRPr>
          </a:p>
        </p:txBody>
      </p:sp>
      <p:grpSp>
        <p:nvGrpSpPr>
          <p:cNvPr id="13" name="Group 10"/>
          <p:cNvGrpSpPr>
            <a:grpSpLocks/>
          </p:cNvGrpSpPr>
          <p:nvPr/>
        </p:nvGrpSpPr>
        <p:grpSpPr bwMode="auto">
          <a:xfrm>
            <a:off x="7254518" y="2374530"/>
            <a:ext cx="452500" cy="226250"/>
            <a:chOff x="4320" y="1056"/>
            <a:chExt cx="576" cy="337"/>
          </a:xfrm>
          <a:solidFill>
            <a:srgbClr val="FFFF00"/>
          </a:solidFill>
        </p:grpSpPr>
        <p:sp>
          <p:nvSpPr>
            <p:cNvPr id="29" name="Line 7"/>
            <p:cNvSpPr>
              <a:spLocks noChangeShapeType="1"/>
            </p:cNvSpPr>
            <p:nvPr/>
          </p:nvSpPr>
          <p:spPr bwMode="auto">
            <a:xfrm>
              <a:off x="4320" y="1392"/>
              <a:ext cx="576" cy="1"/>
            </a:xfrm>
            <a:prstGeom prst="line">
              <a:avLst/>
            </a:prstGeom>
            <a:grpFill/>
            <a:ln w="9525">
              <a:solidFill>
                <a:schemeClr val="tx1"/>
              </a:solidFill>
              <a:round/>
              <a:headEnd/>
              <a:tailEnd/>
            </a:ln>
            <a:extLst/>
          </p:spPr>
          <p:txBody>
            <a:bodyPr wrap="none" anchor="ctr"/>
            <a:lstStyle/>
            <a:p>
              <a:endParaRPr lang="fr-FR" sz="1600" smtClean="0">
                <a:solidFill>
                  <a:srgbClr val="000000"/>
                </a:solidFill>
                <a:latin typeface="Tahoma"/>
                <a:cs typeface="Tahoma"/>
              </a:endParaRPr>
            </a:p>
          </p:txBody>
        </p:sp>
        <p:sp>
          <p:nvSpPr>
            <p:cNvPr id="30" name="Freeform 8"/>
            <p:cNvSpPr>
              <a:spLocks/>
            </p:cNvSpPr>
            <p:nvPr/>
          </p:nvSpPr>
          <p:spPr bwMode="auto">
            <a:xfrm>
              <a:off x="4704" y="1056"/>
              <a:ext cx="1" cy="144"/>
            </a:xfrm>
            <a:custGeom>
              <a:avLst/>
              <a:gdLst>
                <a:gd name="T0" fmla="*/ 0 w 1"/>
                <a:gd name="T1" fmla="*/ 144 h 144"/>
                <a:gd name="T2" fmla="*/ 0 w 1"/>
                <a:gd name="T3" fmla="*/ 0 h 144"/>
                <a:gd name="T4" fmla="*/ 0 w 1"/>
                <a:gd name="T5" fmla="*/ 144 h 144"/>
                <a:gd name="T6" fmla="*/ 0 60000 65536"/>
                <a:gd name="T7" fmla="*/ 0 60000 65536"/>
                <a:gd name="T8" fmla="*/ 0 60000 65536"/>
                <a:gd name="T9" fmla="*/ 0 w 1"/>
                <a:gd name="T10" fmla="*/ 0 h 144"/>
                <a:gd name="T11" fmla="*/ 1 w 1"/>
                <a:gd name="T12" fmla="*/ 144 h 144"/>
              </a:gdLst>
              <a:ahLst/>
              <a:cxnLst>
                <a:cxn ang="T6">
                  <a:pos x="T0" y="T1"/>
                </a:cxn>
                <a:cxn ang="T7">
                  <a:pos x="T2" y="T3"/>
                </a:cxn>
                <a:cxn ang="T8">
                  <a:pos x="T4" y="T5"/>
                </a:cxn>
              </a:cxnLst>
              <a:rect l="T9" t="T10" r="T11" b="T12"/>
              <a:pathLst>
                <a:path w="1" h="144">
                  <a:moveTo>
                    <a:pt x="0" y="144"/>
                  </a:moveTo>
                  <a:lnTo>
                    <a:pt x="0" y="0"/>
                  </a:lnTo>
                  <a:lnTo>
                    <a:pt x="0" y="144"/>
                  </a:lnTo>
                  <a:close/>
                </a:path>
              </a:pathLst>
            </a:custGeom>
            <a:grpFill/>
            <a:ln w="9525">
              <a:solidFill>
                <a:schemeClr val="tx1"/>
              </a:solidFill>
              <a:round/>
              <a:headEnd/>
              <a:tailEnd/>
            </a:ln>
          </p:spPr>
          <p:txBody>
            <a:bodyPr wrap="none" anchor="ctr"/>
            <a:lstStyle/>
            <a:p>
              <a:endParaRPr lang="fr-FR" sz="1600" smtClean="0">
                <a:solidFill>
                  <a:srgbClr val="000000"/>
                </a:solidFill>
                <a:latin typeface="Tahoma"/>
                <a:cs typeface="Tahoma"/>
              </a:endParaRPr>
            </a:p>
          </p:txBody>
        </p:sp>
        <p:sp>
          <p:nvSpPr>
            <p:cNvPr id="31" name="Freeform 9"/>
            <p:cNvSpPr>
              <a:spLocks/>
            </p:cNvSpPr>
            <p:nvPr/>
          </p:nvSpPr>
          <p:spPr bwMode="auto">
            <a:xfrm>
              <a:off x="4560" y="1104"/>
              <a:ext cx="192" cy="288"/>
            </a:xfrm>
            <a:custGeom>
              <a:avLst/>
              <a:gdLst>
                <a:gd name="T0" fmla="*/ 0 w 192"/>
                <a:gd name="T1" fmla="*/ 288 h 288"/>
                <a:gd name="T2" fmla="*/ 0 w 192"/>
                <a:gd name="T3" fmla="*/ 0 h 288"/>
                <a:gd name="T4" fmla="*/ 192 w 192"/>
                <a:gd name="T5" fmla="*/ 48 h 288"/>
                <a:gd name="T6" fmla="*/ 192 w 192"/>
                <a:gd name="T7" fmla="*/ 288 h 288"/>
                <a:gd name="T8" fmla="*/ 0 w 192"/>
                <a:gd name="T9" fmla="*/ 288 h 288"/>
                <a:gd name="T10" fmla="*/ 0 60000 65536"/>
                <a:gd name="T11" fmla="*/ 0 60000 65536"/>
                <a:gd name="T12" fmla="*/ 0 60000 65536"/>
                <a:gd name="T13" fmla="*/ 0 60000 65536"/>
                <a:gd name="T14" fmla="*/ 0 60000 65536"/>
                <a:gd name="T15" fmla="*/ 0 w 192"/>
                <a:gd name="T16" fmla="*/ 0 h 288"/>
                <a:gd name="T17" fmla="*/ 192 w 192"/>
                <a:gd name="T18" fmla="*/ 288 h 288"/>
              </a:gdLst>
              <a:ahLst/>
              <a:cxnLst>
                <a:cxn ang="T10">
                  <a:pos x="T0" y="T1"/>
                </a:cxn>
                <a:cxn ang="T11">
                  <a:pos x="T2" y="T3"/>
                </a:cxn>
                <a:cxn ang="T12">
                  <a:pos x="T4" y="T5"/>
                </a:cxn>
                <a:cxn ang="T13">
                  <a:pos x="T6" y="T7"/>
                </a:cxn>
                <a:cxn ang="T14">
                  <a:pos x="T8" y="T9"/>
                </a:cxn>
              </a:cxnLst>
              <a:rect l="T15" t="T16" r="T17" b="T18"/>
              <a:pathLst>
                <a:path w="192" h="288">
                  <a:moveTo>
                    <a:pt x="0" y="288"/>
                  </a:moveTo>
                  <a:lnTo>
                    <a:pt x="0" y="0"/>
                  </a:lnTo>
                  <a:lnTo>
                    <a:pt x="192" y="48"/>
                  </a:lnTo>
                  <a:lnTo>
                    <a:pt x="192" y="288"/>
                  </a:lnTo>
                  <a:lnTo>
                    <a:pt x="0" y="288"/>
                  </a:lnTo>
                  <a:close/>
                </a:path>
              </a:pathLst>
            </a:custGeom>
            <a:grpFill/>
            <a:ln w="9525">
              <a:solidFill>
                <a:schemeClr val="tx1"/>
              </a:solidFill>
              <a:round/>
              <a:headEnd/>
              <a:tailEnd/>
            </a:ln>
          </p:spPr>
          <p:txBody>
            <a:bodyPr wrap="none" anchor="ctr"/>
            <a:lstStyle/>
            <a:p>
              <a:endParaRPr lang="fr-FR" sz="1600" smtClean="0">
                <a:solidFill>
                  <a:srgbClr val="000000"/>
                </a:solidFill>
                <a:latin typeface="Tahoma"/>
                <a:cs typeface="Tahoma"/>
              </a:endParaRPr>
            </a:p>
          </p:txBody>
        </p:sp>
      </p:grpSp>
      <p:sp>
        <p:nvSpPr>
          <p:cNvPr id="14" name="Line 13"/>
          <p:cNvSpPr>
            <a:spLocks noChangeShapeType="1"/>
          </p:cNvSpPr>
          <p:nvPr/>
        </p:nvSpPr>
        <p:spPr bwMode="auto">
          <a:xfrm flipV="1">
            <a:off x="5914105" y="2547603"/>
            <a:ext cx="1527186" cy="395937"/>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fr-FR" sz="1600" smtClean="0">
              <a:solidFill>
                <a:srgbClr val="000000"/>
              </a:solidFill>
              <a:latin typeface="Tahoma"/>
              <a:cs typeface="Tahoma"/>
            </a:endParaRPr>
          </a:p>
        </p:txBody>
      </p:sp>
      <p:sp>
        <p:nvSpPr>
          <p:cNvPr id="15" name="Text Box 14"/>
          <p:cNvSpPr txBox="1">
            <a:spLocks noChangeArrowheads="1"/>
          </p:cNvSpPr>
          <p:nvPr/>
        </p:nvSpPr>
        <p:spPr bwMode="auto">
          <a:xfrm rot="20766776">
            <a:off x="6458111" y="2355069"/>
            <a:ext cx="775314"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400" dirty="0" smtClean="0">
                <a:solidFill>
                  <a:schemeClr val="bg1"/>
                </a:solidFill>
                <a:latin typeface="Tahoma"/>
                <a:cs typeface="Tahoma"/>
              </a:rPr>
              <a:t>50 m</a:t>
            </a:r>
          </a:p>
        </p:txBody>
      </p:sp>
      <p:sp>
        <p:nvSpPr>
          <p:cNvPr id="16" name="Oval 16"/>
          <p:cNvSpPr>
            <a:spLocks noChangeArrowheads="1"/>
          </p:cNvSpPr>
          <p:nvPr/>
        </p:nvSpPr>
        <p:spPr bwMode="auto">
          <a:xfrm>
            <a:off x="5218270" y="2830415"/>
            <a:ext cx="226250" cy="226250"/>
          </a:xfrm>
          <a:prstGeom prst="ellipse">
            <a:avLst/>
          </a:prstGeom>
          <a:solidFill>
            <a:srgbClr val="FFFF00"/>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ahoma"/>
              <a:cs typeface="Tahoma"/>
            </a:endParaRPr>
          </a:p>
        </p:txBody>
      </p:sp>
      <p:sp>
        <p:nvSpPr>
          <p:cNvPr id="17" name="Line 18"/>
          <p:cNvSpPr>
            <a:spLocks noChangeShapeType="1"/>
          </p:cNvSpPr>
          <p:nvPr/>
        </p:nvSpPr>
        <p:spPr bwMode="auto">
          <a:xfrm flipH="1">
            <a:off x="5235356" y="2940154"/>
            <a:ext cx="678750" cy="1179"/>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fr-FR" sz="1600" smtClean="0">
              <a:solidFill>
                <a:srgbClr val="000000"/>
              </a:solidFill>
              <a:latin typeface="Tahoma"/>
              <a:cs typeface="Tahoma"/>
            </a:endParaRPr>
          </a:p>
        </p:txBody>
      </p:sp>
      <p:sp>
        <p:nvSpPr>
          <p:cNvPr id="18" name="Freeform 20"/>
          <p:cNvSpPr>
            <a:spLocks/>
          </p:cNvSpPr>
          <p:nvPr/>
        </p:nvSpPr>
        <p:spPr bwMode="auto">
          <a:xfrm>
            <a:off x="2859732" y="3169790"/>
            <a:ext cx="1018124" cy="2092811"/>
          </a:xfrm>
          <a:custGeom>
            <a:avLst/>
            <a:gdLst>
              <a:gd name="T0" fmla="*/ 0 w 864"/>
              <a:gd name="T1" fmla="*/ 0 h 1776"/>
              <a:gd name="T2" fmla="*/ 76200 w 864"/>
              <a:gd name="T3" fmla="*/ 838200 h 1776"/>
              <a:gd name="T4" fmla="*/ 381000 w 864"/>
              <a:gd name="T5" fmla="*/ 1752600 h 1776"/>
              <a:gd name="T6" fmla="*/ 990600 w 864"/>
              <a:gd name="T7" fmla="*/ 2514600 h 1776"/>
              <a:gd name="T8" fmla="*/ 1371600 w 864"/>
              <a:gd name="T9" fmla="*/ 2819400 h 1776"/>
              <a:gd name="T10" fmla="*/ 0 60000 65536"/>
              <a:gd name="T11" fmla="*/ 0 60000 65536"/>
              <a:gd name="T12" fmla="*/ 0 60000 65536"/>
              <a:gd name="T13" fmla="*/ 0 60000 65536"/>
              <a:gd name="T14" fmla="*/ 0 60000 65536"/>
              <a:gd name="T15" fmla="*/ 0 w 864"/>
              <a:gd name="T16" fmla="*/ 0 h 1776"/>
              <a:gd name="T17" fmla="*/ 864 w 864"/>
              <a:gd name="T18" fmla="*/ 1776 h 1776"/>
            </a:gdLst>
            <a:ahLst/>
            <a:cxnLst>
              <a:cxn ang="T10">
                <a:pos x="T0" y="T1"/>
              </a:cxn>
              <a:cxn ang="T11">
                <a:pos x="T2" y="T3"/>
              </a:cxn>
              <a:cxn ang="T12">
                <a:pos x="T4" y="T5"/>
              </a:cxn>
              <a:cxn ang="T13">
                <a:pos x="T6" y="T7"/>
              </a:cxn>
              <a:cxn ang="T14">
                <a:pos x="T8" y="T9"/>
              </a:cxn>
            </a:cxnLst>
            <a:rect l="T15" t="T16" r="T17" b="T18"/>
            <a:pathLst>
              <a:path w="864" h="1776">
                <a:moveTo>
                  <a:pt x="0" y="0"/>
                </a:moveTo>
                <a:cubicBezTo>
                  <a:pt x="4" y="172"/>
                  <a:pt x="8" y="344"/>
                  <a:pt x="48" y="528"/>
                </a:cubicBezTo>
                <a:cubicBezTo>
                  <a:pt x="88" y="712"/>
                  <a:pt x="144" y="928"/>
                  <a:pt x="240" y="1104"/>
                </a:cubicBezTo>
                <a:cubicBezTo>
                  <a:pt x="336" y="1280"/>
                  <a:pt x="520" y="1472"/>
                  <a:pt x="624" y="1584"/>
                </a:cubicBezTo>
                <a:cubicBezTo>
                  <a:pt x="728" y="1696"/>
                  <a:pt x="796" y="1736"/>
                  <a:pt x="864" y="1776"/>
                </a:cubicBezTo>
              </a:path>
            </a:pathLst>
          </a:custGeom>
          <a:noFill/>
          <a:ln w="12700">
            <a:solidFill>
              <a:schemeClr val="tx1"/>
            </a:solidFill>
            <a:prstDash val="dash"/>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sz="1600" smtClean="0">
              <a:solidFill>
                <a:srgbClr val="000000"/>
              </a:solidFill>
              <a:latin typeface="Tahoma"/>
              <a:cs typeface="Tahoma"/>
            </a:endParaRPr>
          </a:p>
        </p:txBody>
      </p:sp>
      <p:sp>
        <p:nvSpPr>
          <p:cNvPr id="19" name="Rectangle 21"/>
          <p:cNvSpPr>
            <a:spLocks noChangeArrowheads="1"/>
          </p:cNvSpPr>
          <p:nvPr/>
        </p:nvSpPr>
        <p:spPr bwMode="auto">
          <a:xfrm>
            <a:off x="2842646" y="3562341"/>
            <a:ext cx="282812" cy="282812"/>
          </a:xfrm>
          <a:prstGeom prst="rect">
            <a:avLst/>
          </a:prstGeom>
          <a:solidFill>
            <a:srgbClr val="FFFF00"/>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0000"/>
              </a:solidFill>
              <a:latin typeface="Tahoma"/>
              <a:cs typeface="Tahoma"/>
            </a:endParaRPr>
          </a:p>
        </p:txBody>
      </p:sp>
      <p:sp>
        <p:nvSpPr>
          <p:cNvPr id="20" name="Line 22"/>
          <p:cNvSpPr>
            <a:spLocks noChangeShapeType="1"/>
          </p:cNvSpPr>
          <p:nvPr/>
        </p:nvSpPr>
        <p:spPr bwMode="auto">
          <a:xfrm flipH="1">
            <a:off x="2916295" y="2940154"/>
            <a:ext cx="2997810" cy="791874"/>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fr-FR" sz="1600" smtClean="0">
              <a:solidFill>
                <a:srgbClr val="000000"/>
              </a:solidFill>
              <a:latin typeface="Tahoma"/>
              <a:cs typeface="Tahoma"/>
            </a:endParaRPr>
          </a:p>
        </p:txBody>
      </p:sp>
      <p:sp>
        <p:nvSpPr>
          <p:cNvPr id="21" name="Text Box 23"/>
          <p:cNvSpPr txBox="1">
            <a:spLocks noChangeArrowheads="1"/>
          </p:cNvSpPr>
          <p:nvPr/>
        </p:nvSpPr>
        <p:spPr bwMode="auto">
          <a:xfrm rot="20680516">
            <a:off x="3393661" y="3228601"/>
            <a:ext cx="68557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400" dirty="0" smtClean="0">
                <a:solidFill>
                  <a:srgbClr val="000000"/>
                </a:solidFill>
                <a:latin typeface="Tahoma"/>
                <a:cs typeface="Tahoma"/>
              </a:rPr>
              <a:t>100 m</a:t>
            </a:r>
          </a:p>
        </p:txBody>
      </p:sp>
      <p:sp>
        <p:nvSpPr>
          <p:cNvPr id="22" name="Text Box 24"/>
          <p:cNvSpPr txBox="1">
            <a:spLocks noChangeArrowheads="1"/>
          </p:cNvSpPr>
          <p:nvPr/>
        </p:nvSpPr>
        <p:spPr bwMode="auto">
          <a:xfrm>
            <a:off x="4420052" y="2020606"/>
            <a:ext cx="1273621"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smtClean="0">
                <a:solidFill>
                  <a:srgbClr val="FFFFFF"/>
                </a:solidFill>
                <a:latin typeface="Tahoma"/>
                <a:cs typeface="Tahoma"/>
              </a:rPr>
              <a:t>Trash Bin</a:t>
            </a:r>
          </a:p>
          <a:p>
            <a:r>
              <a:rPr lang="en-US" altLang="fr-FR" sz="1600" dirty="0" smtClean="0">
                <a:solidFill>
                  <a:srgbClr val="FFFFFF"/>
                </a:solidFill>
                <a:latin typeface="Tahoma"/>
                <a:cs typeface="Tahoma"/>
              </a:rPr>
              <a:t>Per each 10 households</a:t>
            </a:r>
          </a:p>
        </p:txBody>
      </p:sp>
      <p:sp>
        <p:nvSpPr>
          <p:cNvPr id="23" name="Text Box 25"/>
          <p:cNvSpPr txBox="1">
            <a:spLocks noChangeArrowheads="1"/>
          </p:cNvSpPr>
          <p:nvPr/>
        </p:nvSpPr>
        <p:spPr bwMode="auto">
          <a:xfrm>
            <a:off x="7467201" y="2039362"/>
            <a:ext cx="80633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smtClean="0">
                <a:solidFill>
                  <a:srgbClr val="000000"/>
                </a:solidFill>
                <a:latin typeface="Tahoma"/>
                <a:cs typeface="Tahoma"/>
              </a:rPr>
              <a:t>Latrine</a:t>
            </a:r>
          </a:p>
        </p:txBody>
      </p:sp>
      <p:sp>
        <p:nvSpPr>
          <p:cNvPr id="24" name="Text Box 26"/>
          <p:cNvSpPr txBox="1">
            <a:spLocks noChangeArrowheads="1"/>
          </p:cNvSpPr>
          <p:nvPr/>
        </p:nvSpPr>
        <p:spPr bwMode="auto">
          <a:xfrm>
            <a:off x="1389488" y="3335816"/>
            <a:ext cx="137619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1600" dirty="0" smtClean="0">
                <a:solidFill>
                  <a:srgbClr val="000000"/>
                </a:solidFill>
                <a:latin typeface="Tahoma"/>
                <a:cs typeface="Tahoma"/>
              </a:rPr>
              <a:t>Communal Garbage Dump/Pit</a:t>
            </a:r>
          </a:p>
        </p:txBody>
      </p:sp>
      <p:sp>
        <p:nvSpPr>
          <p:cNvPr id="25" name="Text Box 29"/>
          <p:cNvSpPr txBox="1">
            <a:spLocks noChangeArrowheads="1"/>
          </p:cNvSpPr>
          <p:nvPr/>
        </p:nvSpPr>
        <p:spPr bwMode="auto">
          <a:xfrm>
            <a:off x="6529297" y="5554342"/>
            <a:ext cx="1246223"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900" i="1" dirty="0" smtClean="0">
                <a:solidFill>
                  <a:srgbClr val="000000"/>
                </a:solidFill>
                <a:latin typeface="Tahoma"/>
                <a:cs typeface="Tahoma"/>
              </a:rPr>
              <a:t>2011 Sphere Edition</a:t>
            </a:r>
          </a:p>
        </p:txBody>
      </p:sp>
      <p:sp>
        <p:nvSpPr>
          <p:cNvPr id="26" name="Freeform 20"/>
          <p:cNvSpPr>
            <a:spLocks/>
          </p:cNvSpPr>
          <p:nvPr/>
        </p:nvSpPr>
        <p:spPr bwMode="auto">
          <a:xfrm>
            <a:off x="1332546" y="3905102"/>
            <a:ext cx="1018124" cy="2092811"/>
          </a:xfrm>
          <a:custGeom>
            <a:avLst/>
            <a:gdLst>
              <a:gd name="T0" fmla="*/ 0 w 864"/>
              <a:gd name="T1" fmla="*/ 0 h 1776"/>
              <a:gd name="T2" fmla="*/ 76200 w 864"/>
              <a:gd name="T3" fmla="*/ 838200 h 1776"/>
              <a:gd name="T4" fmla="*/ 381000 w 864"/>
              <a:gd name="T5" fmla="*/ 1752600 h 1776"/>
              <a:gd name="T6" fmla="*/ 990600 w 864"/>
              <a:gd name="T7" fmla="*/ 2514600 h 1776"/>
              <a:gd name="T8" fmla="*/ 1371600 w 864"/>
              <a:gd name="T9" fmla="*/ 2819400 h 1776"/>
              <a:gd name="T10" fmla="*/ 0 60000 65536"/>
              <a:gd name="T11" fmla="*/ 0 60000 65536"/>
              <a:gd name="T12" fmla="*/ 0 60000 65536"/>
              <a:gd name="T13" fmla="*/ 0 60000 65536"/>
              <a:gd name="T14" fmla="*/ 0 60000 65536"/>
              <a:gd name="T15" fmla="*/ 0 w 864"/>
              <a:gd name="T16" fmla="*/ 0 h 1776"/>
              <a:gd name="T17" fmla="*/ 864 w 864"/>
              <a:gd name="T18" fmla="*/ 1776 h 1776"/>
            </a:gdLst>
            <a:ahLst/>
            <a:cxnLst>
              <a:cxn ang="T10">
                <a:pos x="T0" y="T1"/>
              </a:cxn>
              <a:cxn ang="T11">
                <a:pos x="T2" y="T3"/>
              </a:cxn>
              <a:cxn ang="T12">
                <a:pos x="T4" y="T5"/>
              </a:cxn>
              <a:cxn ang="T13">
                <a:pos x="T6" y="T7"/>
              </a:cxn>
              <a:cxn ang="T14">
                <a:pos x="T8" y="T9"/>
              </a:cxn>
            </a:cxnLst>
            <a:rect l="T15" t="T16" r="T17" b="T18"/>
            <a:pathLst>
              <a:path w="864" h="1776">
                <a:moveTo>
                  <a:pt x="0" y="0"/>
                </a:moveTo>
                <a:cubicBezTo>
                  <a:pt x="4" y="172"/>
                  <a:pt x="8" y="344"/>
                  <a:pt x="48" y="528"/>
                </a:cubicBezTo>
                <a:cubicBezTo>
                  <a:pt x="88" y="712"/>
                  <a:pt x="144" y="928"/>
                  <a:pt x="240" y="1104"/>
                </a:cubicBezTo>
                <a:cubicBezTo>
                  <a:pt x="336" y="1280"/>
                  <a:pt x="520" y="1472"/>
                  <a:pt x="624" y="1584"/>
                </a:cubicBezTo>
                <a:cubicBezTo>
                  <a:pt x="728" y="1696"/>
                  <a:pt x="796" y="1736"/>
                  <a:pt x="864" y="1776"/>
                </a:cubicBezTo>
              </a:path>
            </a:pathLst>
          </a:custGeom>
          <a:noFill/>
          <a:ln w="12700">
            <a:solidFill>
              <a:schemeClr val="tx1"/>
            </a:solidFill>
            <a:prstDash val="dash"/>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fr-FR" sz="1600" smtClean="0">
              <a:solidFill>
                <a:srgbClr val="000000"/>
              </a:solidFill>
              <a:latin typeface="Tahoma"/>
              <a:cs typeface="Tahoma"/>
            </a:endParaRPr>
          </a:p>
        </p:txBody>
      </p:sp>
      <p:sp>
        <p:nvSpPr>
          <p:cNvPr id="27" name="Line 22"/>
          <p:cNvSpPr>
            <a:spLocks noChangeShapeType="1"/>
          </p:cNvSpPr>
          <p:nvPr/>
        </p:nvSpPr>
        <p:spPr bwMode="auto">
          <a:xfrm flipH="1">
            <a:off x="1898171" y="2940154"/>
            <a:ext cx="4015935" cy="2601873"/>
          </a:xfrm>
          <a:prstGeom prst="line">
            <a:avLst/>
          </a:prstGeom>
          <a:noFill/>
          <a:ln w="38100">
            <a:solidFill>
              <a:srgbClr val="FF0000"/>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fr-FR" sz="1600" smtClean="0">
              <a:solidFill>
                <a:srgbClr val="000000"/>
              </a:solidFill>
              <a:latin typeface="Tahoma"/>
              <a:cs typeface="Tahoma"/>
            </a:endParaRPr>
          </a:p>
        </p:txBody>
      </p:sp>
      <p:sp>
        <p:nvSpPr>
          <p:cNvPr id="28" name="Text Box 23"/>
          <p:cNvSpPr txBox="1">
            <a:spLocks noChangeArrowheads="1"/>
          </p:cNvSpPr>
          <p:nvPr/>
        </p:nvSpPr>
        <p:spPr bwMode="auto">
          <a:xfrm rot="19646693">
            <a:off x="1527586" y="4408151"/>
            <a:ext cx="306022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400" dirty="0" smtClean="0">
                <a:solidFill>
                  <a:srgbClr val="000000"/>
                </a:solidFill>
                <a:latin typeface="Tahoma"/>
                <a:cs typeface="Tahoma"/>
              </a:rPr>
              <a:t>1-2 km  from malarial breeding sites</a:t>
            </a:r>
          </a:p>
        </p:txBody>
      </p:sp>
    </p:spTree>
    <p:extLst>
      <p:ext uri="{BB962C8B-B14F-4D97-AF65-F5344CB8AC3E}">
        <p14:creationId xmlns:p14="http://schemas.microsoft.com/office/powerpoint/2010/main" val="23841550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Some Sphere solid waste indicators</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457200" y="1340442"/>
            <a:ext cx="8229600" cy="1642343"/>
          </a:xfrm>
        </p:spPr>
        <p:txBody>
          <a:bodyPr/>
          <a:lstStyle/>
          <a:p>
            <a:pPr marL="355600" lvl="1" indent="-355600"/>
            <a:r>
              <a:rPr lang="en-GB" dirty="0"/>
              <a:t>All households have access to a refuse container and are no more than 100 meters from a communal refuse pit.</a:t>
            </a:r>
          </a:p>
          <a:p>
            <a:pPr marL="355600" lvl="1" indent="-355600"/>
            <a:r>
              <a:rPr lang="en-GB" dirty="0"/>
              <a:t>One 100 litre refuse container is available for every 10 families, where domestic waste is not buried on site.</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6" descr="IM000566"/>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95358" y="3096103"/>
            <a:ext cx="7620000" cy="2563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Box 7"/>
          <p:cNvSpPr txBox="1">
            <a:spLocks noChangeArrowheads="1"/>
          </p:cNvSpPr>
          <p:nvPr/>
        </p:nvSpPr>
        <p:spPr bwMode="auto">
          <a:xfrm>
            <a:off x="7193735" y="5671009"/>
            <a:ext cx="1108941"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err="1" smtClean="0">
                <a:latin typeface="Tahoma"/>
                <a:cs typeface="Tahoma"/>
              </a:rPr>
              <a:t>InterWorks</a:t>
            </a:r>
            <a:r>
              <a:rPr lang="en-US" altLang="fr-FR" sz="900" i="1" dirty="0" smtClean="0">
                <a:latin typeface="Tahoma"/>
                <a:cs typeface="Tahoma"/>
              </a:rPr>
              <a:t> photo</a:t>
            </a:r>
          </a:p>
        </p:txBody>
      </p:sp>
    </p:spTree>
    <p:extLst>
      <p:ext uri="{BB962C8B-B14F-4D97-AF65-F5344CB8AC3E}">
        <p14:creationId xmlns:p14="http://schemas.microsoft.com/office/powerpoint/2010/main" val="27262903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Some Sphere site drainage indicators</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457200" y="1340442"/>
            <a:ext cx="8229600" cy="1680831"/>
          </a:xfrm>
        </p:spPr>
        <p:txBody>
          <a:bodyPr/>
          <a:lstStyle/>
          <a:p>
            <a:pPr marL="355600" lvl="1" indent="-355600"/>
            <a:r>
              <a:rPr lang="en-GB" dirty="0"/>
              <a:t>Areas around dwellings and water points are kept free of standing wastewater, and </a:t>
            </a:r>
            <a:r>
              <a:rPr lang="en-GB" dirty="0" err="1"/>
              <a:t>stormwater</a:t>
            </a:r>
            <a:r>
              <a:rPr lang="en-GB" dirty="0"/>
              <a:t> drains are kept </a:t>
            </a:r>
            <a:r>
              <a:rPr lang="en-GB" dirty="0" smtClean="0"/>
              <a:t>clear.</a:t>
            </a:r>
            <a:endParaRPr lang="en-GB" dirty="0"/>
          </a:p>
          <a:p>
            <a:pPr marL="355600" lvl="1" indent="-355600"/>
            <a:r>
              <a:rPr lang="en-GB" dirty="0"/>
              <a:t>Shelters, paths and water and sanitation facilities are not flooded or eroded by </a:t>
            </a:r>
            <a:r>
              <a:rPr lang="en-GB" dirty="0" smtClean="0"/>
              <a:t>water.</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7" name="Picture 4" descr="IM00057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605524" y="3021273"/>
            <a:ext cx="3675596" cy="24611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5" descr="IM00057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0445" y="3021273"/>
            <a:ext cx="3740081" cy="24611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Box 6"/>
          <p:cNvSpPr txBox="1">
            <a:spLocks noChangeArrowheads="1"/>
          </p:cNvSpPr>
          <p:nvPr/>
        </p:nvSpPr>
        <p:spPr bwMode="auto">
          <a:xfrm>
            <a:off x="3165829" y="5607855"/>
            <a:ext cx="273340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rgbClr val="000000"/>
                </a:solidFill>
                <a:latin typeface="Tahoma"/>
                <a:cs typeface="Tahoma"/>
              </a:rPr>
              <a:t>Kabul, Afghanistan, 2003</a:t>
            </a:r>
            <a:endParaRPr lang="en-GB" altLang="fr-FR" sz="1800" dirty="0" smtClean="0">
              <a:solidFill>
                <a:srgbClr val="000000"/>
              </a:solidFill>
              <a:latin typeface="Tahoma"/>
              <a:cs typeface="Tahoma"/>
            </a:endParaRPr>
          </a:p>
        </p:txBody>
      </p:sp>
      <p:sp>
        <p:nvSpPr>
          <p:cNvPr id="10" name="Text Box 6"/>
          <p:cNvSpPr txBox="1">
            <a:spLocks noChangeArrowheads="1"/>
          </p:cNvSpPr>
          <p:nvPr/>
        </p:nvSpPr>
        <p:spPr bwMode="auto">
          <a:xfrm>
            <a:off x="7120670" y="5482418"/>
            <a:ext cx="1160450"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err="1" smtClean="0">
                <a:solidFill>
                  <a:srgbClr val="000000"/>
                </a:solidFill>
                <a:latin typeface="Tahoma"/>
                <a:cs typeface="Tahoma"/>
              </a:rPr>
              <a:t>InterWorks</a:t>
            </a:r>
            <a:r>
              <a:rPr lang="en-US" altLang="fr-FR" sz="900" i="1" dirty="0" smtClean="0">
                <a:solidFill>
                  <a:srgbClr val="000000"/>
                </a:solidFill>
                <a:latin typeface="Tahoma"/>
                <a:cs typeface="Tahoma"/>
              </a:rPr>
              <a:t> photos</a:t>
            </a:r>
            <a:endParaRPr lang="en-GB" altLang="fr-FR" sz="900" i="1" dirty="0" smtClean="0">
              <a:solidFill>
                <a:srgbClr val="000000"/>
              </a:solidFill>
              <a:latin typeface="Tahoma"/>
              <a:cs typeface="Tahoma"/>
            </a:endParaRPr>
          </a:p>
        </p:txBody>
      </p:sp>
    </p:spTree>
    <p:extLst>
      <p:ext uri="{BB962C8B-B14F-4D97-AF65-F5344CB8AC3E}">
        <p14:creationId xmlns:p14="http://schemas.microsoft.com/office/powerpoint/2010/main" val="30287828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Conclusions</a:t>
            </a:r>
          </a:p>
        </p:txBody>
      </p:sp>
      <p:sp>
        <p:nvSpPr>
          <p:cNvPr id="5" name="Content Placeholder 4"/>
          <p:cNvSpPr>
            <a:spLocks noGrp="1"/>
          </p:cNvSpPr>
          <p:nvPr>
            <p:ph idx="1"/>
          </p:nvPr>
        </p:nvSpPr>
        <p:spPr>
          <a:xfrm>
            <a:off x="457200" y="1340442"/>
            <a:ext cx="8229600" cy="3576342"/>
          </a:xfrm>
        </p:spPr>
        <p:txBody>
          <a:bodyPr/>
          <a:lstStyle/>
          <a:p>
            <a:pPr marL="355600" lvl="1" indent="-355600"/>
            <a:r>
              <a:rPr lang="en-GB" dirty="0"/>
              <a:t>WASH</a:t>
            </a:r>
          </a:p>
          <a:p>
            <a:pPr marL="355600" lvl="1" indent="-355600"/>
            <a:r>
              <a:rPr lang="en-GB" dirty="0"/>
              <a:t>Hygiene promotion</a:t>
            </a:r>
          </a:p>
          <a:p>
            <a:pPr marL="355600" lvl="1" indent="-355600"/>
            <a:r>
              <a:rPr lang="en-GB" dirty="0"/>
              <a:t>Water supply</a:t>
            </a:r>
          </a:p>
          <a:p>
            <a:pPr marL="355600" lvl="1" indent="-355600"/>
            <a:r>
              <a:rPr lang="en-GB" dirty="0"/>
              <a:t>Excreta disposal</a:t>
            </a:r>
          </a:p>
          <a:p>
            <a:pPr marL="355600" lvl="1" indent="-355600"/>
            <a:r>
              <a:rPr lang="en-GB" dirty="0"/>
              <a:t>Vector control</a:t>
            </a:r>
          </a:p>
          <a:p>
            <a:pPr marL="355600" lvl="1" indent="-355600"/>
            <a:r>
              <a:rPr lang="en-GB" dirty="0"/>
              <a:t>Solid waste management</a:t>
            </a:r>
          </a:p>
          <a:p>
            <a:pPr marL="355600" lvl="1" indent="-355600"/>
            <a:r>
              <a:rPr lang="en-GB" dirty="0"/>
              <a:t>Drainage</a:t>
            </a:r>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Tree>
    <p:extLst>
      <p:ext uri="{BB962C8B-B14F-4D97-AF65-F5344CB8AC3E}">
        <p14:creationId xmlns:p14="http://schemas.microsoft.com/office/powerpoint/2010/main" val="345933751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Remember!</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299545" y="1081760"/>
            <a:ext cx="8229600" cy="911080"/>
          </a:xfrm>
        </p:spPr>
        <p:txBody>
          <a:bodyPr/>
          <a:lstStyle/>
          <a:p>
            <a:r>
              <a:rPr lang="en-GB" dirty="0"/>
              <a:t>The Humanitarian </a:t>
            </a:r>
            <a:r>
              <a:rPr lang="en-GB" dirty="0" smtClean="0"/>
              <a:t>Charter, the Core Humanitarian Standard </a:t>
            </a:r>
            <a:r>
              <a:rPr lang="en-GB" dirty="0"/>
              <a:t>and the technical chapters </a:t>
            </a:r>
            <a:r>
              <a:rPr lang="en-GB" dirty="0" smtClean="0"/>
              <a:t>should </a:t>
            </a:r>
            <a:r>
              <a:rPr lang="en-GB" dirty="0"/>
              <a:t>always come </a:t>
            </a:r>
            <a:r>
              <a:rPr lang="en-GB" dirty="0" smtClean="0"/>
              <a:t>together.</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8" name="Picture 7" descr="Remember-cartoon-Englis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2473" y="2140888"/>
            <a:ext cx="6244332" cy="3892300"/>
          </a:xfrm>
          <a:prstGeom prst="rect">
            <a:avLst/>
          </a:prstGeom>
        </p:spPr>
      </p:pic>
    </p:spTree>
    <p:extLst>
      <p:ext uri="{BB962C8B-B14F-4D97-AF65-F5344CB8AC3E}">
        <p14:creationId xmlns:p14="http://schemas.microsoft.com/office/powerpoint/2010/main" val="10797925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Visualising water quantities</a:t>
            </a:r>
          </a:p>
        </p:txBody>
      </p:sp>
      <p:sp>
        <p:nvSpPr>
          <p:cNvPr id="166" name="Content Placeholder 165"/>
          <p:cNvSpPr>
            <a:spLocks noGrp="1"/>
          </p:cNvSpPr>
          <p:nvPr>
            <p:ph idx="1"/>
          </p:nvPr>
        </p:nvSpPr>
        <p:spPr/>
        <p:txBody>
          <a:bodyPr/>
          <a:lstStyle/>
          <a:p>
            <a:endParaRPr lang="en-GB"/>
          </a:p>
        </p:txBody>
      </p:sp>
      <p:sp>
        <p:nvSpPr>
          <p:cNvPr id="73" name="Rectangle 4"/>
          <p:cNvSpPr>
            <a:spLocks noChangeArrowheads="1"/>
          </p:cNvSpPr>
          <p:nvPr/>
        </p:nvSpPr>
        <p:spPr bwMode="auto">
          <a:xfrm>
            <a:off x="0" y="0"/>
            <a:ext cx="9144000" cy="6858000"/>
          </a:xfrm>
          <a:prstGeom prst="rect">
            <a:avLst/>
          </a:prstGeom>
          <a:solidFill>
            <a:schemeClr val="tx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en-GB" altLang="fr-FR">
              <a:solidFill>
                <a:srgbClr val="FFFFFF"/>
              </a:solidFill>
            </a:endParaRPr>
          </a:p>
        </p:txBody>
      </p:sp>
      <p:grpSp>
        <p:nvGrpSpPr>
          <p:cNvPr id="74" name="Group 5"/>
          <p:cNvGrpSpPr>
            <a:grpSpLocks/>
          </p:cNvGrpSpPr>
          <p:nvPr/>
        </p:nvGrpSpPr>
        <p:grpSpPr bwMode="auto">
          <a:xfrm>
            <a:off x="150813" y="228600"/>
            <a:ext cx="4878388" cy="4967288"/>
            <a:chOff x="95" y="144"/>
            <a:chExt cx="3073" cy="3129"/>
          </a:xfrm>
        </p:grpSpPr>
        <p:sp>
          <p:nvSpPr>
            <p:cNvPr id="75" name="AutoShape 6" descr="Water droplets"/>
            <p:cNvSpPr>
              <a:spLocks noChangeArrowheads="1"/>
            </p:cNvSpPr>
            <p:nvPr/>
          </p:nvSpPr>
          <p:spPr bwMode="auto">
            <a:xfrm rot="-7317049">
              <a:off x="-316" y="1113"/>
              <a:ext cx="2640" cy="1680"/>
            </a:xfrm>
            <a:prstGeom prst="flowChartDecision">
              <a:avLst/>
            </a:prstGeom>
            <a:blipFill dpi="0" rotWithShape="0">
              <a:blip r:embed="rId3" cstate="print">
                <a:extLst>
                  <a:ext uri="{28A0092B-C50C-407E-A947-70E740481C1C}">
                    <a14:useLocalDpi xmlns:a14="http://schemas.microsoft.com/office/drawing/2010/main"/>
                  </a:ext>
                </a:extLst>
              </a:blip>
              <a:srcRect/>
              <a:tile tx="0" ty="0" sx="100000" sy="100000" flip="none" algn="tl"/>
            </a:blipFill>
            <a:ln w="9525">
              <a:solidFill>
                <a:srgbClr val="3399FF"/>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ahoma"/>
                <a:cs typeface="Tahoma"/>
              </a:endParaRPr>
            </a:p>
          </p:txBody>
        </p:sp>
        <p:sp>
          <p:nvSpPr>
            <p:cNvPr id="76" name="AutoShape 7"/>
            <p:cNvSpPr>
              <a:spLocks noChangeArrowheads="1"/>
            </p:cNvSpPr>
            <p:nvPr/>
          </p:nvSpPr>
          <p:spPr bwMode="auto">
            <a:xfrm rot="7345047">
              <a:off x="1034" y="1130"/>
              <a:ext cx="2640" cy="1628"/>
            </a:xfrm>
            <a:prstGeom prst="flowChartDecision">
              <a:avLst/>
            </a:prstGeom>
            <a:solidFill>
              <a:srgbClr val="3399FF"/>
            </a:solidFill>
            <a:ln w="9525">
              <a:solidFill>
                <a:schemeClr val="bg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ahoma"/>
                <a:cs typeface="Tahoma"/>
              </a:endParaRPr>
            </a:p>
          </p:txBody>
        </p:sp>
        <p:grpSp>
          <p:nvGrpSpPr>
            <p:cNvPr id="77" name="Group 8"/>
            <p:cNvGrpSpPr>
              <a:grpSpLocks/>
            </p:cNvGrpSpPr>
            <p:nvPr/>
          </p:nvGrpSpPr>
          <p:grpSpPr bwMode="auto">
            <a:xfrm>
              <a:off x="95" y="144"/>
              <a:ext cx="2997" cy="3072"/>
              <a:chOff x="95" y="144"/>
              <a:chExt cx="2997" cy="3072"/>
            </a:xfrm>
          </p:grpSpPr>
          <p:sp>
            <p:nvSpPr>
              <p:cNvPr id="78" name="AutoShape 9" descr="Water droplets"/>
              <p:cNvSpPr>
                <a:spLocks noChangeArrowheads="1"/>
              </p:cNvSpPr>
              <p:nvPr/>
            </p:nvSpPr>
            <p:spPr bwMode="auto">
              <a:xfrm>
                <a:off x="292" y="144"/>
                <a:ext cx="2784" cy="1344"/>
              </a:xfrm>
              <a:prstGeom prst="flowChartDecision">
                <a:avLst/>
              </a:prstGeom>
              <a:blipFill dpi="0" rotWithShape="0">
                <a:blip r:embed="rId3" cstate="print">
                  <a:extLst>
                    <a:ext uri="{28A0092B-C50C-407E-A947-70E740481C1C}">
                      <a14:useLocalDpi xmlns:a14="http://schemas.microsoft.com/office/drawing/2010/main"/>
                    </a:ext>
                  </a:extLst>
                </a:blip>
                <a:srcRect/>
                <a:tile tx="0" ty="0" sx="100000" sy="100000" flip="none" algn="tl"/>
              </a:blip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ahoma"/>
                  <a:cs typeface="Tahoma"/>
                </a:endParaRPr>
              </a:p>
            </p:txBody>
          </p:sp>
          <p:sp>
            <p:nvSpPr>
              <p:cNvPr id="79" name="AutoShape 10"/>
              <p:cNvSpPr>
                <a:spLocks noChangeArrowheads="1"/>
              </p:cNvSpPr>
              <p:nvPr/>
            </p:nvSpPr>
            <p:spPr bwMode="auto">
              <a:xfrm>
                <a:off x="308" y="144"/>
                <a:ext cx="2784" cy="1344"/>
              </a:xfrm>
              <a:prstGeom prst="flowChartDecision">
                <a:avLst/>
              </a:prstGeom>
              <a:solidFill>
                <a:srgbClr val="FFFFFF">
                  <a:alpha val="50195"/>
                </a:srgbClr>
              </a:solidFill>
              <a:ln w="9525">
                <a:solidFill>
                  <a:schemeClr val="hlink"/>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ahoma"/>
                  <a:cs typeface="Tahoma"/>
                </a:endParaRPr>
              </a:p>
            </p:txBody>
          </p:sp>
          <p:sp>
            <p:nvSpPr>
              <p:cNvPr id="80" name="Freeform 11"/>
              <p:cNvSpPr>
                <a:spLocks/>
              </p:cNvSpPr>
              <p:nvPr/>
            </p:nvSpPr>
            <p:spPr bwMode="auto">
              <a:xfrm>
                <a:off x="1508" y="2784"/>
                <a:ext cx="288" cy="432"/>
              </a:xfrm>
              <a:custGeom>
                <a:avLst/>
                <a:gdLst>
                  <a:gd name="T0" fmla="*/ 0 w 288"/>
                  <a:gd name="T1" fmla="*/ 192 h 432"/>
                  <a:gd name="T2" fmla="*/ 0 w 288"/>
                  <a:gd name="T3" fmla="*/ 48 h 432"/>
                  <a:gd name="T4" fmla="*/ 144 w 288"/>
                  <a:gd name="T5" fmla="*/ 96 h 432"/>
                  <a:gd name="T6" fmla="*/ 288 w 288"/>
                  <a:gd name="T7" fmla="*/ 0 h 432"/>
                  <a:gd name="T8" fmla="*/ 288 w 288"/>
                  <a:gd name="T9" fmla="*/ 192 h 432"/>
                  <a:gd name="T10" fmla="*/ 288 w 288"/>
                  <a:gd name="T11" fmla="*/ 384 h 432"/>
                  <a:gd name="T12" fmla="*/ 144 w 288"/>
                  <a:gd name="T13" fmla="*/ 432 h 432"/>
                  <a:gd name="T14" fmla="*/ 0 w 288"/>
                  <a:gd name="T15" fmla="*/ 336 h 432"/>
                  <a:gd name="T16" fmla="*/ 0 w 288"/>
                  <a:gd name="T17" fmla="*/ 192 h 4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8"/>
                  <a:gd name="T28" fmla="*/ 0 h 432"/>
                  <a:gd name="T29" fmla="*/ 288 w 288"/>
                  <a:gd name="T30" fmla="*/ 432 h 4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8" h="432">
                    <a:moveTo>
                      <a:pt x="0" y="192"/>
                    </a:moveTo>
                    <a:lnTo>
                      <a:pt x="0" y="48"/>
                    </a:lnTo>
                    <a:lnTo>
                      <a:pt x="144" y="96"/>
                    </a:lnTo>
                    <a:lnTo>
                      <a:pt x="288" y="0"/>
                    </a:lnTo>
                    <a:lnTo>
                      <a:pt x="288" y="192"/>
                    </a:lnTo>
                    <a:lnTo>
                      <a:pt x="288" y="384"/>
                    </a:lnTo>
                    <a:lnTo>
                      <a:pt x="144" y="432"/>
                    </a:lnTo>
                    <a:lnTo>
                      <a:pt x="0" y="336"/>
                    </a:lnTo>
                    <a:lnTo>
                      <a:pt x="0" y="192"/>
                    </a:lnTo>
                    <a:close/>
                  </a:path>
                </a:pathLst>
              </a:custGeom>
              <a:solidFill>
                <a:schemeClr val="tx1"/>
              </a:solidFill>
              <a:ln w="9525">
                <a:solidFill>
                  <a:schemeClr val="tx1"/>
                </a:solidFill>
                <a:round/>
                <a:headEnd/>
                <a:tailEnd/>
              </a:ln>
            </p:spPr>
            <p:txBody>
              <a:bodyPr wrap="none" anchor="ctr"/>
              <a:lstStyle/>
              <a:p>
                <a:endParaRPr lang="en-GB">
                  <a:latin typeface="Tahoma"/>
                  <a:cs typeface="Tahoma"/>
                </a:endParaRPr>
              </a:p>
            </p:txBody>
          </p:sp>
          <p:sp>
            <p:nvSpPr>
              <p:cNvPr id="81" name="Freeform 12"/>
              <p:cNvSpPr>
                <a:spLocks/>
              </p:cNvSpPr>
              <p:nvPr/>
            </p:nvSpPr>
            <p:spPr bwMode="auto">
              <a:xfrm>
                <a:off x="1652" y="2784"/>
                <a:ext cx="144" cy="192"/>
              </a:xfrm>
              <a:custGeom>
                <a:avLst/>
                <a:gdLst>
                  <a:gd name="T0" fmla="*/ 144 w 144"/>
                  <a:gd name="T1" fmla="*/ 192 h 192"/>
                  <a:gd name="T2" fmla="*/ 0 w 144"/>
                  <a:gd name="T3" fmla="*/ 144 h 192"/>
                  <a:gd name="T4" fmla="*/ 0 w 144"/>
                  <a:gd name="T5" fmla="*/ 96 h 192"/>
                  <a:gd name="T6" fmla="*/ 144 w 144"/>
                  <a:gd name="T7" fmla="*/ 0 h 192"/>
                  <a:gd name="T8" fmla="*/ 144 w 144"/>
                  <a:gd name="T9" fmla="*/ 192 h 192"/>
                  <a:gd name="T10" fmla="*/ 0 60000 65536"/>
                  <a:gd name="T11" fmla="*/ 0 60000 65536"/>
                  <a:gd name="T12" fmla="*/ 0 60000 65536"/>
                  <a:gd name="T13" fmla="*/ 0 60000 65536"/>
                  <a:gd name="T14" fmla="*/ 0 60000 65536"/>
                  <a:gd name="T15" fmla="*/ 0 w 144"/>
                  <a:gd name="T16" fmla="*/ 0 h 192"/>
                  <a:gd name="T17" fmla="*/ 144 w 144"/>
                  <a:gd name="T18" fmla="*/ 192 h 192"/>
                </a:gdLst>
                <a:ahLst/>
                <a:cxnLst>
                  <a:cxn ang="T10">
                    <a:pos x="T0" y="T1"/>
                  </a:cxn>
                  <a:cxn ang="T11">
                    <a:pos x="T2" y="T3"/>
                  </a:cxn>
                  <a:cxn ang="T12">
                    <a:pos x="T4" y="T5"/>
                  </a:cxn>
                  <a:cxn ang="T13">
                    <a:pos x="T6" y="T7"/>
                  </a:cxn>
                  <a:cxn ang="T14">
                    <a:pos x="T8" y="T9"/>
                  </a:cxn>
                </a:cxnLst>
                <a:rect l="T15" t="T16" r="T17" b="T18"/>
                <a:pathLst>
                  <a:path w="144" h="192">
                    <a:moveTo>
                      <a:pt x="144" y="192"/>
                    </a:moveTo>
                    <a:lnTo>
                      <a:pt x="0" y="144"/>
                    </a:lnTo>
                    <a:lnTo>
                      <a:pt x="0" y="96"/>
                    </a:lnTo>
                    <a:lnTo>
                      <a:pt x="144" y="0"/>
                    </a:lnTo>
                    <a:lnTo>
                      <a:pt x="144" y="192"/>
                    </a:lnTo>
                    <a:close/>
                  </a:path>
                </a:pathLst>
              </a:custGeom>
              <a:solidFill>
                <a:srgbClr val="00FFFF"/>
              </a:solidFill>
              <a:ln w="9525">
                <a:solidFill>
                  <a:srgbClr val="3399FF"/>
                </a:solidFill>
                <a:round/>
                <a:headEnd/>
                <a:tailEnd/>
              </a:ln>
            </p:spPr>
            <p:txBody>
              <a:bodyPr wrap="none" anchor="ctr"/>
              <a:lstStyle/>
              <a:p>
                <a:endParaRPr lang="en-GB">
                  <a:latin typeface="Tahoma"/>
                  <a:cs typeface="Tahoma"/>
                </a:endParaRPr>
              </a:p>
            </p:txBody>
          </p:sp>
          <p:sp>
            <p:nvSpPr>
              <p:cNvPr id="82" name="Freeform 13"/>
              <p:cNvSpPr>
                <a:spLocks/>
              </p:cNvSpPr>
              <p:nvPr/>
            </p:nvSpPr>
            <p:spPr bwMode="auto">
              <a:xfrm>
                <a:off x="1508" y="2832"/>
                <a:ext cx="144" cy="144"/>
              </a:xfrm>
              <a:custGeom>
                <a:avLst/>
                <a:gdLst>
                  <a:gd name="T0" fmla="*/ 0 w 144"/>
                  <a:gd name="T1" fmla="*/ 144 h 144"/>
                  <a:gd name="T2" fmla="*/ 144 w 144"/>
                  <a:gd name="T3" fmla="*/ 96 h 144"/>
                  <a:gd name="T4" fmla="*/ 144 w 144"/>
                  <a:gd name="T5" fmla="*/ 48 h 144"/>
                  <a:gd name="T6" fmla="*/ 0 w 144"/>
                  <a:gd name="T7" fmla="*/ 0 h 144"/>
                  <a:gd name="T8" fmla="*/ 0 w 144"/>
                  <a:gd name="T9" fmla="*/ 144 h 144"/>
                  <a:gd name="T10" fmla="*/ 0 60000 65536"/>
                  <a:gd name="T11" fmla="*/ 0 60000 65536"/>
                  <a:gd name="T12" fmla="*/ 0 60000 65536"/>
                  <a:gd name="T13" fmla="*/ 0 60000 65536"/>
                  <a:gd name="T14" fmla="*/ 0 60000 65536"/>
                  <a:gd name="T15" fmla="*/ 0 w 144"/>
                  <a:gd name="T16" fmla="*/ 0 h 144"/>
                  <a:gd name="T17" fmla="*/ 144 w 144"/>
                  <a:gd name="T18" fmla="*/ 144 h 144"/>
                </a:gdLst>
                <a:ahLst/>
                <a:cxnLst>
                  <a:cxn ang="T10">
                    <a:pos x="T0" y="T1"/>
                  </a:cxn>
                  <a:cxn ang="T11">
                    <a:pos x="T2" y="T3"/>
                  </a:cxn>
                  <a:cxn ang="T12">
                    <a:pos x="T4" y="T5"/>
                  </a:cxn>
                  <a:cxn ang="T13">
                    <a:pos x="T6" y="T7"/>
                  </a:cxn>
                  <a:cxn ang="T14">
                    <a:pos x="T8" y="T9"/>
                  </a:cxn>
                </a:cxnLst>
                <a:rect l="T15" t="T16" r="T17" b="T18"/>
                <a:pathLst>
                  <a:path w="144" h="144">
                    <a:moveTo>
                      <a:pt x="0" y="144"/>
                    </a:moveTo>
                    <a:lnTo>
                      <a:pt x="144" y="96"/>
                    </a:lnTo>
                    <a:lnTo>
                      <a:pt x="144" y="48"/>
                    </a:lnTo>
                    <a:lnTo>
                      <a:pt x="0" y="0"/>
                    </a:lnTo>
                    <a:lnTo>
                      <a:pt x="0" y="144"/>
                    </a:lnTo>
                    <a:close/>
                  </a:path>
                </a:pathLst>
              </a:custGeom>
              <a:solidFill>
                <a:schemeClr val="accent2"/>
              </a:solidFill>
              <a:ln w="9525">
                <a:solidFill>
                  <a:srgbClr val="3399FF"/>
                </a:solidFill>
                <a:round/>
                <a:headEnd/>
                <a:tailEnd/>
              </a:ln>
            </p:spPr>
            <p:txBody>
              <a:bodyPr wrap="none" anchor="ctr"/>
              <a:lstStyle/>
              <a:p>
                <a:endParaRPr lang="en-GB">
                  <a:latin typeface="Tahoma"/>
                  <a:cs typeface="Tahoma"/>
                </a:endParaRPr>
              </a:p>
            </p:txBody>
          </p:sp>
          <p:sp>
            <p:nvSpPr>
              <p:cNvPr id="83" name="Line 14"/>
              <p:cNvSpPr>
                <a:spLocks noChangeShapeType="1"/>
              </p:cNvSpPr>
              <p:nvPr/>
            </p:nvSpPr>
            <p:spPr bwMode="auto">
              <a:xfrm flipV="1">
                <a:off x="1940" y="1392"/>
                <a:ext cx="0" cy="1488"/>
              </a:xfrm>
              <a:prstGeom prst="line">
                <a:avLst/>
              </a:prstGeom>
              <a:noFill/>
              <a:ln w="9525">
                <a:solidFill>
                  <a:srgbClr val="FFFF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84" name="Line 15"/>
              <p:cNvSpPr>
                <a:spLocks noChangeShapeType="1"/>
              </p:cNvSpPr>
              <p:nvPr/>
            </p:nvSpPr>
            <p:spPr bwMode="auto">
              <a:xfrm flipV="1">
                <a:off x="2083" y="1296"/>
                <a:ext cx="1" cy="1536"/>
              </a:xfrm>
              <a:prstGeom prst="line">
                <a:avLst/>
              </a:prstGeom>
              <a:noFill/>
              <a:ln w="9525">
                <a:solidFill>
                  <a:srgbClr val="FFFF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85" name="Line 16"/>
              <p:cNvSpPr>
                <a:spLocks noChangeShapeType="1"/>
              </p:cNvSpPr>
              <p:nvPr/>
            </p:nvSpPr>
            <p:spPr bwMode="auto">
              <a:xfrm flipV="1">
                <a:off x="2227" y="1200"/>
                <a:ext cx="1" cy="1536"/>
              </a:xfrm>
              <a:prstGeom prst="line">
                <a:avLst/>
              </a:prstGeom>
              <a:noFill/>
              <a:ln w="9525">
                <a:solidFill>
                  <a:srgbClr val="FFFF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86" name="Line 17"/>
              <p:cNvSpPr>
                <a:spLocks noChangeShapeType="1"/>
              </p:cNvSpPr>
              <p:nvPr/>
            </p:nvSpPr>
            <p:spPr bwMode="auto">
              <a:xfrm flipV="1">
                <a:off x="2371" y="1200"/>
                <a:ext cx="1" cy="1488"/>
              </a:xfrm>
              <a:prstGeom prst="line">
                <a:avLst/>
              </a:prstGeom>
              <a:noFill/>
              <a:ln w="9525">
                <a:solidFill>
                  <a:srgbClr val="FFFF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87" name="Line 18"/>
              <p:cNvSpPr>
                <a:spLocks noChangeShapeType="1"/>
              </p:cNvSpPr>
              <p:nvPr/>
            </p:nvSpPr>
            <p:spPr bwMode="auto">
              <a:xfrm flipV="1">
                <a:off x="2515" y="1104"/>
                <a:ext cx="1" cy="1536"/>
              </a:xfrm>
              <a:prstGeom prst="line">
                <a:avLst/>
              </a:prstGeom>
              <a:noFill/>
              <a:ln w="9525">
                <a:solidFill>
                  <a:srgbClr val="FFFF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88" name="Line 19"/>
              <p:cNvSpPr>
                <a:spLocks noChangeShapeType="1"/>
              </p:cNvSpPr>
              <p:nvPr/>
            </p:nvSpPr>
            <p:spPr bwMode="auto">
              <a:xfrm flipV="1">
                <a:off x="2659" y="1008"/>
                <a:ext cx="1" cy="1536"/>
              </a:xfrm>
              <a:prstGeom prst="line">
                <a:avLst/>
              </a:prstGeom>
              <a:noFill/>
              <a:ln w="9525">
                <a:solidFill>
                  <a:srgbClr val="FFFF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89" name="Line 20"/>
              <p:cNvSpPr>
                <a:spLocks noChangeShapeType="1"/>
              </p:cNvSpPr>
              <p:nvPr/>
            </p:nvSpPr>
            <p:spPr bwMode="auto">
              <a:xfrm flipV="1">
                <a:off x="2804" y="960"/>
                <a:ext cx="0" cy="1536"/>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0" name="Line 21"/>
              <p:cNvSpPr>
                <a:spLocks noChangeShapeType="1"/>
              </p:cNvSpPr>
              <p:nvPr/>
            </p:nvSpPr>
            <p:spPr bwMode="auto">
              <a:xfrm flipV="1">
                <a:off x="2947" y="864"/>
                <a:ext cx="1" cy="1536"/>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1" name="Line 22"/>
              <p:cNvSpPr>
                <a:spLocks noChangeShapeType="1"/>
              </p:cNvSpPr>
              <p:nvPr/>
            </p:nvSpPr>
            <p:spPr bwMode="auto">
              <a:xfrm flipV="1">
                <a:off x="1796" y="1440"/>
                <a:ext cx="0" cy="1296"/>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2" name="Line 23"/>
              <p:cNvSpPr>
                <a:spLocks noChangeShapeType="1"/>
              </p:cNvSpPr>
              <p:nvPr/>
            </p:nvSpPr>
            <p:spPr bwMode="auto">
              <a:xfrm flipV="1">
                <a:off x="1508" y="1392"/>
                <a:ext cx="0" cy="139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3" name="Line 24"/>
              <p:cNvSpPr>
                <a:spLocks noChangeShapeType="1"/>
              </p:cNvSpPr>
              <p:nvPr/>
            </p:nvSpPr>
            <p:spPr bwMode="auto">
              <a:xfrm flipV="1">
                <a:off x="1364" y="1344"/>
                <a:ext cx="0" cy="1536"/>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4" name="Line 25"/>
              <p:cNvSpPr>
                <a:spLocks noChangeShapeType="1"/>
              </p:cNvSpPr>
              <p:nvPr/>
            </p:nvSpPr>
            <p:spPr bwMode="auto">
              <a:xfrm flipV="1">
                <a:off x="404" y="864"/>
                <a:ext cx="0" cy="158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5" name="Line 26"/>
              <p:cNvSpPr>
                <a:spLocks noChangeShapeType="1"/>
              </p:cNvSpPr>
              <p:nvPr/>
            </p:nvSpPr>
            <p:spPr bwMode="auto">
              <a:xfrm flipV="1">
                <a:off x="500" y="912"/>
                <a:ext cx="0" cy="158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6" name="Line 27"/>
              <p:cNvSpPr>
                <a:spLocks noChangeShapeType="1"/>
              </p:cNvSpPr>
              <p:nvPr/>
            </p:nvSpPr>
            <p:spPr bwMode="auto">
              <a:xfrm flipV="1">
                <a:off x="644" y="1008"/>
                <a:ext cx="0" cy="1536"/>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7" name="Line 28"/>
              <p:cNvSpPr>
                <a:spLocks noChangeShapeType="1"/>
              </p:cNvSpPr>
              <p:nvPr/>
            </p:nvSpPr>
            <p:spPr bwMode="auto">
              <a:xfrm flipV="1">
                <a:off x="788" y="1056"/>
                <a:ext cx="0" cy="158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8" name="Line 29"/>
              <p:cNvSpPr>
                <a:spLocks noChangeShapeType="1"/>
              </p:cNvSpPr>
              <p:nvPr/>
            </p:nvSpPr>
            <p:spPr bwMode="auto">
              <a:xfrm flipV="1">
                <a:off x="932" y="1152"/>
                <a:ext cx="0" cy="1536"/>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99" name="Line 30"/>
              <p:cNvSpPr>
                <a:spLocks noChangeShapeType="1"/>
              </p:cNvSpPr>
              <p:nvPr/>
            </p:nvSpPr>
            <p:spPr bwMode="auto">
              <a:xfrm flipV="1">
                <a:off x="1076" y="1200"/>
                <a:ext cx="0" cy="1536"/>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0" name="Line 31"/>
              <p:cNvSpPr>
                <a:spLocks noChangeShapeType="1"/>
              </p:cNvSpPr>
              <p:nvPr/>
            </p:nvSpPr>
            <p:spPr bwMode="auto">
              <a:xfrm flipV="1">
                <a:off x="1220" y="1248"/>
                <a:ext cx="0" cy="158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1" name="Line 32"/>
              <p:cNvSpPr>
                <a:spLocks noChangeShapeType="1"/>
              </p:cNvSpPr>
              <p:nvPr/>
            </p:nvSpPr>
            <p:spPr bwMode="auto">
              <a:xfrm rot="21501129" flipV="1">
                <a:off x="1652" y="864"/>
                <a:ext cx="1392" cy="624"/>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2" name="Line 33"/>
              <p:cNvSpPr>
                <a:spLocks noChangeShapeType="1"/>
              </p:cNvSpPr>
              <p:nvPr/>
            </p:nvSpPr>
            <p:spPr bwMode="auto">
              <a:xfrm rot="21501129" flipV="1">
                <a:off x="1652" y="1008"/>
                <a:ext cx="1392" cy="624"/>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3" name="Line 34"/>
              <p:cNvSpPr>
                <a:spLocks noChangeShapeType="1"/>
              </p:cNvSpPr>
              <p:nvPr/>
            </p:nvSpPr>
            <p:spPr bwMode="auto">
              <a:xfrm rot="21501129" flipV="1">
                <a:off x="1652" y="1152"/>
                <a:ext cx="1392" cy="624"/>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4" name="Line 35"/>
              <p:cNvSpPr>
                <a:spLocks noChangeShapeType="1"/>
              </p:cNvSpPr>
              <p:nvPr/>
            </p:nvSpPr>
            <p:spPr bwMode="auto">
              <a:xfrm rot="21501129" flipV="1">
                <a:off x="1652" y="1344"/>
                <a:ext cx="1392" cy="624"/>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5" name="Line 36"/>
              <p:cNvSpPr>
                <a:spLocks noChangeShapeType="1"/>
              </p:cNvSpPr>
              <p:nvPr/>
            </p:nvSpPr>
            <p:spPr bwMode="auto">
              <a:xfrm rot="21501129" flipV="1">
                <a:off x="1652" y="1488"/>
                <a:ext cx="1392" cy="624"/>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6" name="Line 37"/>
              <p:cNvSpPr>
                <a:spLocks noChangeShapeType="1"/>
              </p:cNvSpPr>
              <p:nvPr/>
            </p:nvSpPr>
            <p:spPr bwMode="auto">
              <a:xfrm rot="21501129" flipV="1">
                <a:off x="1652" y="1632"/>
                <a:ext cx="1392" cy="624"/>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7" name="Line 38"/>
              <p:cNvSpPr>
                <a:spLocks noChangeShapeType="1"/>
              </p:cNvSpPr>
              <p:nvPr/>
            </p:nvSpPr>
            <p:spPr bwMode="auto">
              <a:xfrm rot="21501129" flipV="1">
                <a:off x="1652" y="1776"/>
                <a:ext cx="1392" cy="624"/>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8" name="Line 39"/>
              <p:cNvSpPr>
                <a:spLocks noChangeShapeType="1"/>
              </p:cNvSpPr>
              <p:nvPr/>
            </p:nvSpPr>
            <p:spPr bwMode="auto">
              <a:xfrm rot="21501129" flipV="1">
                <a:off x="1652" y="1920"/>
                <a:ext cx="1392" cy="624"/>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09" name="Line 40"/>
              <p:cNvSpPr>
                <a:spLocks noChangeShapeType="1"/>
              </p:cNvSpPr>
              <p:nvPr/>
            </p:nvSpPr>
            <p:spPr bwMode="auto">
              <a:xfrm rot="21501129" flipV="1">
                <a:off x="1652" y="2064"/>
                <a:ext cx="1392" cy="624"/>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0" name="Line 41"/>
              <p:cNvSpPr>
                <a:spLocks noChangeShapeType="1"/>
              </p:cNvSpPr>
              <p:nvPr/>
            </p:nvSpPr>
            <p:spPr bwMode="auto">
              <a:xfrm rot="21501129" flipV="1">
                <a:off x="1796" y="2210"/>
                <a:ext cx="1248" cy="576"/>
              </a:xfrm>
              <a:prstGeom prst="line">
                <a:avLst/>
              </a:prstGeom>
              <a:noFill/>
              <a:ln w="9525">
                <a:solidFill>
                  <a:schemeClr val="bg1"/>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1" name="Line 42"/>
              <p:cNvSpPr>
                <a:spLocks noChangeShapeType="1"/>
              </p:cNvSpPr>
              <p:nvPr/>
            </p:nvSpPr>
            <p:spPr bwMode="auto">
              <a:xfrm>
                <a:off x="308" y="816"/>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2" name="Line 43"/>
              <p:cNvSpPr>
                <a:spLocks noChangeShapeType="1"/>
              </p:cNvSpPr>
              <p:nvPr/>
            </p:nvSpPr>
            <p:spPr bwMode="auto">
              <a:xfrm>
                <a:off x="260" y="2208"/>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3" name="Line 44"/>
              <p:cNvSpPr>
                <a:spLocks noChangeShapeType="1"/>
              </p:cNvSpPr>
              <p:nvPr/>
            </p:nvSpPr>
            <p:spPr bwMode="auto">
              <a:xfrm>
                <a:off x="260" y="2064"/>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4" name="Line 45"/>
              <p:cNvSpPr>
                <a:spLocks noChangeShapeType="1"/>
              </p:cNvSpPr>
              <p:nvPr/>
            </p:nvSpPr>
            <p:spPr bwMode="auto">
              <a:xfrm>
                <a:off x="260" y="1872"/>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5" name="Line 46"/>
              <p:cNvSpPr>
                <a:spLocks noChangeShapeType="1"/>
              </p:cNvSpPr>
              <p:nvPr/>
            </p:nvSpPr>
            <p:spPr bwMode="auto">
              <a:xfrm>
                <a:off x="260" y="1728"/>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6" name="Line 47"/>
              <p:cNvSpPr>
                <a:spLocks noChangeShapeType="1"/>
              </p:cNvSpPr>
              <p:nvPr/>
            </p:nvSpPr>
            <p:spPr bwMode="auto">
              <a:xfrm>
                <a:off x="260" y="1584"/>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7" name="Line 48"/>
              <p:cNvSpPr>
                <a:spLocks noChangeShapeType="1"/>
              </p:cNvSpPr>
              <p:nvPr/>
            </p:nvSpPr>
            <p:spPr bwMode="auto">
              <a:xfrm>
                <a:off x="260" y="1440"/>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8" name="Line 49"/>
              <p:cNvSpPr>
                <a:spLocks noChangeShapeType="1"/>
              </p:cNvSpPr>
              <p:nvPr/>
            </p:nvSpPr>
            <p:spPr bwMode="auto">
              <a:xfrm>
                <a:off x="260" y="1296"/>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19" name="Line 50"/>
              <p:cNvSpPr>
                <a:spLocks noChangeShapeType="1"/>
              </p:cNvSpPr>
              <p:nvPr/>
            </p:nvSpPr>
            <p:spPr bwMode="auto">
              <a:xfrm>
                <a:off x="260" y="1152"/>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0" name="Line 51"/>
              <p:cNvSpPr>
                <a:spLocks noChangeShapeType="1"/>
              </p:cNvSpPr>
              <p:nvPr/>
            </p:nvSpPr>
            <p:spPr bwMode="auto">
              <a:xfrm>
                <a:off x="308" y="1008"/>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1" name="Line 52"/>
              <p:cNvSpPr>
                <a:spLocks noChangeShapeType="1"/>
              </p:cNvSpPr>
              <p:nvPr/>
            </p:nvSpPr>
            <p:spPr bwMode="auto">
              <a:xfrm rot="21501129" flipV="1">
                <a:off x="355" y="191"/>
                <a:ext cx="1440"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2" name="Line 53"/>
              <p:cNvSpPr>
                <a:spLocks noChangeShapeType="1"/>
              </p:cNvSpPr>
              <p:nvPr/>
            </p:nvSpPr>
            <p:spPr bwMode="auto">
              <a:xfrm rot="21501129" flipV="1">
                <a:off x="1508" y="768"/>
                <a:ext cx="1392" cy="62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3" name="Line 54"/>
              <p:cNvSpPr>
                <a:spLocks noChangeShapeType="1"/>
              </p:cNvSpPr>
              <p:nvPr/>
            </p:nvSpPr>
            <p:spPr bwMode="auto">
              <a:xfrm rot="21501129" flipV="1">
                <a:off x="1412" y="672"/>
                <a:ext cx="1392" cy="62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4" name="Line 55"/>
              <p:cNvSpPr>
                <a:spLocks noChangeShapeType="1"/>
              </p:cNvSpPr>
              <p:nvPr/>
            </p:nvSpPr>
            <p:spPr bwMode="auto">
              <a:xfrm rot="21501129" flipV="1">
                <a:off x="1220" y="624"/>
                <a:ext cx="1392" cy="62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5" name="Line 56"/>
              <p:cNvSpPr>
                <a:spLocks noChangeShapeType="1"/>
              </p:cNvSpPr>
              <p:nvPr/>
            </p:nvSpPr>
            <p:spPr bwMode="auto">
              <a:xfrm rot="21501129" flipV="1">
                <a:off x="1076" y="528"/>
                <a:ext cx="1392" cy="62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6" name="Line 57"/>
              <p:cNvSpPr>
                <a:spLocks noChangeShapeType="1"/>
              </p:cNvSpPr>
              <p:nvPr/>
            </p:nvSpPr>
            <p:spPr bwMode="auto">
              <a:xfrm rot="21501129" flipV="1">
                <a:off x="884" y="480"/>
                <a:ext cx="1392" cy="62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7" name="Line 58"/>
              <p:cNvSpPr>
                <a:spLocks noChangeShapeType="1"/>
              </p:cNvSpPr>
              <p:nvPr/>
            </p:nvSpPr>
            <p:spPr bwMode="auto">
              <a:xfrm rot="21501129" flipV="1">
                <a:off x="788" y="384"/>
                <a:ext cx="1392" cy="62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8" name="Line 59"/>
              <p:cNvSpPr>
                <a:spLocks noChangeShapeType="1"/>
              </p:cNvSpPr>
              <p:nvPr/>
            </p:nvSpPr>
            <p:spPr bwMode="auto">
              <a:xfrm rot="21501129" flipV="1">
                <a:off x="644" y="336"/>
                <a:ext cx="1392" cy="62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29" name="Line 60"/>
              <p:cNvSpPr>
                <a:spLocks noChangeShapeType="1"/>
              </p:cNvSpPr>
              <p:nvPr/>
            </p:nvSpPr>
            <p:spPr bwMode="auto">
              <a:xfrm rot="21501129" flipV="1">
                <a:off x="500" y="288"/>
                <a:ext cx="1392" cy="624"/>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0" name="Line 61"/>
              <p:cNvSpPr>
                <a:spLocks noChangeShapeType="1"/>
              </p:cNvSpPr>
              <p:nvPr/>
            </p:nvSpPr>
            <p:spPr bwMode="auto">
              <a:xfrm>
                <a:off x="1508" y="192"/>
                <a:ext cx="1440" cy="720"/>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1" name="Line 62"/>
              <p:cNvSpPr>
                <a:spLocks noChangeShapeType="1"/>
              </p:cNvSpPr>
              <p:nvPr/>
            </p:nvSpPr>
            <p:spPr bwMode="auto">
              <a:xfrm>
                <a:off x="1412" y="288"/>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2" name="Line 63"/>
              <p:cNvSpPr>
                <a:spLocks noChangeShapeType="1"/>
              </p:cNvSpPr>
              <p:nvPr/>
            </p:nvSpPr>
            <p:spPr bwMode="auto">
              <a:xfrm>
                <a:off x="1220" y="336"/>
                <a:ext cx="1440"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3" name="Line 64"/>
              <p:cNvSpPr>
                <a:spLocks noChangeShapeType="1"/>
              </p:cNvSpPr>
              <p:nvPr/>
            </p:nvSpPr>
            <p:spPr bwMode="auto">
              <a:xfrm>
                <a:off x="1124" y="432"/>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4" name="Line 65"/>
              <p:cNvSpPr>
                <a:spLocks noChangeShapeType="1"/>
              </p:cNvSpPr>
              <p:nvPr/>
            </p:nvSpPr>
            <p:spPr bwMode="auto">
              <a:xfrm>
                <a:off x="932" y="480"/>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5" name="Line 66"/>
              <p:cNvSpPr>
                <a:spLocks noChangeShapeType="1"/>
              </p:cNvSpPr>
              <p:nvPr/>
            </p:nvSpPr>
            <p:spPr bwMode="auto">
              <a:xfrm>
                <a:off x="836" y="576"/>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6" name="Line 67"/>
              <p:cNvSpPr>
                <a:spLocks noChangeShapeType="1"/>
              </p:cNvSpPr>
              <p:nvPr/>
            </p:nvSpPr>
            <p:spPr bwMode="auto">
              <a:xfrm>
                <a:off x="740" y="672"/>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7" name="Line 68"/>
              <p:cNvSpPr>
                <a:spLocks noChangeShapeType="1"/>
              </p:cNvSpPr>
              <p:nvPr/>
            </p:nvSpPr>
            <p:spPr bwMode="auto">
              <a:xfrm>
                <a:off x="596" y="720"/>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8" name="Line 69"/>
              <p:cNvSpPr>
                <a:spLocks noChangeShapeType="1"/>
              </p:cNvSpPr>
              <p:nvPr/>
            </p:nvSpPr>
            <p:spPr bwMode="auto">
              <a:xfrm>
                <a:off x="404" y="768"/>
                <a:ext cx="1392" cy="672"/>
              </a:xfrm>
              <a:prstGeom prst="line">
                <a:avLst/>
              </a:prstGeom>
              <a:noFill/>
              <a:ln w="9525">
                <a:solidFill>
                  <a:srgbClr val="3399FF"/>
                </a:solidFill>
                <a:round/>
                <a:headEnd/>
                <a:tailEnd/>
              </a:ln>
              <a:extLst>
                <a:ext uri="{909E8E84-426E-40dd-AFC4-6F175D3DCCD1}">
                  <a14:hiddenFill xmlns:a14="http://schemas.microsoft.com/office/drawing/2010/main" xmlns="">
                    <a:noFill/>
                  </a14:hiddenFill>
                </a:ext>
              </a:extLst>
            </p:spPr>
            <p:txBody>
              <a:bodyPr wrap="none" anchor="ctr"/>
              <a:lstStyle/>
              <a:p>
                <a:endParaRPr lang="en-GB">
                  <a:latin typeface="Tahoma"/>
                  <a:cs typeface="Tahoma"/>
                </a:endParaRPr>
              </a:p>
            </p:txBody>
          </p:sp>
          <p:sp>
            <p:nvSpPr>
              <p:cNvPr id="139" name="Text Box 70"/>
              <p:cNvSpPr txBox="1">
                <a:spLocks noChangeArrowheads="1"/>
              </p:cNvSpPr>
              <p:nvPr/>
            </p:nvSpPr>
            <p:spPr bwMode="auto">
              <a:xfrm rot="20022500">
                <a:off x="587" y="269"/>
                <a:ext cx="617"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800" smtClean="0">
                    <a:solidFill>
                      <a:srgbClr val="FFFFFF"/>
                    </a:solidFill>
                    <a:latin typeface="Tahoma"/>
                    <a:cs typeface="Tahoma"/>
                  </a:rPr>
                  <a:t>1 metre</a:t>
                </a:r>
                <a:endParaRPr lang="en-GB" altLang="fr-FR" sz="1800">
                  <a:solidFill>
                    <a:srgbClr val="FFFFFF"/>
                  </a:solidFill>
                  <a:latin typeface="Tahoma"/>
                  <a:cs typeface="Tahoma"/>
                </a:endParaRPr>
              </a:p>
            </p:txBody>
          </p:sp>
          <p:sp>
            <p:nvSpPr>
              <p:cNvPr id="140" name="Text Box 71"/>
              <p:cNvSpPr txBox="1">
                <a:spLocks noChangeArrowheads="1"/>
              </p:cNvSpPr>
              <p:nvPr/>
            </p:nvSpPr>
            <p:spPr bwMode="auto">
              <a:xfrm rot="1698174">
                <a:off x="539" y="2669"/>
                <a:ext cx="617"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800" smtClean="0">
                    <a:solidFill>
                      <a:srgbClr val="FFFFFF"/>
                    </a:solidFill>
                    <a:latin typeface="Tahoma"/>
                    <a:cs typeface="Tahoma"/>
                  </a:rPr>
                  <a:t>1 metre</a:t>
                </a:r>
                <a:endParaRPr lang="en-GB" altLang="fr-FR" sz="1800">
                  <a:solidFill>
                    <a:srgbClr val="FFFFFF"/>
                  </a:solidFill>
                  <a:latin typeface="Tahoma"/>
                  <a:cs typeface="Tahoma"/>
                </a:endParaRPr>
              </a:p>
            </p:txBody>
          </p:sp>
          <p:sp>
            <p:nvSpPr>
              <p:cNvPr id="141" name="Text Box 72"/>
              <p:cNvSpPr txBox="1">
                <a:spLocks noChangeArrowheads="1"/>
              </p:cNvSpPr>
              <p:nvPr/>
            </p:nvSpPr>
            <p:spPr bwMode="auto">
              <a:xfrm rot="16153953">
                <a:off x="-97" y="1380"/>
                <a:ext cx="617"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800" smtClean="0">
                    <a:solidFill>
                      <a:srgbClr val="FFFFFF"/>
                    </a:solidFill>
                    <a:latin typeface="Tahoma"/>
                    <a:cs typeface="Tahoma"/>
                  </a:rPr>
                  <a:t>1 metre</a:t>
                </a:r>
                <a:endParaRPr lang="en-GB" altLang="fr-FR" sz="1800">
                  <a:solidFill>
                    <a:srgbClr val="FFFFFF"/>
                  </a:solidFill>
                  <a:latin typeface="Tahoma"/>
                  <a:cs typeface="Tahoma"/>
                </a:endParaRPr>
              </a:p>
            </p:txBody>
          </p:sp>
        </p:grpSp>
      </p:grpSp>
      <p:sp>
        <p:nvSpPr>
          <p:cNvPr id="142" name="Text Box 73"/>
          <p:cNvSpPr txBox="1">
            <a:spLocks noChangeArrowheads="1"/>
          </p:cNvSpPr>
          <p:nvPr/>
        </p:nvSpPr>
        <p:spPr bwMode="auto">
          <a:xfrm>
            <a:off x="3886200" y="6019800"/>
            <a:ext cx="442609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800" dirty="0" smtClean="0">
                <a:solidFill>
                  <a:srgbClr val="FFFFFF"/>
                </a:solidFill>
                <a:latin typeface="Tahoma"/>
                <a:cs typeface="Tahoma"/>
              </a:rPr>
              <a:t>1 cube of 10 cm x 10 cm x 10 cm =1 litre</a:t>
            </a:r>
            <a:endParaRPr lang="en-GB" altLang="fr-FR" sz="1800" dirty="0">
              <a:solidFill>
                <a:srgbClr val="FFFFFF"/>
              </a:solidFill>
              <a:latin typeface="Tahoma"/>
              <a:cs typeface="Tahoma"/>
            </a:endParaRPr>
          </a:p>
        </p:txBody>
      </p:sp>
      <p:grpSp>
        <p:nvGrpSpPr>
          <p:cNvPr id="143" name="Group 74"/>
          <p:cNvGrpSpPr>
            <a:grpSpLocks/>
          </p:cNvGrpSpPr>
          <p:nvPr/>
        </p:nvGrpSpPr>
        <p:grpSpPr bwMode="auto">
          <a:xfrm>
            <a:off x="3852863" y="5181604"/>
            <a:ext cx="1285875" cy="703263"/>
            <a:chOff x="2427" y="3264"/>
            <a:chExt cx="810" cy="443"/>
          </a:xfrm>
        </p:grpSpPr>
        <p:grpSp>
          <p:nvGrpSpPr>
            <p:cNvPr id="144" name="Group 75"/>
            <p:cNvGrpSpPr>
              <a:grpSpLocks/>
            </p:cNvGrpSpPr>
            <p:nvPr/>
          </p:nvGrpSpPr>
          <p:grpSpPr bwMode="auto">
            <a:xfrm rot="98282">
              <a:off x="2660" y="3264"/>
              <a:ext cx="315" cy="358"/>
              <a:chOff x="3312" y="1347"/>
              <a:chExt cx="1998" cy="2205"/>
            </a:xfrm>
          </p:grpSpPr>
          <p:sp>
            <p:nvSpPr>
              <p:cNvPr id="147" name="AutoShape 76"/>
              <p:cNvSpPr>
                <a:spLocks noChangeArrowheads="1"/>
              </p:cNvSpPr>
              <p:nvPr/>
            </p:nvSpPr>
            <p:spPr bwMode="auto">
              <a:xfrm>
                <a:off x="3371" y="1347"/>
                <a:ext cx="1861" cy="1053"/>
              </a:xfrm>
              <a:prstGeom prst="diamond">
                <a:avLst/>
              </a:prstGeom>
              <a:solidFill>
                <a:srgbClr val="00FF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a:p>
            </p:txBody>
          </p:sp>
          <p:sp>
            <p:nvSpPr>
              <p:cNvPr id="148" name="AutoShape 77" descr="Water droplets"/>
              <p:cNvSpPr>
                <a:spLocks noChangeArrowheads="1"/>
              </p:cNvSpPr>
              <p:nvPr/>
            </p:nvSpPr>
            <p:spPr bwMode="auto">
              <a:xfrm rot="-7339094">
                <a:off x="2952" y="2107"/>
                <a:ext cx="1805" cy="1086"/>
              </a:xfrm>
              <a:prstGeom prst="diamond">
                <a:avLst/>
              </a:prstGeom>
              <a:blipFill dpi="0" rotWithShape="0">
                <a:blip r:embed="rId3" cstate="print">
                  <a:extLst>
                    <a:ext uri="{28A0092B-C50C-407E-A947-70E740481C1C}">
                      <a14:useLocalDpi xmlns:a14="http://schemas.microsoft.com/office/drawing/2010/main"/>
                    </a:ext>
                  </a:extLst>
                </a:blip>
                <a:srcRect/>
                <a:tile tx="0" ty="0" sx="100000" sy="100000" flip="none" algn="tl"/>
              </a:blip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a:p>
            </p:txBody>
          </p:sp>
          <p:sp>
            <p:nvSpPr>
              <p:cNvPr id="149" name="AutoShape 78"/>
              <p:cNvSpPr>
                <a:spLocks noChangeArrowheads="1"/>
              </p:cNvSpPr>
              <p:nvPr/>
            </p:nvSpPr>
            <p:spPr bwMode="auto">
              <a:xfrm rot="7100304">
                <a:off x="3864" y="2059"/>
                <a:ext cx="1805" cy="1086"/>
              </a:xfrm>
              <a:prstGeom prst="diamond">
                <a:avLst/>
              </a:prstGeom>
              <a:solidFill>
                <a:srgbClr val="3399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a:p>
            </p:txBody>
          </p:sp>
        </p:grpSp>
        <p:sp>
          <p:nvSpPr>
            <p:cNvPr id="145" name="Text Box 79"/>
            <p:cNvSpPr txBox="1">
              <a:spLocks noChangeArrowheads="1"/>
            </p:cNvSpPr>
            <p:nvPr/>
          </p:nvSpPr>
          <p:spPr bwMode="auto">
            <a:xfrm rot="1727337">
              <a:off x="2427" y="3533"/>
              <a:ext cx="379" cy="1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smtClean="0">
                  <a:solidFill>
                    <a:srgbClr val="FFFFFF"/>
                  </a:solidFill>
                  <a:latin typeface="Tahoma"/>
                  <a:cs typeface="Tahoma"/>
                </a:rPr>
                <a:t>10 cm</a:t>
              </a:r>
              <a:endParaRPr lang="en-GB" altLang="fr-FR" sz="1200">
                <a:solidFill>
                  <a:srgbClr val="FFFFFF"/>
                </a:solidFill>
                <a:latin typeface="Tahoma"/>
                <a:cs typeface="Tahoma"/>
              </a:endParaRPr>
            </a:p>
          </p:txBody>
        </p:sp>
        <p:sp>
          <p:nvSpPr>
            <p:cNvPr id="146" name="Text Box 80"/>
            <p:cNvSpPr txBox="1">
              <a:spLocks noChangeArrowheads="1"/>
            </p:cNvSpPr>
            <p:nvPr/>
          </p:nvSpPr>
          <p:spPr bwMode="auto">
            <a:xfrm rot="19560722">
              <a:off x="2858" y="3523"/>
              <a:ext cx="379" cy="1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rgbClr val="FFFFFF"/>
                  </a:solidFill>
                  <a:latin typeface="Tahoma"/>
                  <a:cs typeface="Tahoma"/>
                </a:rPr>
                <a:t>10 cm</a:t>
              </a:r>
              <a:endParaRPr lang="en-GB" altLang="fr-FR" sz="1200" dirty="0">
                <a:solidFill>
                  <a:srgbClr val="FFFFFF"/>
                </a:solidFill>
                <a:latin typeface="Tahoma"/>
                <a:cs typeface="Tahoma"/>
              </a:endParaRPr>
            </a:p>
          </p:txBody>
        </p:sp>
      </p:grpSp>
      <p:sp>
        <p:nvSpPr>
          <p:cNvPr id="150" name="Text Box 81"/>
          <p:cNvSpPr txBox="1">
            <a:spLocks noChangeArrowheads="1"/>
          </p:cNvSpPr>
          <p:nvPr/>
        </p:nvSpPr>
        <p:spPr bwMode="auto">
          <a:xfrm>
            <a:off x="5389563" y="533400"/>
            <a:ext cx="312488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800" smtClean="0">
                <a:solidFill>
                  <a:srgbClr val="FFFFFF"/>
                </a:solidFill>
                <a:latin typeface="Tahoma"/>
                <a:cs typeface="Tahoma"/>
              </a:rPr>
              <a:t>1 m</a:t>
            </a:r>
            <a:r>
              <a:rPr lang="en-GB" altLang="fr-FR" sz="1800" baseline="30000" smtClean="0">
                <a:solidFill>
                  <a:srgbClr val="FFFFFF"/>
                </a:solidFill>
                <a:latin typeface="Tahoma"/>
                <a:cs typeface="Tahoma"/>
              </a:rPr>
              <a:t>3</a:t>
            </a:r>
            <a:r>
              <a:rPr lang="en-GB" altLang="fr-FR" sz="1800" smtClean="0">
                <a:solidFill>
                  <a:srgbClr val="FFFFFF"/>
                </a:solidFill>
                <a:latin typeface="Tahoma"/>
                <a:cs typeface="Tahoma"/>
              </a:rPr>
              <a:t> of water = 1 metric ton</a:t>
            </a:r>
            <a:endParaRPr lang="en-GB" altLang="fr-FR" sz="1800">
              <a:solidFill>
                <a:srgbClr val="FFFFFF"/>
              </a:solidFill>
              <a:latin typeface="Tahoma"/>
              <a:cs typeface="Tahoma"/>
            </a:endParaRPr>
          </a:p>
        </p:txBody>
      </p:sp>
      <p:grpSp>
        <p:nvGrpSpPr>
          <p:cNvPr id="151" name="Group 82"/>
          <p:cNvGrpSpPr>
            <a:grpSpLocks/>
          </p:cNvGrpSpPr>
          <p:nvPr/>
        </p:nvGrpSpPr>
        <p:grpSpPr bwMode="auto">
          <a:xfrm>
            <a:off x="5311775" y="4876800"/>
            <a:ext cx="2438400" cy="1143000"/>
            <a:chOff x="3346" y="3072"/>
            <a:chExt cx="1536" cy="720"/>
          </a:xfrm>
        </p:grpSpPr>
        <p:sp>
          <p:nvSpPr>
            <p:cNvPr id="152" name="Text Box 83"/>
            <p:cNvSpPr txBox="1">
              <a:spLocks noChangeArrowheads="1"/>
            </p:cNvSpPr>
            <p:nvPr/>
          </p:nvSpPr>
          <p:spPr bwMode="auto">
            <a:xfrm>
              <a:off x="3346" y="3072"/>
              <a:ext cx="1536"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800" smtClean="0">
                  <a:solidFill>
                    <a:srgbClr val="FFFFFF"/>
                  </a:solidFill>
                  <a:latin typeface="Tahoma"/>
                  <a:cs typeface="Tahoma"/>
                </a:rPr>
                <a:t>1 litre of water = 1 kg</a:t>
              </a:r>
              <a:endParaRPr lang="en-GB" altLang="fr-FR" sz="1800">
                <a:solidFill>
                  <a:srgbClr val="FFFFFF"/>
                </a:solidFill>
                <a:latin typeface="Tahoma"/>
                <a:cs typeface="Tahoma"/>
              </a:endParaRPr>
            </a:p>
          </p:txBody>
        </p:sp>
        <p:sp>
          <p:nvSpPr>
            <p:cNvPr id="153" name="AutoShape 84"/>
            <p:cNvSpPr>
              <a:spLocks noChangeArrowheads="1"/>
            </p:cNvSpPr>
            <p:nvPr/>
          </p:nvSpPr>
          <p:spPr bwMode="auto">
            <a:xfrm>
              <a:off x="4032" y="3360"/>
              <a:ext cx="288" cy="432"/>
            </a:xfrm>
            <a:prstGeom prst="upArrow">
              <a:avLst>
                <a:gd name="adj1" fmla="val 50000"/>
                <a:gd name="adj2" fmla="val 37500"/>
              </a:avLst>
            </a:prstGeom>
            <a:noFill/>
            <a:ln w="9525">
              <a:solidFill>
                <a:srgbClr val="00FFFF"/>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ahoma"/>
                <a:cs typeface="Tahoma"/>
              </a:endParaRPr>
            </a:p>
          </p:txBody>
        </p:sp>
      </p:grpSp>
      <p:sp>
        <p:nvSpPr>
          <p:cNvPr id="154" name="AutoShape 85"/>
          <p:cNvSpPr>
            <a:spLocks noChangeArrowheads="1"/>
          </p:cNvSpPr>
          <p:nvPr/>
        </p:nvSpPr>
        <p:spPr bwMode="auto">
          <a:xfrm>
            <a:off x="6400800" y="4114800"/>
            <a:ext cx="457200" cy="685800"/>
          </a:xfrm>
          <a:prstGeom prst="upArrow">
            <a:avLst>
              <a:gd name="adj1" fmla="val 50000"/>
              <a:gd name="adj2" fmla="val 37500"/>
            </a:avLst>
          </a:prstGeom>
          <a:noFill/>
          <a:ln w="9525">
            <a:solidFill>
              <a:srgbClr val="00FFFF"/>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a:p>
        </p:txBody>
      </p:sp>
      <p:grpSp>
        <p:nvGrpSpPr>
          <p:cNvPr id="155" name="Group 86"/>
          <p:cNvGrpSpPr>
            <a:grpSpLocks/>
          </p:cNvGrpSpPr>
          <p:nvPr/>
        </p:nvGrpSpPr>
        <p:grpSpPr bwMode="auto">
          <a:xfrm>
            <a:off x="5334001" y="2667001"/>
            <a:ext cx="3024188" cy="1208088"/>
            <a:chOff x="3360" y="1680"/>
            <a:chExt cx="1905" cy="761"/>
          </a:xfrm>
        </p:grpSpPr>
        <p:sp>
          <p:nvSpPr>
            <p:cNvPr id="156" name="Text Box 87"/>
            <p:cNvSpPr txBox="1">
              <a:spLocks noChangeArrowheads="1"/>
            </p:cNvSpPr>
            <p:nvPr/>
          </p:nvSpPr>
          <p:spPr bwMode="auto">
            <a:xfrm>
              <a:off x="3360" y="2208"/>
              <a:ext cx="1905"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800" smtClean="0">
                  <a:solidFill>
                    <a:srgbClr val="FFFFFF"/>
                  </a:solidFill>
                  <a:latin typeface="Tahoma"/>
                  <a:cs typeface="Tahoma"/>
                </a:rPr>
                <a:t>1 m</a:t>
              </a:r>
              <a:r>
                <a:rPr lang="en-GB" altLang="fr-FR" sz="1800" baseline="30000" smtClean="0">
                  <a:solidFill>
                    <a:srgbClr val="FFFFFF"/>
                  </a:solidFill>
                  <a:latin typeface="Tahoma"/>
                  <a:cs typeface="Tahoma"/>
                </a:rPr>
                <a:t>3</a:t>
              </a:r>
              <a:r>
                <a:rPr lang="en-GB" altLang="fr-FR" sz="1800" smtClean="0">
                  <a:solidFill>
                    <a:srgbClr val="FFFFFF"/>
                  </a:solidFill>
                  <a:latin typeface="Tahoma"/>
                  <a:cs typeface="Tahoma"/>
                </a:rPr>
                <a:t> of water = 1,000 litres</a:t>
              </a:r>
              <a:endParaRPr lang="en-GB" altLang="fr-FR" sz="1800">
                <a:solidFill>
                  <a:srgbClr val="FFFFFF"/>
                </a:solidFill>
                <a:latin typeface="Tahoma"/>
                <a:cs typeface="Tahoma"/>
              </a:endParaRPr>
            </a:p>
          </p:txBody>
        </p:sp>
        <p:sp>
          <p:nvSpPr>
            <p:cNvPr id="157" name="AutoShape 88"/>
            <p:cNvSpPr>
              <a:spLocks noChangeArrowheads="1"/>
            </p:cNvSpPr>
            <p:nvPr/>
          </p:nvSpPr>
          <p:spPr bwMode="auto">
            <a:xfrm>
              <a:off x="4032" y="1680"/>
              <a:ext cx="288" cy="432"/>
            </a:xfrm>
            <a:prstGeom prst="upArrow">
              <a:avLst>
                <a:gd name="adj1" fmla="val 50000"/>
                <a:gd name="adj2" fmla="val 37500"/>
              </a:avLst>
            </a:prstGeom>
            <a:noFill/>
            <a:ln w="9525">
              <a:solidFill>
                <a:srgbClr val="00FFFF"/>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ahoma"/>
                <a:cs typeface="Tahoma"/>
              </a:endParaRPr>
            </a:p>
          </p:txBody>
        </p:sp>
      </p:grpSp>
      <p:grpSp>
        <p:nvGrpSpPr>
          <p:cNvPr id="158" name="Group 89"/>
          <p:cNvGrpSpPr>
            <a:grpSpLocks/>
          </p:cNvGrpSpPr>
          <p:nvPr/>
        </p:nvGrpSpPr>
        <p:grpSpPr bwMode="auto">
          <a:xfrm>
            <a:off x="5334003" y="1066800"/>
            <a:ext cx="2776539" cy="1284288"/>
            <a:chOff x="3360" y="672"/>
            <a:chExt cx="1749" cy="809"/>
          </a:xfrm>
        </p:grpSpPr>
        <p:sp>
          <p:nvSpPr>
            <p:cNvPr id="159" name="Text Box 90"/>
            <p:cNvSpPr txBox="1">
              <a:spLocks noChangeArrowheads="1"/>
            </p:cNvSpPr>
            <p:nvPr/>
          </p:nvSpPr>
          <p:spPr bwMode="auto">
            <a:xfrm>
              <a:off x="3360" y="1248"/>
              <a:ext cx="1749" cy="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800" dirty="0" smtClean="0">
                  <a:solidFill>
                    <a:srgbClr val="FFFFFF"/>
                  </a:solidFill>
                  <a:latin typeface="Tahoma"/>
                  <a:cs typeface="Tahoma"/>
                </a:rPr>
                <a:t>1 m</a:t>
              </a:r>
              <a:r>
                <a:rPr lang="en-GB" altLang="fr-FR" sz="1800" baseline="30000" dirty="0" smtClean="0">
                  <a:solidFill>
                    <a:srgbClr val="FFFFFF"/>
                  </a:solidFill>
                  <a:latin typeface="Tahoma"/>
                  <a:cs typeface="Tahoma"/>
                </a:rPr>
                <a:t>3</a:t>
              </a:r>
              <a:r>
                <a:rPr lang="en-GB" altLang="fr-FR" sz="1800" dirty="0" smtClean="0">
                  <a:solidFill>
                    <a:srgbClr val="FFFFFF"/>
                  </a:solidFill>
                  <a:latin typeface="Tahoma"/>
                  <a:cs typeface="Tahoma"/>
                </a:rPr>
                <a:t> of water = 1,000 kg</a:t>
              </a:r>
              <a:endParaRPr lang="en-GB" altLang="fr-FR" sz="1800" dirty="0">
                <a:solidFill>
                  <a:srgbClr val="FFFFFF"/>
                </a:solidFill>
                <a:latin typeface="Tahoma"/>
                <a:cs typeface="Tahoma"/>
              </a:endParaRPr>
            </a:p>
          </p:txBody>
        </p:sp>
        <p:sp>
          <p:nvSpPr>
            <p:cNvPr id="160" name="AutoShape 91"/>
            <p:cNvSpPr>
              <a:spLocks noChangeArrowheads="1"/>
            </p:cNvSpPr>
            <p:nvPr/>
          </p:nvSpPr>
          <p:spPr bwMode="auto">
            <a:xfrm>
              <a:off x="4032" y="672"/>
              <a:ext cx="288" cy="432"/>
            </a:xfrm>
            <a:prstGeom prst="upArrow">
              <a:avLst>
                <a:gd name="adj1" fmla="val 50000"/>
                <a:gd name="adj2" fmla="val 37500"/>
              </a:avLst>
            </a:prstGeom>
            <a:noFill/>
            <a:ln w="9525">
              <a:solidFill>
                <a:srgbClr val="00FFFF"/>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800">
                <a:latin typeface="Tahoma"/>
                <a:cs typeface="Tahoma"/>
              </a:endParaRPr>
            </a:p>
          </p:txBody>
        </p:sp>
      </p:grpSp>
      <p:grpSp>
        <p:nvGrpSpPr>
          <p:cNvPr id="161" name="Group 92"/>
          <p:cNvGrpSpPr>
            <a:grpSpLocks/>
          </p:cNvGrpSpPr>
          <p:nvPr/>
        </p:nvGrpSpPr>
        <p:grpSpPr bwMode="auto">
          <a:xfrm>
            <a:off x="2393950" y="4419600"/>
            <a:ext cx="2286000" cy="1295400"/>
            <a:chOff x="1508" y="2784"/>
            <a:chExt cx="1440" cy="816"/>
          </a:xfrm>
        </p:grpSpPr>
        <p:sp>
          <p:nvSpPr>
            <p:cNvPr id="162" name="Line 93"/>
            <p:cNvSpPr>
              <a:spLocks noChangeShapeType="1"/>
            </p:cNvSpPr>
            <p:nvPr/>
          </p:nvSpPr>
          <p:spPr bwMode="auto">
            <a:xfrm>
              <a:off x="1796" y="2784"/>
              <a:ext cx="1104" cy="528"/>
            </a:xfrm>
            <a:prstGeom prst="line">
              <a:avLst/>
            </a:prstGeom>
            <a:noFill/>
            <a:ln w="9525">
              <a:solidFill>
                <a:schemeClr val="bg1"/>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en-GB"/>
            </a:p>
          </p:txBody>
        </p:sp>
        <p:sp>
          <p:nvSpPr>
            <p:cNvPr id="163" name="Line 94"/>
            <p:cNvSpPr>
              <a:spLocks noChangeShapeType="1"/>
            </p:cNvSpPr>
            <p:nvPr/>
          </p:nvSpPr>
          <p:spPr bwMode="auto">
            <a:xfrm>
              <a:off x="1796" y="2976"/>
              <a:ext cx="1152" cy="528"/>
            </a:xfrm>
            <a:prstGeom prst="line">
              <a:avLst/>
            </a:prstGeom>
            <a:noFill/>
            <a:ln w="9525">
              <a:solidFill>
                <a:schemeClr val="bg1"/>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en-GB"/>
            </a:p>
          </p:txBody>
        </p:sp>
        <p:sp>
          <p:nvSpPr>
            <p:cNvPr id="164" name="Line 95"/>
            <p:cNvSpPr>
              <a:spLocks noChangeShapeType="1"/>
            </p:cNvSpPr>
            <p:nvPr/>
          </p:nvSpPr>
          <p:spPr bwMode="auto">
            <a:xfrm>
              <a:off x="1508" y="2976"/>
              <a:ext cx="1344" cy="624"/>
            </a:xfrm>
            <a:prstGeom prst="line">
              <a:avLst/>
            </a:prstGeom>
            <a:noFill/>
            <a:ln w="9525">
              <a:solidFill>
                <a:schemeClr val="bg1"/>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en-GB"/>
            </a:p>
          </p:txBody>
        </p:sp>
        <p:sp>
          <p:nvSpPr>
            <p:cNvPr id="165" name="Line 96"/>
            <p:cNvSpPr>
              <a:spLocks noChangeShapeType="1"/>
            </p:cNvSpPr>
            <p:nvPr/>
          </p:nvSpPr>
          <p:spPr bwMode="auto">
            <a:xfrm>
              <a:off x="1652" y="2880"/>
              <a:ext cx="1056" cy="480"/>
            </a:xfrm>
            <a:prstGeom prst="line">
              <a:avLst/>
            </a:prstGeom>
            <a:noFill/>
            <a:ln w="9525">
              <a:solidFill>
                <a:schemeClr val="bg1"/>
              </a:solidFill>
              <a:prstDash val="dash"/>
              <a:round/>
              <a:headEnd/>
              <a:tailEnd/>
            </a:ln>
            <a:extLst>
              <a:ext uri="{909E8E84-426E-40dd-AFC4-6F175D3DCCD1}">
                <a14:hiddenFill xmlns:a14="http://schemas.microsoft.com/office/drawing/2010/main" xmlns="">
                  <a:noFill/>
                </a14:hiddenFill>
              </a:ext>
            </a:extLst>
          </p:spPr>
          <p:txBody>
            <a:bodyPr wrap="none" anchor="ctr"/>
            <a:lstStyle/>
            <a:p>
              <a:endParaRPr lang="en-GB"/>
            </a:p>
          </p:txBody>
        </p:sp>
      </p:grpSp>
    </p:spTree>
    <p:extLst>
      <p:ext uri="{BB962C8B-B14F-4D97-AF65-F5344CB8AC3E}">
        <p14:creationId xmlns:p14="http://schemas.microsoft.com/office/powerpoint/2010/main" val="336451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54"/>
                                        </p:tgtEl>
                                        <p:attrNameLst>
                                          <p:attrName>style.visibility</p:attrName>
                                        </p:attrNameLst>
                                      </p:cBhvr>
                                      <p:to>
                                        <p:strVal val="visible"/>
                                      </p:to>
                                    </p:set>
                                    <p:animEffect transition="in" filter="wipe(down)">
                                      <p:cBhvr>
                                        <p:cTn id="11" dur="500"/>
                                        <p:tgtEl>
                                          <p:spTgt spid="15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9" fill="hold" nodeType="click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additive="base">
                                        <p:cTn id="16" dur="500" fill="hold"/>
                                        <p:tgtEl>
                                          <p:spTgt spid="74"/>
                                        </p:tgtEl>
                                        <p:attrNameLst>
                                          <p:attrName>ppt_x</p:attrName>
                                        </p:attrNameLst>
                                      </p:cBhvr>
                                      <p:tavLst>
                                        <p:tav tm="0">
                                          <p:val>
                                            <p:strVal val="0-#ppt_w/2"/>
                                          </p:val>
                                        </p:tav>
                                        <p:tav tm="100000">
                                          <p:val>
                                            <p:strVal val="#ppt_x"/>
                                          </p:val>
                                        </p:tav>
                                      </p:tavLst>
                                    </p:anim>
                                    <p:anim calcmode="lin" valueType="num">
                                      <p:cBhvr additive="base">
                                        <p:cTn id="17" dur="500" fill="hold"/>
                                        <p:tgtEl>
                                          <p:spTgt spid="74"/>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499"/>
                                          </p:stCondLst>
                                        </p:cTn>
                                        <p:tgtEl>
                                          <p:spTgt spid="15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161"/>
                                        </p:tgtEl>
                                        <p:attrNameLst>
                                          <p:attrName>style.visibility</p:attrName>
                                        </p:attrNameLst>
                                      </p:cBhvr>
                                      <p:to>
                                        <p:strVal val="visible"/>
                                      </p:to>
                                    </p:set>
                                    <p:animEffect transition="in" filter="wipe(right)">
                                      <p:cBhvr>
                                        <p:cTn id="26" dur="500"/>
                                        <p:tgtEl>
                                          <p:spTgt spid="16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58"/>
                                        </p:tgtEl>
                                        <p:attrNameLst>
                                          <p:attrName>style.visibility</p:attrName>
                                        </p:attrNameLst>
                                      </p:cBhvr>
                                      <p:to>
                                        <p:strVal val="visible"/>
                                      </p:to>
                                    </p:set>
                                    <p:animEffect transition="in" filter="wipe(down)">
                                      <p:cBhvr>
                                        <p:cTn id="31" dur="500"/>
                                        <p:tgtEl>
                                          <p:spTgt spid="15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utoUpdateAnimBg="0"/>
      <p:bldP spid="1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2: Water unsafe to drink</a:t>
            </a:r>
          </a:p>
        </p:txBody>
      </p:sp>
      <p:sp>
        <p:nvSpPr>
          <p:cNvPr id="4" name="Content Placeholder 3"/>
          <p:cNvSpPr>
            <a:spLocks noGrp="1"/>
          </p:cNvSpPr>
          <p:nvPr>
            <p:ph idx="1"/>
          </p:nvPr>
        </p:nvSpPr>
        <p:spPr>
          <a:xfrm>
            <a:off x="457200" y="1340442"/>
            <a:ext cx="3342498" cy="3823463"/>
          </a:xfrm>
        </p:spPr>
        <p:txBody>
          <a:bodyPr/>
          <a:lstStyle/>
          <a:p>
            <a:r>
              <a:rPr lang="en-GB" dirty="0"/>
              <a:t>In many disasters where enough water is readily available, it isn’t safe to drink</a:t>
            </a:r>
            <a:r>
              <a:rPr lang="en-GB" dirty="0" smtClean="0"/>
              <a:t>.</a:t>
            </a:r>
          </a:p>
          <a:p>
            <a:endParaRPr lang="fr-CH" dirty="0"/>
          </a:p>
          <a:p>
            <a:r>
              <a:rPr lang="en-GB" dirty="0" smtClean="0"/>
              <a:t> </a:t>
            </a:r>
            <a:endParaRPr lang="en-GB" dirty="0"/>
          </a:p>
        </p:txBody>
      </p:sp>
      <p:sp>
        <p:nvSpPr>
          <p:cNvPr id="6" name="Text Box 4"/>
          <p:cNvSpPr txBox="1">
            <a:spLocks noChangeArrowheads="1"/>
          </p:cNvSpPr>
          <p:nvPr/>
        </p:nvSpPr>
        <p:spPr bwMode="auto">
          <a:xfrm>
            <a:off x="7419301" y="5261808"/>
            <a:ext cx="1406154"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GB" sz="900" i="1" dirty="0">
                <a:latin typeface="Tahoma"/>
                <a:cs typeface="Tahoma"/>
              </a:rPr>
              <a:t>Katherine</a:t>
            </a:r>
            <a:r>
              <a:rPr lang="en-GB" sz="900" dirty="0"/>
              <a:t> </a:t>
            </a:r>
            <a:r>
              <a:rPr lang="en-GB" sz="900" i="1" dirty="0">
                <a:latin typeface="Tahoma"/>
                <a:cs typeface="Tahoma"/>
              </a:rPr>
              <a:t>Mueller, IFRC </a:t>
            </a:r>
            <a:endParaRPr lang="en-US" altLang="fr-FR" sz="900" i="1" dirty="0">
              <a:latin typeface="Tahoma"/>
              <a:cs typeface="Tahoma"/>
            </a:endParaRPr>
          </a:p>
        </p:txBody>
      </p:sp>
      <p:sp>
        <p:nvSpPr>
          <p:cNvPr id="7"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58948" y="1311415"/>
            <a:ext cx="5220000" cy="3915000"/>
          </a:xfrm>
          <a:prstGeom prst="rect">
            <a:avLst/>
          </a:prstGeom>
        </p:spPr>
      </p:pic>
    </p:spTree>
    <p:extLst>
      <p:ext uri="{BB962C8B-B14F-4D97-AF65-F5344CB8AC3E}">
        <p14:creationId xmlns:p14="http://schemas.microsoft.com/office/powerpoint/2010/main" val="10521727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All surface water is considered to be contaminated</a:t>
            </a:r>
          </a:p>
        </p:txBody>
      </p:sp>
      <p:sp>
        <p:nvSpPr>
          <p:cNvPr id="6" name="Footer Placeholder 4"/>
          <p:cNvSpPr>
            <a:spLocks noGrp="1"/>
          </p:cNvSpPr>
          <p:nvPr>
            <p:ph type="ftr" sz="quarter" idx="3"/>
          </p:nvPr>
        </p:nvSpPr>
        <p:spPr>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793739" y="1227843"/>
            <a:ext cx="3564000" cy="4656344"/>
          </a:xfrm>
          <a:prstGeom prst="rect">
            <a:avLst/>
          </a:prstGeom>
        </p:spPr>
      </p:pic>
      <p:sp>
        <p:nvSpPr>
          <p:cNvPr id="9" name="TextBox 8"/>
          <p:cNvSpPr txBox="1"/>
          <p:nvPr/>
        </p:nvSpPr>
        <p:spPr>
          <a:xfrm>
            <a:off x="4808638" y="5908148"/>
            <a:ext cx="1549101" cy="230832"/>
          </a:xfrm>
          <a:prstGeom prst="rect">
            <a:avLst/>
          </a:prstGeom>
          <a:noFill/>
        </p:spPr>
        <p:txBody>
          <a:bodyPr wrap="square" rtlCol="0">
            <a:spAutoFit/>
          </a:bodyPr>
          <a:lstStyle/>
          <a:p>
            <a:pPr algn="r"/>
            <a:r>
              <a:rPr lang="fr-CH" sz="900" i="1" dirty="0">
                <a:latin typeface="Tahoma"/>
                <a:cs typeface="Tahoma"/>
              </a:rPr>
              <a:t>IFRC/Marko </a:t>
            </a:r>
            <a:r>
              <a:rPr lang="en-GB" sz="900" i="1" dirty="0" err="1">
                <a:latin typeface="Tahoma"/>
                <a:cs typeface="Tahoma"/>
              </a:rPr>
              <a:t>Kokic</a:t>
            </a:r>
            <a:endParaRPr lang="en-GB" sz="900" i="1" dirty="0">
              <a:latin typeface="Tahoma"/>
              <a:cs typeface="Tahoma"/>
            </a:endParaRPr>
          </a:p>
        </p:txBody>
      </p:sp>
    </p:spTree>
    <p:extLst>
      <p:ext uri="{BB962C8B-B14F-4D97-AF65-F5344CB8AC3E}">
        <p14:creationId xmlns:p14="http://schemas.microsoft.com/office/powerpoint/2010/main" val="31024706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3: Poor emergency water distribution systems</a:t>
            </a:r>
            <a:endParaRPr lang="en-GB" b="1" i="0" u="none" strike="noStrike" baseline="0" smtClean="0">
              <a:solidFill>
                <a:srgbClr val="1F497D"/>
              </a:solidFill>
              <a:latin typeface="Times New Roman"/>
              <a:ea typeface="ＭＳ 明朝"/>
            </a:endParaRPr>
          </a:p>
        </p:txBody>
      </p:sp>
      <p:sp>
        <p:nvSpPr>
          <p:cNvPr id="5" name="Content Placeholder 4"/>
          <p:cNvSpPr>
            <a:spLocks noGrp="1"/>
          </p:cNvSpPr>
          <p:nvPr>
            <p:ph idx="1"/>
          </p:nvPr>
        </p:nvSpPr>
        <p:spPr>
          <a:xfrm>
            <a:off x="457200" y="1228454"/>
            <a:ext cx="8229600" cy="874492"/>
          </a:xfrm>
        </p:spPr>
        <p:txBody>
          <a:bodyPr/>
          <a:lstStyle/>
          <a:p>
            <a:r>
              <a:rPr lang="en-GB" dirty="0"/>
              <a:t>Emergency water distribution systems, especially for camps, are often badly designed for ongoing, daily use</a:t>
            </a:r>
            <a:r>
              <a:rPr lang="en-GB" dirty="0" smtClean="0"/>
              <a:t>.</a:t>
            </a:r>
            <a:endParaRPr lang="en-GB" dirty="0"/>
          </a:p>
        </p:txBody>
      </p:sp>
      <p:sp>
        <p:nvSpPr>
          <p:cNvPr id="6"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sp>
        <p:nvSpPr>
          <p:cNvPr id="7" name="Content Placeholder 4"/>
          <p:cNvSpPr txBox="1">
            <a:spLocks/>
          </p:cNvSpPr>
          <p:nvPr/>
        </p:nvSpPr>
        <p:spPr>
          <a:xfrm>
            <a:off x="457200" y="5371888"/>
            <a:ext cx="3852595" cy="78079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smtClean="0"/>
              <a:t>Long queues for water are common…</a:t>
            </a:r>
          </a:p>
        </p:txBody>
      </p:sp>
      <p:sp>
        <p:nvSpPr>
          <p:cNvPr id="8" name="Content Placeholder 4"/>
          <p:cNvSpPr txBox="1">
            <a:spLocks/>
          </p:cNvSpPr>
          <p:nvPr/>
        </p:nvSpPr>
        <p:spPr>
          <a:xfrm>
            <a:off x="4726202" y="5378535"/>
            <a:ext cx="3790288" cy="532345"/>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smtClean="0"/>
              <a:t>So are constant repairs</a:t>
            </a:r>
            <a:endParaRPr lang="en-GB" dirty="0"/>
          </a:p>
        </p:txBody>
      </p:sp>
      <p:pic>
        <p:nvPicPr>
          <p:cNvPr id="14"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907740" y="2074899"/>
            <a:ext cx="2614514" cy="30679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7"/>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906682" y="2074899"/>
            <a:ext cx="3245229" cy="30679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Text Box 8"/>
          <p:cNvSpPr txBox="1">
            <a:spLocks noChangeArrowheads="1"/>
          </p:cNvSpPr>
          <p:nvPr/>
        </p:nvSpPr>
        <p:spPr bwMode="auto">
          <a:xfrm>
            <a:off x="7227588" y="5128671"/>
            <a:ext cx="909217"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a:latin typeface="Tahoma"/>
                <a:cs typeface="Tahoma"/>
              </a:rPr>
              <a:t>OXFAM photo</a:t>
            </a:r>
          </a:p>
        </p:txBody>
      </p:sp>
      <p:sp>
        <p:nvSpPr>
          <p:cNvPr id="17" name="Text Box 8"/>
          <p:cNvSpPr txBox="1">
            <a:spLocks noChangeArrowheads="1"/>
          </p:cNvSpPr>
          <p:nvPr/>
        </p:nvSpPr>
        <p:spPr bwMode="auto">
          <a:xfrm>
            <a:off x="2613037" y="5128671"/>
            <a:ext cx="909217"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a:latin typeface="Tahoma"/>
                <a:cs typeface="Tahoma"/>
              </a:rPr>
              <a:t>OXFAM photo</a:t>
            </a:r>
          </a:p>
        </p:txBody>
      </p:sp>
    </p:spTree>
    <p:extLst>
      <p:ext uri="{BB962C8B-B14F-4D97-AF65-F5344CB8AC3E}">
        <p14:creationId xmlns:p14="http://schemas.microsoft.com/office/powerpoint/2010/main" val="100750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latin typeface="Tahoma"/>
                <a:ea typeface="ＭＳ 明朝"/>
              </a:rPr>
              <a:t>Equipment for an emergency water system</a:t>
            </a:r>
          </a:p>
        </p:txBody>
      </p:sp>
      <p:sp>
        <p:nvSpPr>
          <p:cNvPr id="7" name="Content Placeholder 6"/>
          <p:cNvSpPr>
            <a:spLocks noGrp="1"/>
          </p:cNvSpPr>
          <p:nvPr>
            <p:ph idx="1"/>
          </p:nvPr>
        </p:nvSpPr>
        <p:spPr>
          <a:xfrm>
            <a:off x="457200" y="1259988"/>
            <a:ext cx="8229600" cy="913376"/>
          </a:xfrm>
        </p:spPr>
        <p:txBody>
          <a:bodyPr/>
          <a:lstStyle/>
          <a:p>
            <a:r>
              <a:rPr lang="en-GB" dirty="0"/>
              <a:t>Choose the best equipment for a rural emergency camp’s water system from the selection below</a:t>
            </a:r>
            <a:r>
              <a:rPr lang="en-GB" dirty="0" smtClean="0"/>
              <a:t>.</a:t>
            </a:r>
            <a:endParaRPr lang="en-GB" dirty="0"/>
          </a:p>
        </p:txBody>
      </p:sp>
      <p:sp>
        <p:nvSpPr>
          <p:cNvPr id="6" name="Footer Placeholder 4"/>
          <p:cNvSpPr>
            <a:spLocks noGrp="1"/>
          </p:cNvSpPr>
          <p:nvPr>
            <p:ph type="ftr" sz="quarter" idx="3"/>
          </p:nvPr>
        </p:nvSpPr>
        <p:spPr>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A14 – Sphere technical chapter on water supply, sanitation and hygiene promotion (WASH)</a:t>
            </a:r>
          </a:p>
          <a:p>
            <a:r>
              <a:rPr lang="en-GB" dirty="0" smtClean="0"/>
              <a:t>Sphere Training Package 2015</a:t>
            </a:r>
          </a:p>
        </p:txBody>
      </p:sp>
      <p:pic>
        <p:nvPicPr>
          <p:cNvPr id="8" name="Picture 1027"/>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712702" y="2173363"/>
            <a:ext cx="1448842" cy="15805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028"/>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02639" y="2176570"/>
            <a:ext cx="1758673" cy="1519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1029"/>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930039" y="2176570"/>
            <a:ext cx="1513936" cy="1519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Box 1030"/>
          <p:cNvSpPr txBox="1">
            <a:spLocks noChangeArrowheads="1"/>
          </p:cNvSpPr>
          <p:nvPr/>
        </p:nvSpPr>
        <p:spPr bwMode="auto">
          <a:xfrm>
            <a:off x="1331913" y="3712275"/>
            <a:ext cx="71045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Tap A</a:t>
            </a:r>
          </a:p>
        </p:txBody>
      </p:sp>
      <p:sp>
        <p:nvSpPr>
          <p:cNvPr id="12" name="Text Box 1031"/>
          <p:cNvSpPr txBox="1">
            <a:spLocks noChangeArrowheads="1"/>
          </p:cNvSpPr>
          <p:nvPr/>
        </p:nvSpPr>
        <p:spPr bwMode="auto">
          <a:xfrm>
            <a:off x="4343400" y="3712275"/>
            <a:ext cx="68790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a:latin typeface="Tahoma"/>
                <a:cs typeface="Tahoma"/>
              </a:rPr>
              <a:t>Tap B</a:t>
            </a:r>
          </a:p>
        </p:txBody>
      </p:sp>
      <p:sp>
        <p:nvSpPr>
          <p:cNvPr id="13" name="Text Box 1032"/>
          <p:cNvSpPr txBox="1">
            <a:spLocks noChangeArrowheads="1"/>
          </p:cNvSpPr>
          <p:nvPr/>
        </p:nvSpPr>
        <p:spPr bwMode="auto">
          <a:xfrm>
            <a:off x="7162800" y="3712275"/>
            <a:ext cx="69021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a:latin typeface="Tahoma"/>
                <a:cs typeface="Tahoma"/>
              </a:rPr>
              <a:t>Tap C</a:t>
            </a:r>
          </a:p>
        </p:txBody>
      </p:sp>
      <p:pic>
        <p:nvPicPr>
          <p:cNvPr id="14" name="Picture 1033"/>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881518" y="4211757"/>
            <a:ext cx="1665773" cy="1411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035"/>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144014" y="4091370"/>
            <a:ext cx="1138220" cy="16380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ext Box 1036"/>
          <p:cNvSpPr txBox="1">
            <a:spLocks noChangeArrowheads="1"/>
          </p:cNvSpPr>
          <p:nvPr/>
        </p:nvSpPr>
        <p:spPr bwMode="auto">
          <a:xfrm>
            <a:off x="838200" y="5664681"/>
            <a:ext cx="159530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Water Carrier A</a:t>
            </a:r>
          </a:p>
        </p:txBody>
      </p:sp>
      <p:sp>
        <p:nvSpPr>
          <p:cNvPr id="18" name="Text Box 1037"/>
          <p:cNvSpPr txBox="1">
            <a:spLocks noChangeArrowheads="1"/>
          </p:cNvSpPr>
          <p:nvPr/>
        </p:nvSpPr>
        <p:spPr bwMode="auto">
          <a:xfrm>
            <a:off x="3952410" y="5664681"/>
            <a:ext cx="157717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Water Carrier B</a:t>
            </a:r>
          </a:p>
        </p:txBody>
      </p:sp>
      <p:sp>
        <p:nvSpPr>
          <p:cNvPr id="19" name="Text Box 1038"/>
          <p:cNvSpPr txBox="1">
            <a:spLocks noChangeArrowheads="1"/>
          </p:cNvSpPr>
          <p:nvPr/>
        </p:nvSpPr>
        <p:spPr bwMode="auto">
          <a:xfrm>
            <a:off x="6646470" y="5664681"/>
            <a:ext cx="157947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a:latin typeface="Tahoma"/>
                <a:cs typeface="Tahoma"/>
              </a:rPr>
              <a:t>Water Carrier C</a:t>
            </a:r>
          </a:p>
        </p:txBody>
      </p:sp>
      <p:pic>
        <p:nvPicPr>
          <p:cNvPr id="20" name="Picture 19"/>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6711073" y="4211757"/>
            <a:ext cx="1450471" cy="1362067"/>
          </a:xfrm>
          <a:prstGeom prst="rect">
            <a:avLst/>
          </a:prstGeom>
        </p:spPr>
      </p:pic>
    </p:spTree>
    <p:extLst>
      <p:ext uri="{BB962C8B-B14F-4D97-AF65-F5344CB8AC3E}">
        <p14:creationId xmlns:p14="http://schemas.microsoft.com/office/powerpoint/2010/main" val="1686584199"/>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5621</TotalTime>
  <Words>4257</Words>
  <Application>Microsoft Office PowerPoint</Application>
  <PresentationFormat>On-screen Show (4:3)</PresentationFormat>
  <Paragraphs>407</Paragraphs>
  <Slides>44</Slides>
  <Notes>21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4" baseType="lpstr">
      <vt:lpstr>ＭＳ 明朝</vt:lpstr>
      <vt:lpstr>Arial</vt:lpstr>
      <vt:lpstr>Calibri</vt:lpstr>
      <vt:lpstr>Lucida Grande</vt:lpstr>
      <vt:lpstr>Lucida Sans Regular</vt:lpstr>
      <vt:lpstr>Tahoma</vt:lpstr>
      <vt:lpstr>Times New Roman</vt:lpstr>
      <vt:lpstr>Webdings</vt:lpstr>
      <vt:lpstr>Sphere</vt:lpstr>
      <vt:lpstr>Document</vt:lpstr>
      <vt:lpstr>PowerPoint Presentation</vt:lpstr>
      <vt:lpstr>Problems in Water Supply, Sanitation &amp; Hygiene Promotion (WASH)</vt:lpstr>
      <vt:lpstr>Problem 1: Lack of water</vt:lpstr>
      <vt:lpstr>What’s wrong with this picture?</vt:lpstr>
      <vt:lpstr>Visualising water quantities</vt:lpstr>
      <vt:lpstr>Problem 2: Water unsafe to drink</vt:lpstr>
      <vt:lpstr>All surface water is considered to be contaminated</vt:lpstr>
      <vt:lpstr>Problem 3: Poor emergency water distribution systems</vt:lpstr>
      <vt:lpstr>Equipment for an emergency water system</vt:lpstr>
      <vt:lpstr>Problem 4: Drainage, Drainage, Drainage!</vt:lpstr>
      <vt:lpstr>Selecting a tent camp site</vt:lpstr>
      <vt:lpstr>Problem 5: People defecation in inappropriate locations</vt:lpstr>
      <vt:lpstr>Problem 6: Garbage piles</vt:lpstr>
      <vt:lpstr>Problem 7: Underused latrines</vt:lpstr>
      <vt:lpstr>VIP latrines are a world-wide standard…</vt:lpstr>
      <vt:lpstr>Ventilated Improved Pit (VIP) Latrine</vt:lpstr>
      <vt:lpstr>Vector control</vt:lpstr>
      <vt:lpstr>Problem 8: Recontamination of clean water</vt:lpstr>
      <vt:lpstr>What’s wrong with this picture?</vt:lpstr>
      <vt:lpstr>Problem 9: Sanitation needs  overwhelmed</vt:lpstr>
      <vt:lpstr>The relationships between the components of the Sphere handbook</vt:lpstr>
      <vt:lpstr>Visualising the indicators…</vt:lpstr>
      <vt:lpstr>Hygiene Promotion</vt:lpstr>
      <vt:lpstr>Hygiene items</vt:lpstr>
      <vt:lpstr>Water supply</vt:lpstr>
      <vt:lpstr>Water supply</vt:lpstr>
      <vt:lpstr>Water supply</vt:lpstr>
      <vt:lpstr>What does this mean for planning and programming?</vt:lpstr>
      <vt:lpstr>Issues to investigate for evaluation</vt:lpstr>
      <vt:lpstr>Water tanks – typical sizes, volumes</vt:lpstr>
      <vt:lpstr>Some Sphere water quality indicators</vt:lpstr>
      <vt:lpstr>E. coli</vt:lpstr>
      <vt:lpstr>Nephelometric Turbidity Units (NTUs)</vt:lpstr>
      <vt:lpstr>Turbidity</vt:lpstr>
      <vt:lpstr>Some water use facilities indicators</vt:lpstr>
      <vt:lpstr>What’s right, What’s wrong? Why?</vt:lpstr>
      <vt:lpstr>Design, layout, purchasing or installation of components</vt:lpstr>
      <vt:lpstr>Some Sphere excreta disposal key indicators</vt:lpstr>
      <vt:lpstr>Explain this picture – what does it tell you?</vt:lpstr>
      <vt:lpstr>Some layout, accessibility and vector control indicators</vt:lpstr>
      <vt:lpstr>Some Sphere solid waste indicators</vt:lpstr>
      <vt:lpstr>Some Sphere site drainage indicators</vt:lpstr>
      <vt:lpstr>Conclusions</vt:lpstr>
      <vt:lpstr>Remember!</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381</cp:revision>
  <dcterms:created xsi:type="dcterms:W3CDTF">2014-12-22T15:37:12Z</dcterms:created>
  <dcterms:modified xsi:type="dcterms:W3CDTF">2016-07-25T16:07:42Z</dcterms:modified>
</cp:coreProperties>
</file>